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22"/>
  </p:notesMasterIdLst>
  <p:sldIdLst>
    <p:sldId id="256" r:id="rId6"/>
    <p:sldId id="279" r:id="rId7"/>
    <p:sldId id="260" r:id="rId8"/>
    <p:sldId id="262" r:id="rId9"/>
    <p:sldId id="265" r:id="rId10"/>
    <p:sldId id="267" r:id="rId11"/>
    <p:sldId id="285" r:id="rId12"/>
    <p:sldId id="286" r:id="rId13"/>
    <p:sldId id="289" r:id="rId14"/>
    <p:sldId id="284" r:id="rId15"/>
    <p:sldId id="280" r:id="rId16"/>
    <p:sldId id="281" r:id="rId17"/>
    <p:sldId id="282" r:id="rId18"/>
    <p:sldId id="290" r:id="rId19"/>
    <p:sldId id="287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4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114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Gallant" userId="S::jeff.gallant@usg.edu::25997235-6328-4fee-8f84-6a87050bf096" providerId="AD" clId="Web-{9B57BEC4-7EF6-47FD-AE93-4E9C5C3DF90B}"/>
    <pc:docChg chg="modSld">
      <pc:chgData name="Jeff Gallant" userId="S::jeff.gallant@usg.edu::25997235-6328-4fee-8f84-6a87050bf096" providerId="AD" clId="Web-{9B57BEC4-7EF6-47FD-AE93-4E9C5C3DF90B}" dt="2018-03-23T12:23:44.520" v="45"/>
      <pc:docMkLst>
        <pc:docMk/>
      </pc:docMkLst>
      <pc:sldChg chg="modSp addAnim delAnim">
        <pc:chgData name="Jeff Gallant" userId="S::jeff.gallant@usg.edu::25997235-6328-4fee-8f84-6a87050bf096" providerId="AD" clId="Web-{9B57BEC4-7EF6-47FD-AE93-4E9C5C3DF90B}" dt="2018-03-23T12:23:44.520" v="45"/>
        <pc:sldMkLst>
          <pc:docMk/>
          <pc:sldMk cId="2737479636" sldId="279"/>
        </pc:sldMkLst>
        <pc:spChg chg="mod">
          <ac:chgData name="Jeff Gallant" userId="S::jeff.gallant@usg.edu::25997235-6328-4fee-8f84-6a87050bf096" providerId="AD" clId="Web-{9B57BEC4-7EF6-47FD-AE93-4E9C5C3DF90B}" dt="2018-03-23T12:23:44.520" v="45"/>
          <ac:spMkLst>
            <pc:docMk/>
            <pc:sldMk cId="2737479636" sldId="279"/>
            <ac:spMk id="3" creationId="{00000000-0000-0000-0000-000000000000}"/>
          </ac:spMkLst>
        </pc:spChg>
      </pc:sldChg>
    </pc:docChg>
  </pc:docChgLst>
  <pc:docChgLst>
    <pc:chgData name="Jeff Gallant" userId="S::jeff.gallant@usg.edu::25997235-6328-4fee-8f84-6a87050bf096" providerId="AD" clId="Web-{17DE9726-2D05-4440-B4D4-504E2AA6DF24}"/>
    <pc:docChg chg="modSld">
      <pc:chgData name="Jeff Gallant" userId="S::jeff.gallant@usg.edu::25997235-6328-4fee-8f84-6a87050bf096" providerId="AD" clId="Web-{17DE9726-2D05-4440-B4D4-504E2AA6DF24}" dt="2018-03-23T18:31:15.408" v="28"/>
      <pc:docMkLst>
        <pc:docMk/>
      </pc:docMkLst>
      <pc:sldChg chg="modSp">
        <pc:chgData name="Jeff Gallant" userId="S::jeff.gallant@usg.edu::25997235-6328-4fee-8f84-6a87050bf096" providerId="AD" clId="Web-{17DE9726-2D05-4440-B4D4-504E2AA6DF24}" dt="2018-03-23T18:31:15.330" v="27"/>
        <pc:sldMkLst>
          <pc:docMk/>
          <pc:sldMk cId="1740792341" sldId="273"/>
        </pc:sldMkLst>
        <pc:spChg chg="mod">
          <ac:chgData name="Jeff Gallant" userId="S::jeff.gallant@usg.edu::25997235-6328-4fee-8f84-6a87050bf096" providerId="AD" clId="Web-{17DE9726-2D05-4440-B4D4-504E2AA6DF24}" dt="2018-03-23T18:31:15.330" v="27"/>
          <ac:spMkLst>
            <pc:docMk/>
            <pc:sldMk cId="1740792341" sldId="273"/>
            <ac:spMk id="3" creationId="{26DB3FCD-EC95-4469-8463-A7FE728E1DCF}"/>
          </ac:spMkLst>
        </pc:spChg>
      </pc:sldChg>
    </pc:docChg>
  </pc:docChgLst>
  <pc:docChgLst>
    <pc:chgData name="Jeff Gallant" userId="S::jeff.gallant@usg.edu::25997235-6328-4fee-8f84-6a87050bf096" providerId="AD" clId="Web-{E3360F7E-2395-42D0-906F-B77EBBC4440A}"/>
    <pc:docChg chg="modSld">
      <pc:chgData name="Jeff Gallant" userId="S::jeff.gallant@usg.edu::25997235-6328-4fee-8f84-6a87050bf096" providerId="AD" clId="Web-{E3360F7E-2395-42D0-906F-B77EBBC4440A}" dt="2018-03-23T17:55:36.544" v="206"/>
      <pc:docMkLst>
        <pc:docMk/>
      </pc:docMkLst>
      <pc:sldChg chg="addSp modSp">
        <pc:chgData name="Jeff Gallant" userId="S::jeff.gallant@usg.edu::25997235-6328-4fee-8f84-6a87050bf096" providerId="AD" clId="Web-{E3360F7E-2395-42D0-906F-B77EBBC4440A}" dt="2018-03-23T17:55:35.420" v="204"/>
        <pc:sldMkLst>
          <pc:docMk/>
          <pc:sldMk cId="1740792341" sldId="273"/>
        </pc:sldMkLst>
        <pc:spChg chg="add mod">
          <ac:chgData name="Jeff Gallant" userId="S::jeff.gallant@usg.edu::25997235-6328-4fee-8f84-6a87050bf096" providerId="AD" clId="Web-{E3360F7E-2395-42D0-906F-B77EBBC4440A}" dt="2018-03-23T17:55:30.532" v="201"/>
          <ac:spMkLst>
            <pc:docMk/>
            <pc:sldMk cId="1740792341" sldId="273"/>
            <ac:spMk id="3" creationId="{26DB3FCD-EC95-4469-8463-A7FE728E1DCF}"/>
          </ac:spMkLst>
        </pc:spChg>
        <pc:spChg chg="mod">
          <ac:chgData name="Jeff Gallant" userId="S::jeff.gallant@usg.edu::25997235-6328-4fee-8f84-6a87050bf096" providerId="AD" clId="Web-{E3360F7E-2395-42D0-906F-B77EBBC4440A}" dt="2018-03-23T17:55:35.420" v="204"/>
          <ac:spMkLst>
            <pc:docMk/>
            <pc:sldMk cId="1740792341" sldId="273"/>
            <ac:spMk id="5" creationId="{00000000-0000-0000-0000-000000000000}"/>
          </ac:spMkLst>
        </pc:spChg>
        <pc:spChg chg="mod">
          <ac:chgData name="Jeff Gallant" userId="S::jeff.gallant@usg.edu::25997235-6328-4fee-8f84-6a87050bf096" providerId="AD" clId="Web-{E3360F7E-2395-42D0-906F-B77EBBC4440A}" dt="2018-03-23T17:54:39.029" v="181"/>
          <ac:spMkLst>
            <pc:docMk/>
            <pc:sldMk cId="1740792341" sldId="273"/>
            <ac:spMk id="8" creationId="{00000000-0000-0000-0000-000000000000}"/>
          </ac:spMkLst>
        </pc:spChg>
      </pc:sldChg>
    </pc:docChg>
  </pc:docChgLst>
  <pc:docChgLst>
    <pc:chgData name="Jeff Gallant" userId="S::jeff.gallant@usg.edu::25997235-6328-4fee-8f84-6a87050bf096" providerId="AD" clId="Web-{7A848E51-EF26-421A-BC24-B633FC0BC9E1}"/>
    <pc:docChg chg="addSld delSld modSld sldOrd">
      <pc:chgData name="Jeff Gallant" userId="S::jeff.gallant@usg.edu::25997235-6328-4fee-8f84-6a87050bf096" providerId="AD" clId="Web-{7A848E51-EF26-421A-BC24-B633FC0BC9E1}" dt="2018-03-23T12:58:47.734" v="735"/>
      <pc:docMkLst>
        <pc:docMk/>
      </pc:docMkLst>
      <pc:sldChg chg="modSp">
        <pc:chgData name="Jeff Gallant" userId="S::jeff.gallant@usg.edu::25997235-6328-4fee-8f84-6a87050bf096" providerId="AD" clId="Web-{7A848E51-EF26-421A-BC24-B633FC0BC9E1}" dt="2018-03-23T12:24:26.888" v="0"/>
        <pc:sldMkLst>
          <pc:docMk/>
          <pc:sldMk cId="2737479636" sldId="279"/>
        </pc:sldMkLst>
        <pc:spChg chg="mod">
          <ac:chgData name="Jeff Gallant" userId="S::jeff.gallant@usg.edu::25997235-6328-4fee-8f84-6a87050bf096" providerId="AD" clId="Web-{7A848E51-EF26-421A-BC24-B633FC0BC9E1}" dt="2018-03-23T12:24:26.888" v="0"/>
          <ac:spMkLst>
            <pc:docMk/>
            <pc:sldMk cId="2737479636" sldId="279"/>
            <ac:spMk id="3" creationId="{00000000-0000-0000-0000-000000000000}"/>
          </ac:spMkLst>
        </pc:spChg>
      </pc:sldChg>
      <pc:sldChg chg="delSp modSp new mod ord modClrScheme chgLayout">
        <pc:chgData name="Jeff Gallant" userId="S::jeff.gallant@usg.edu::25997235-6328-4fee-8f84-6a87050bf096" providerId="AD" clId="Web-{7A848E51-EF26-421A-BC24-B633FC0BC9E1}" dt="2018-03-23T12:36:21.632" v="475"/>
        <pc:sldMkLst>
          <pc:docMk/>
          <pc:sldMk cId="3401507507" sldId="289"/>
        </pc:sldMkLst>
        <pc:spChg chg="mod ord">
          <ac:chgData name="Jeff Gallant" userId="S::jeff.gallant@usg.edu::25997235-6328-4fee-8f84-6a87050bf096" providerId="AD" clId="Web-{7A848E51-EF26-421A-BC24-B633FC0BC9E1}" dt="2018-03-23T12:25:10.373" v="25"/>
          <ac:spMkLst>
            <pc:docMk/>
            <pc:sldMk cId="3401507507" sldId="289"/>
            <ac:spMk id="2" creationId="{C9F0B5AF-9B9A-4932-9C4D-959633F26A1E}"/>
          </ac:spMkLst>
        </pc:spChg>
        <pc:spChg chg="mod ord">
          <ac:chgData name="Jeff Gallant" userId="S::jeff.gallant@usg.edu::25997235-6328-4fee-8f84-6a87050bf096" providerId="AD" clId="Web-{7A848E51-EF26-421A-BC24-B633FC0BC9E1}" dt="2018-03-23T12:36:13.632" v="473"/>
          <ac:spMkLst>
            <pc:docMk/>
            <pc:sldMk cId="3401507507" sldId="289"/>
            <ac:spMk id="3" creationId="{C6238A5B-63F4-463A-B789-16C871F40973}"/>
          </ac:spMkLst>
        </pc:spChg>
        <pc:spChg chg="del">
          <ac:chgData name="Jeff Gallant" userId="S::jeff.gallant@usg.edu::25997235-6328-4fee-8f84-6a87050bf096" providerId="AD" clId="Web-{7A848E51-EF26-421A-BC24-B633FC0BC9E1}" dt="2018-03-23T12:25:10.373" v="25"/>
          <ac:spMkLst>
            <pc:docMk/>
            <pc:sldMk cId="3401507507" sldId="289"/>
            <ac:spMk id="4" creationId="{A13ECF17-322E-4A82-AB05-009AA49014C2}"/>
          </ac:spMkLst>
        </pc:spChg>
        <pc:spChg chg="mod ord">
          <ac:chgData name="Jeff Gallant" userId="S::jeff.gallant@usg.edu::25997235-6328-4fee-8f84-6a87050bf096" providerId="AD" clId="Web-{7A848E51-EF26-421A-BC24-B633FC0BC9E1}" dt="2018-03-23T12:25:10.373" v="25"/>
          <ac:spMkLst>
            <pc:docMk/>
            <pc:sldMk cId="3401507507" sldId="289"/>
            <ac:spMk id="5" creationId="{A1BF978B-4DC9-4665-B9FA-57F508D1460C}"/>
          </ac:spMkLst>
        </pc:spChg>
      </pc:sldChg>
      <pc:sldChg chg="addSp delSp modSp new">
        <pc:chgData name="Jeff Gallant" userId="S::jeff.gallant@usg.edu::25997235-6328-4fee-8f84-6a87050bf096" providerId="AD" clId="Web-{7A848E51-EF26-421A-BC24-B633FC0BC9E1}" dt="2018-03-23T12:58:47.734" v="735"/>
        <pc:sldMkLst>
          <pc:docMk/>
          <pc:sldMk cId="1840063426" sldId="290"/>
        </pc:sldMkLst>
        <pc:spChg chg="mod">
          <ac:chgData name="Jeff Gallant" userId="S::jeff.gallant@usg.edu::25997235-6328-4fee-8f84-6a87050bf096" providerId="AD" clId="Web-{7A848E51-EF26-421A-BC24-B633FC0BC9E1}" dt="2018-03-23T12:55:40.873" v="671"/>
          <ac:spMkLst>
            <pc:docMk/>
            <pc:sldMk cId="1840063426" sldId="290"/>
            <ac:spMk id="2" creationId="{01482756-F0CE-495C-A7D6-932DEFD0C326}"/>
          </ac:spMkLst>
        </pc:spChg>
        <pc:spChg chg="mod">
          <ac:chgData name="Jeff Gallant" userId="S::jeff.gallant@usg.edu::25997235-6328-4fee-8f84-6a87050bf096" providerId="AD" clId="Web-{7A848E51-EF26-421A-BC24-B633FC0BC9E1}" dt="2018-03-23T12:58:47.734" v="735"/>
          <ac:spMkLst>
            <pc:docMk/>
            <pc:sldMk cId="1840063426" sldId="290"/>
            <ac:spMk id="3" creationId="{57A76EDF-EFF0-4CAF-9690-F23D11811BD2}"/>
          </ac:spMkLst>
        </pc:spChg>
        <pc:spChg chg="del mod">
          <ac:chgData name="Jeff Gallant" userId="S::jeff.gallant@usg.edu::25997235-6328-4fee-8f84-6a87050bf096" providerId="AD" clId="Web-{7A848E51-EF26-421A-BC24-B633FC0BC9E1}" dt="2018-03-23T12:52:39.933" v="605"/>
          <ac:spMkLst>
            <pc:docMk/>
            <pc:sldMk cId="1840063426" sldId="290"/>
            <ac:spMk id="4" creationId="{14A7975E-B2AF-47F1-B02F-BD25D3E6C683}"/>
          </ac:spMkLst>
        </pc:spChg>
        <pc:spChg chg="add mod">
          <ac:chgData name="Jeff Gallant" userId="S::jeff.gallant@usg.edu::25997235-6328-4fee-8f84-6a87050bf096" providerId="AD" clId="Web-{7A848E51-EF26-421A-BC24-B633FC0BC9E1}" dt="2018-03-23T12:54:44.841" v="650"/>
          <ac:spMkLst>
            <pc:docMk/>
            <pc:sldMk cId="1840063426" sldId="290"/>
            <ac:spMk id="8" creationId="{7F5FE84D-3013-4353-8EA2-096CFE91BD18}"/>
          </ac:spMkLst>
        </pc:spChg>
        <pc:spChg chg="add mod">
          <ac:chgData name="Jeff Gallant" userId="S::jeff.gallant@usg.edu::25997235-6328-4fee-8f84-6a87050bf096" providerId="AD" clId="Web-{7A848E51-EF26-421A-BC24-B633FC0BC9E1}" dt="2018-03-23T12:57:48.421" v="714"/>
          <ac:spMkLst>
            <pc:docMk/>
            <pc:sldMk cId="1840063426" sldId="290"/>
            <ac:spMk id="9" creationId="{40772B16-E015-445A-9B0C-F7F5851486B4}"/>
          </ac:spMkLst>
        </pc:spChg>
        <pc:picChg chg="add mod ord">
          <ac:chgData name="Jeff Gallant" userId="S::jeff.gallant@usg.edu::25997235-6328-4fee-8f84-6a87050bf096" providerId="AD" clId="Web-{7A848E51-EF26-421A-BC24-B633FC0BC9E1}" dt="2018-03-23T12:53:11.199" v="607"/>
          <ac:picMkLst>
            <pc:docMk/>
            <pc:sldMk cId="1840063426" sldId="290"/>
            <ac:picMk id="6" creationId="{01876C8F-2D3F-4693-BA17-890C407D04F0}"/>
          </ac:picMkLst>
        </pc:picChg>
      </pc:sldChg>
      <pc:sldChg chg="addSp delSp modSp new add del mod ord modClrScheme chgLayout">
        <pc:chgData name="Jeff Gallant" userId="S::jeff.gallant@usg.edu::25997235-6328-4fee-8f84-6a87050bf096" providerId="AD" clId="Web-{7A848E51-EF26-421A-BC24-B633FC0BC9E1}" dt="2018-03-23T12:49:58.040" v="598"/>
        <pc:sldMkLst>
          <pc:docMk/>
          <pc:sldMk cId="3647158892" sldId="290"/>
        </pc:sldMkLst>
        <pc:spChg chg="mod ord">
          <ac:chgData name="Jeff Gallant" userId="S::jeff.gallant@usg.edu::25997235-6328-4fee-8f84-6a87050bf096" providerId="AD" clId="Web-{7A848E51-EF26-421A-BC24-B633FC0BC9E1}" dt="2018-03-23T12:42:27.359" v="516"/>
          <ac:spMkLst>
            <pc:docMk/>
            <pc:sldMk cId="3647158892" sldId="290"/>
            <ac:spMk id="2" creationId="{D7AF25C5-85A6-4FC5-965D-C315F6DDB7B6}"/>
          </ac:spMkLst>
        </pc:spChg>
        <pc:spChg chg="add del mod ord">
          <ac:chgData name="Jeff Gallant" userId="S::jeff.gallant@usg.edu::25997235-6328-4fee-8f84-6a87050bf096" providerId="AD" clId="Web-{7A848E51-EF26-421A-BC24-B633FC0BC9E1}" dt="2018-03-23T12:44:56.208" v="594"/>
          <ac:spMkLst>
            <pc:docMk/>
            <pc:sldMk cId="3647158892" sldId="290"/>
            <ac:spMk id="3" creationId="{7873BE5A-653D-4A6F-B2E9-4C4D7FD179E7}"/>
          </ac:spMkLst>
        </pc:spChg>
        <pc:spChg chg="del">
          <ac:chgData name="Jeff Gallant" userId="S::jeff.gallant@usg.edu::25997235-6328-4fee-8f84-6a87050bf096" providerId="AD" clId="Web-{7A848E51-EF26-421A-BC24-B633FC0BC9E1}" dt="2018-03-23T12:40:53.889" v="478"/>
          <ac:spMkLst>
            <pc:docMk/>
            <pc:sldMk cId="3647158892" sldId="290"/>
            <ac:spMk id="4" creationId="{BBA7935B-4B6F-4631-9651-201F4796CB56}"/>
          </ac:spMkLst>
        </pc:spChg>
        <pc:spChg chg="mod ord">
          <ac:chgData name="Jeff Gallant" userId="S::jeff.gallant@usg.edu::25997235-6328-4fee-8f84-6a87050bf096" providerId="AD" clId="Web-{7A848E51-EF26-421A-BC24-B633FC0BC9E1}" dt="2018-03-23T12:42:27.359" v="516"/>
          <ac:spMkLst>
            <pc:docMk/>
            <pc:sldMk cId="3647158892" sldId="290"/>
            <ac:spMk id="5" creationId="{124264EB-FCEF-4E6C-94D7-C985DD57F37B}"/>
          </ac:spMkLst>
        </pc:spChg>
        <pc:spChg chg="add del mod ord">
          <ac:chgData name="Jeff Gallant" userId="S::jeff.gallant@usg.edu::25997235-6328-4fee-8f84-6a87050bf096" providerId="AD" clId="Web-{7A848E51-EF26-421A-BC24-B633FC0BC9E1}" dt="2018-03-23T12:42:29.359" v="517"/>
          <ac:spMkLst>
            <pc:docMk/>
            <pc:sldMk cId="3647158892" sldId="290"/>
            <ac:spMk id="13" creationId="{5EFE22B0-C36A-4E9C-B415-35B7628AA15F}"/>
          </ac:spMkLst>
        </pc:spChg>
        <pc:spChg chg="add mod">
          <ac:chgData name="Jeff Gallant" userId="S::jeff.gallant@usg.edu::25997235-6328-4fee-8f84-6a87050bf096" providerId="AD" clId="Web-{7A848E51-EF26-421A-BC24-B633FC0BC9E1}" dt="2018-03-23T12:43:24.734" v="554"/>
          <ac:spMkLst>
            <pc:docMk/>
            <pc:sldMk cId="3647158892" sldId="290"/>
            <ac:spMk id="16" creationId="{E8495F18-746A-4A91-93B4-1C6B7372500D}"/>
          </ac:spMkLst>
        </pc:spChg>
        <pc:picChg chg="add del mod ord">
          <ac:chgData name="Jeff Gallant" userId="S::jeff.gallant@usg.edu::25997235-6328-4fee-8f84-6a87050bf096" providerId="AD" clId="Web-{7A848E51-EF26-421A-BC24-B633FC0BC9E1}" dt="2018-03-23T12:41:48.061" v="509"/>
          <ac:picMkLst>
            <pc:docMk/>
            <pc:sldMk cId="3647158892" sldId="290"/>
            <ac:picMk id="6" creationId="{CEAF7E87-81F8-4B8C-B370-96532843DAB9}"/>
          </ac:picMkLst>
        </pc:picChg>
        <pc:picChg chg="add del mod ord">
          <ac:chgData name="Jeff Gallant" userId="S::jeff.gallant@usg.edu::25997235-6328-4fee-8f84-6a87050bf096" providerId="AD" clId="Web-{7A848E51-EF26-421A-BC24-B633FC0BC9E1}" dt="2018-03-23T12:41:52.280" v="511"/>
          <ac:picMkLst>
            <pc:docMk/>
            <pc:sldMk cId="3647158892" sldId="290"/>
            <ac:picMk id="8" creationId="{6E73CFCA-23F5-47BD-AE98-934319F14B73}"/>
          </ac:picMkLst>
        </pc:picChg>
        <pc:picChg chg="add del mod ord">
          <ac:chgData name="Jeff Gallant" userId="S::jeff.gallant@usg.edu::25997235-6328-4fee-8f84-6a87050bf096" providerId="AD" clId="Web-{7A848E51-EF26-421A-BC24-B633FC0BC9E1}" dt="2018-03-23T12:42:12.046" v="514"/>
          <ac:picMkLst>
            <pc:docMk/>
            <pc:sldMk cId="3647158892" sldId="290"/>
            <ac:picMk id="10" creationId="{238BB63C-25A1-439E-8D6D-EAC63E416CFC}"/>
          </ac:picMkLst>
        </pc:picChg>
        <pc:picChg chg="add mod ord">
          <ac:chgData name="Jeff Gallant" userId="S::jeff.gallant@usg.edu::25997235-6328-4fee-8f84-6a87050bf096" providerId="AD" clId="Web-{7A848E51-EF26-421A-BC24-B633FC0BC9E1}" dt="2018-03-23T12:42:33.484" v="518"/>
          <ac:picMkLst>
            <pc:docMk/>
            <pc:sldMk cId="3647158892" sldId="290"/>
            <ac:picMk id="14" creationId="{CFCD994D-36F8-4F1D-8883-1FCA7C37F27F}"/>
          </ac:picMkLst>
        </pc:picChg>
      </pc:sldChg>
    </pc:docChg>
  </pc:docChgLst>
</pc:chgInfo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7C608F"/>
              </a:solidFill>
            </c:spPr>
            <c:extLst>
              <c:ext xmlns:c16="http://schemas.microsoft.com/office/drawing/2014/chart" uri="{C3380CC4-5D6E-409C-BE32-E72D297353CC}">
                <c16:uniqueId val="{00000001-5448-4ABC-97A4-D5C83C3B30AE}"/>
              </c:ext>
            </c:extLst>
          </c:dPt>
          <c:dPt>
            <c:idx val="1"/>
            <c:invertIfNegative val="1"/>
            <c:bubble3D val="0"/>
            <c:spPr>
              <a:solidFill>
                <a:srgbClr val="40A2C1"/>
              </a:solidFill>
            </c:spPr>
            <c:extLst>
              <c:ext xmlns:c16="http://schemas.microsoft.com/office/drawing/2014/chart" uri="{C3380CC4-5D6E-409C-BE32-E72D297353CC}">
                <c16:uniqueId val="{00000003-5448-4ABC-97A4-D5C83C3B30AE}"/>
              </c:ext>
            </c:extLst>
          </c:dPt>
          <c:dPt>
            <c:idx val="2"/>
            <c:invertIfNegative val="1"/>
            <c:bubble3D val="0"/>
            <c:spPr>
              <a:solidFill>
                <a:srgbClr val="94C826"/>
              </a:solidFill>
            </c:spPr>
            <c:extLst>
              <c:ext xmlns:c16="http://schemas.microsoft.com/office/drawing/2014/chart" uri="{C3380CC4-5D6E-409C-BE32-E72D297353CC}">
                <c16:uniqueId val="{00000005-5448-4ABC-97A4-D5C83C3B30AE}"/>
              </c:ext>
            </c:extLst>
          </c:dPt>
          <c:dPt>
            <c:idx val="3"/>
            <c:invertIfNegative val="1"/>
            <c:bubble3D val="0"/>
            <c:spPr>
              <a:solidFill>
                <a:srgbClr val="F5A417"/>
              </a:solidFill>
            </c:spPr>
            <c:extLst>
              <c:ext xmlns:c16="http://schemas.microsoft.com/office/drawing/2014/chart" uri="{C3380CC4-5D6E-409C-BE32-E72D297353CC}">
                <c16:uniqueId val="{00000007-5448-4ABC-97A4-D5C83C3B30AE}"/>
              </c:ext>
            </c:extLst>
          </c:dPt>
          <c:dPt>
            <c:idx val="4"/>
            <c:invertIfNegative val="1"/>
            <c:bubble3D val="0"/>
            <c:spPr>
              <a:solidFill>
                <a:srgbClr val="F06485"/>
              </a:solidFill>
            </c:spPr>
            <c:extLst>
              <c:ext xmlns:c16="http://schemas.microsoft.com/office/drawing/2014/chart" uri="{C3380CC4-5D6E-409C-BE32-E72D297353CC}">
                <c16:uniqueId val="{00000009-5448-4ABC-97A4-D5C83C3B30AE}"/>
              </c:ext>
            </c:extLst>
          </c:dPt>
          <c:dPt>
            <c:idx val="5"/>
            <c:invertIfNegative val="1"/>
            <c:bubble3D val="0"/>
            <c:spPr>
              <a:solidFill>
                <a:srgbClr val="BF91DB"/>
              </a:solidFill>
            </c:spPr>
            <c:extLst>
              <c:ext xmlns:c16="http://schemas.microsoft.com/office/drawing/2014/chart" uri="{C3380CC4-5D6E-409C-BE32-E72D297353CC}">
                <c16:uniqueId val="{0000000B-5448-4ABC-97A4-D5C83C3B30A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Campus Store / Bookstore</c:v>
              </c:pt>
              <c:pt idx="1">
                <c:v>Registrar's Office</c:v>
              </c:pt>
              <c:pt idx="2">
                <c:v>Library</c:v>
              </c:pt>
              <c:pt idx="3">
                <c:v>Center for Teaching and Learning / Teaching Excellence</c:v>
              </c:pt>
              <c:pt idx="4">
                <c:v>Office of the President / Provost / Academic Affairs</c:v>
              </c:pt>
              <c:pt idx="5">
                <c:v>Other - Write In</c:v>
              </c:pt>
            </c:strLit>
          </c:cat>
          <c:val>
            <c:numLit>
              <c:formatCode>General</c:formatCode>
              <c:ptCount val="6"/>
              <c:pt idx="0">
                <c:v>80</c:v>
              </c:pt>
              <c:pt idx="1">
                <c:v>10</c:v>
              </c:pt>
              <c:pt idx="2">
                <c:v>5</c:v>
              </c:pt>
              <c:pt idx="3">
                <c:v>15</c:v>
              </c:pt>
              <c:pt idx="4">
                <c:v>30</c:v>
              </c:pt>
              <c:pt idx="5">
                <c:v>30</c:v>
              </c:pt>
            </c:numLit>
          </c:val>
          <c:extLst>
            <c:ext xmlns:c16="http://schemas.microsoft.com/office/drawing/2014/chart" uri="{C3380CC4-5D6E-409C-BE32-E72D297353CC}">
              <c16:uniqueId val="{0000000C-5448-4ABC-97A4-D5C83C3B3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/>
          </a:ln>
        </c:spPr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/>
          </a:ln>
        </c:spPr>
        <c:crossAx val="1"/>
        <c:crosses val="autoZero"/>
        <c:crossBetween val="between"/>
      </c:valAx>
    </c:plotArea>
    <c:plotVisOnly val="1"/>
    <c:dispBlanksAs val="zero"/>
    <c:showDLblsOverMax val="1"/>
  </c:chart>
  <c:spPr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7C608F"/>
              </a:solidFill>
            </c:spPr>
            <c:extLst>
              <c:ext xmlns:c16="http://schemas.microsoft.com/office/drawing/2014/chart" uri="{C3380CC4-5D6E-409C-BE32-E72D297353CC}">
                <c16:uniqueId val="{00000001-FCFF-4101-AF17-1E577BFE5740}"/>
              </c:ext>
            </c:extLst>
          </c:dPt>
          <c:dPt>
            <c:idx val="1"/>
            <c:invertIfNegative val="1"/>
            <c:bubble3D val="0"/>
            <c:spPr>
              <a:solidFill>
                <a:srgbClr val="40A2C1"/>
              </a:solidFill>
            </c:spPr>
            <c:extLst>
              <c:ext xmlns:c16="http://schemas.microsoft.com/office/drawing/2014/chart" uri="{C3380CC4-5D6E-409C-BE32-E72D297353CC}">
                <c16:uniqueId val="{00000003-FCFF-4101-AF17-1E577BFE5740}"/>
              </c:ext>
            </c:extLst>
          </c:dPt>
          <c:dPt>
            <c:idx val="2"/>
            <c:invertIfNegative val="1"/>
            <c:bubble3D val="0"/>
            <c:spPr>
              <a:solidFill>
                <a:srgbClr val="94C826"/>
              </a:solidFill>
            </c:spPr>
            <c:extLst>
              <c:ext xmlns:c16="http://schemas.microsoft.com/office/drawing/2014/chart" uri="{C3380CC4-5D6E-409C-BE32-E72D297353CC}">
                <c16:uniqueId val="{00000005-FCFF-4101-AF17-1E577BFE5740}"/>
              </c:ext>
            </c:extLst>
          </c:dPt>
          <c:dPt>
            <c:idx val="3"/>
            <c:invertIfNegative val="1"/>
            <c:bubble3D val="0"/>
            <c:spPr>
              <a:solidFill>
                <a:srgbClr val="F5A417"/>
              </a:solidFill>
            </c:spPr>
            <c:extLst>
              <c:ext xmlns:c16="http://schemas.microsoft.com/office/drawing/2014/chart" uri="{C3380CC4-5D6E-409C-BE32-E72D297353CC}">
                <c16:uniqueId val="{00000007-FCFF-4101-AF17-1E577BFE5740}"/>
              </c:ext>
            </c:extLst>
          </c:dPt>
          <c:dPt>
            <c:idx val="4"/>
            <c:invertIfNegative val="1"/>
            <c:bubble3D val="0"/>
            <c:spPr>
              <a:solidFill>
                <a:srgbClr val="F06485"/>
              </a:solidFill>
            </c:spPr>
            <c:extLst>
              <c:ext xmlns:c16="http://schemas.microsoft.com/office/drawing/2014/chart" uri="{C3380CC4-5D6E-409C-BE32-E72D297353CC}">
                <c16:uniqueId val="{00000009-FCFF-4101-AF17-1E577BFE574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Administrative Staff</c:v>
              </c:pt>
              <c:pt idx="1">
                <c:v>Individual faculty members</c:v>
              </c:pt>
              <c:pt idx="2">
                <c:v>Department chairs / heads</c:v>
              </c:pt>
              <c:pt idx="3">
                <c:v>Deans</c:v>
              </c:pt>
              <c:pt idx="4">
                <c:v>Other - Write In</c:v>
              </c:pt>
            </c:strLit>
          </c:cat>
          <c:val>
            <c:numLit>
              <c:formatCode>General</c:formatCode>
              <c:ptCount val="5"/>
              <c:pt idx="0">
                <c:v>20</c:v>
              </c:pt>
              <c:pt idx="1">
                <c:v>85</c:v>
              </c:pt>
              <c:pt idx="2">
                <c:v>65</c:v>
              </c:pt>
              <c:pt idx="3">
                <c:v>10</c:v>
              </c:pt>
              <c:pt idx="4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A-FCFF-4101-AF17-1E577BFE5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/>
          </a:ln>
        </c:spPr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/>
          </a:ln>
        </c:spPr>
        <c:crossAx val="1"/>
        <c:crosses val="autoZero"/>
        <c:crossBetween val="between"/>
      </c:valAx>
    </c:plotArea>
    <c:plotVisOnly val="1"/>
    <c:dispBlanksAs val="zero"/>
    <c:showDLblsOverMax val="1"/>
  </c:chart>
  <c:spPr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8D56F-3480-435C-95D6-24B61ECF1A3F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2C220-5FB9-42AF-850A-7C014C274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9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1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FD498-F5A0-4121-B00E-864F1FE95B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7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20E5F-5C15-B74A-AC2F-4412755CF4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8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C220-5FB9-42AF-850A-7C014C274C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8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2C220-5FB9-42AF-850A-7C014C274C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7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2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USG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82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s USG Widescre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7467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1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36576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65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7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9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2"/>
            <a:ext cx="4419600" cy="5594349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Century Gothic"/>
                <a:cs typeface="Century Gothic"/>
              </a:defRPr>
            </a:lvl2pPr>
            <a:lvl3pPr>
              <a:defRPr sz="2400">
                <a:latin typeface="Century Gothic"/>
                <a:cs typeface="Century Gothic"/>
              </a:defRPr>
            </a:lvl3pPr>
            <a:lvl4pPr>
              <a:defRPr sz="2000">
                <a:latin typeface="Century Gothic"/>
                <a:cs typeface="Century Gothic"/>
              </a:defRPr>
            </a:lvl4pPr>
            <a:lvl5pPr>
              <a:defRPr sz="200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91" y="1435103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3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3" y="389725"/>
            <a:ext cx="5224059" cy="1168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3068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224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1"/>
            <a:ext cx="7467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2024" y="228600"/>
            <a:ext cx="0" cy="574040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6635496"/>
            <a:ext cx="8077200" cy="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68565"/>
            <a:ext cx="2514600" cy="5625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34674" y="6230113"/>
            <a:ext cx="55212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7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69" r:id="rId5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g.edu/georgia_best/application_development_and_support/business_process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ffordablelearninggeorgia.org/" TargetMode="External"/><Relationship Id="rId7" Type="http://schemas.openxmlformats.org/officeDocument/2006/relationships/hyperlink" Target="mailto:helpdesk@usg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arie.Lasseter@usg.edu" TargetMode="External"/><Relationship Id="rId5" Type="http://schemas.openxmlformats.org/officeDocument/2006/relationships/hyperlink" Target="mailto:Jeff.Gallant@usg.edu" TargetMode="External"/><Relationship Id="rId4" Type="http://schemas.openxmlformats.org/officeDocument/2006/relationships/hyperlink" Target="mailto:Lucy.Harrison@usg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onomist.com/news/united-states/21612200-its-economics-101-why-textbooks-cost-so-mu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orida.theorangegrove.org/og/file/3a65c507-2510-42d7-814c-ffdefd394b6c/1/2016%20Student%20Textbook%20Survey%20Draft%20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.edu/georgia_best/application_development_and_support/training/georgiabest_training" TargetMode="External"/><Relationship Id="rId2" Type="http://schemas.openxmlformats.org/officeDocument/2006/relationships/hyperlink" Target="http://www.usg.edu/georgia_best/application_development_and_support/training/georgiabest_training#specialized_train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946150"/>
            <a:ext cx="4116272" cy="1490327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06006" y="2619549"/>
            <a:ext cx="3727844" cy="190272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RACRA Meeting</a:t>
            </a:r>
            <a:br>
              <a:rPr lang="en-US" sz="3600" dirty="0">
                <a:latin typeface="+mj-ea"/>
                <a:cs typeface="+mj-ea"/>
              </a:rPr>
            </a:br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March 27, 2018</a:t>
            </a:r>
            <a:br>
              <a:rPr lang="en-US" sz="3200" dirty="0">
                <a:latin typeface="+mj-ea"/>
                <a:cs typeface="+mj-ea"/>
              </a:rPr>
            </a:br>
            <a:endParaRPr lang="en-US" sz="32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85406" y="4305300"/>
            <a:ext cx="8189700" cy="24108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/>
              <a:t>Lucy Harrison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Assistant Vice Chancellor for Academic Library Services, Executive Director of GALILEO</a:t>
            </a:r>
          </a:p>
          <a:p>
            <a:pPr marL="0" indent="0">
              <a:buNone/>
            </a:pPr>
            <a:r>
              <a:rPr lang="en-US" sz="2800" b="1" dirty="0"/>
              <a:t>Jeff Gallant</a:t>
            </a:r>
          </a:p>
          <a:p>
            <a:pPr marL="0" indent="0">
              <a:buNone/>
            </a:pPr>
            <a:r>
              <a:rPr lang="en-US" sz="2400" dirty="0"/>
              <a:t>Program Manager, Affordable Learning Georgia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Available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0903" t="12037" r="31250" b="8333"/>
          <a:stretch/>
        </p:blipFill>
        <p:spPr>
          <a:xfrm>
            <a:off x="565149" y="1339851"/>
            <a:ext cx="3621911" cy="42864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2413" t="23754" r="33326" b="31794"/>
          <a:stretch/>
        </p:blipFill>
        <p:spPr>
          <a:xfrm>
            <a:off x="4303461" y="1239839"/>
            <a:ext cx="4383339" cy="3199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2750" t="38143" r="33313" b="11047"/>
          <a:stretch/>
        </p:blipFill>
        <p:spPr>
          <a:xfrm>
            <a:off x="3016250" y="2527658"/>
            <a:ext cx="4538980" cy="38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Available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50" y="1600200"/>
            <a:ext cx="8566150" cy="330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GeorgiaBEST</a:t>
            </a:r>
            <a:r>
              <a:rPr lang="en-US" dirty="0"/>
              <a:t> &gt; Application Development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Business Practice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http://www.usg.edu/georgia_best/application_development_and_support/business_processes</a:t>
            </a:r>
            <a:endParaRPr lang="en-US" sz="1400" dirty="0"/>
          </a:p>
          <a:p>
            <a:r>
              <a:rPr lang="en-US" dirty="0"/>
              <a:t>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370" t="15048" r="38847" b="26649"/>
          <a:stretch/>
        </p:blipFill>
        <p:spPr>
          <a:xfrm>
            <a:off x="3048000" y="3667888"/>
            <a:ext cx="3365500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5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Collects Textbook Info?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hart8"/>
          <p:cNvGraphicFramePr>
            <a:graphicFrameLocks noGrp="1"/>
          </p:cNvGraphicFramePr>
          <p:nvPr>
            <p:ph sz="half" idx="1"/>
          </p:nvPr>
        </p:nvGraphicFramePr>
        <p:xfrm>
          <a:off x="1066800" y="1600200"/>
          <a:ext cx="699135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674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Provides Textbook Info?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hart9"/>
          <p:cNvGraphicFramePr>
            <a:graphicFrameLocks noGrp="1"/>
          </p:cNvGraphicFramePr>
          <p:nvPr>
            <p:ph sz="half" idx="1"/>
          </p:nvPr>
        </p:nvGraphicFramePr>
        <p:xfrm>
          <a:off x="1066800" y="1652176"/>
          <a:ext cx="744855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09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2756-F0CE-495C-A7D6-932DEFD0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Enable Students to Find </a:t>
            </a:r>
            <a:br>
              <a:rPr lang="en-US" dirty="0"/>
            </a:br>
            <a:r>
              <a:rPr lang="en-US" dirty="0"/>
              <a:t>Courses by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76EDF-EFF0-4CAF-9690-F23D11811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11" y="1970799"/>
            <a:ext cx="7040262" cy="2890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Institutions will vary on enabling Banner searches</a:t>
            </a:r>
          </a:p>
          <a:p>
            <a:r>
              <a:rPr lang="en-US" dirty="0"/>
              <a:t>Basic instructions provided in training/documentation</a:t>
            </a:r>
          </a:p>
          <a:p>
            <a:r>
              <a:rPr lang="en-US" dirty="0"/>
              <a:t>Custom approaches may require additional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FD800-3570-46C5-BFC7-41BFA64E7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6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on Campuses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854950" cy="4343400"/>
          </a:xfrm>
        </p:spPr>
        <p:txBody>
          <a:bodyPr/>
          <a:lstStyle/>
          <a:p>
            <a:r>
              <a:rPr lang="en-US" dirty="0"/>
              <a:t>How’s it going?</a:t>
            </a:r>
          </a:p>
          <a:p>
            <a:r>
              <a:rPr lang="en-US" dirty="0"/>
              <a:t>Ready to implement fall 2018?</a:t>
            </a:r>
          </a:p>
          <a:p>
            <a:r>
              <a:rPr lang="en-US" dirty="0"/>
              <a:t>Questions or concerns?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7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8468" y="3223386"/>
            <a:ext cx="8597414" cy="2880692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Affordable Learning Georgia: </a:t>
            </a:r>
          </a:p>
          <a:p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http://affordablelearninggeorgia.org/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  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endParaRPr lang="en-US" sz="200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Lucy Harrison</a:t>
            </a: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GALILEO Executive Director	</a:t>
            </a: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hlinkClick r:id="rId4"/>
              </a:rPr>
              <a:t>Lucy.Harrison@usg.edu</a:t>
            </a: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ALG  Staff: </a:t>
            </a: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Jeff Gallant                      Marie Lasseter</a:t>
            </a: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Program Manager	     Director, Academic Technologies</a:t>
            </a: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Jeff.Gallant@usg.edu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     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hlinkClick r:id="rId6"/>
              </a:rPr>
              <a:t>Marie.Lasseter@usg.edu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130435" y="0"/>
            <a:ext cx="3325705" cy="173420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Questions?</a:t>
            </a:r>
            <a:br>
              <a:rPr lang="en-US" sz="4000" dirty="0">
                <a:latin typeface="Century Gothic" panose="020B0502020202020204" pitchFamily="34" charset="0"/>
                <a:cs typeface="+mj-ea"/>
              </a:rPr>
            </a:b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B3FCD-EC95-4469-8463-A7FE728E1DCF}"/>
              </a:ext>
            </a:extLst>
          </p:cNvPr>
          <p:cNvSpPr txBox="1"/>
          <p:nvPr/>
        </p:nvSpPr>
        <p:spPr>
          <a:xfrm>
            <a:off x="508468" y="1312140"/>
            <a:ext cx="8302052" cy="187743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entury Gothic"/>
                <a:cs typeface="Calibri"/>
              </a:rPr>
              <a:t>For Banner:</a:t>
            </a:r>
            <a:r>
              <a:rPr lang="en-US" sz="2000" dirty="0">
                <a:latin typeface="Century Gothic"/>
                <a:cs typeface="Calibri"/>
              </a:rPr>
              <a:t> </a:t>
            </a:r>
            <a:endParaRPr lang="en-US" sz="1600" dirty="0">
              <a:latin typeface="Century Gothic"/>
              <a:cs typeface="Calibri"/>
            </a:endParaRPr>
          </a:p>
          <a:p>
            <a:r>
              <a:rPr lang="en-US" sz="2000" dirty="0">
                <a:latin typeface="Century Gothic"/>
                <a:cs typeface="Calibri"/>
              </a:rPr>
              <a:t>Critical / Business Interruption situations: </a:t>
            </a:r>
            <a:endParaRPr lang="en-US" sz="1600" dirty="0">
              <a:latin typeface="Century Gothic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entury Gothic"/>
                <a:cs typeface="Calibri"/>
              </a:rPr>
              <a:t>Call ITS Helpdesk at 706-583-2001</a:t>
            </a:r>
            <a:endParaRPr lang="en-US" sz="1600" dirty="0">
              <a:latin typeface="Century Gothic"/>
            </a:endParaRPr>
          </a:p>
          <a:p>
            <a:r>
              <a:rPr lang="en-US" sz="2000" dirty="0">
                <a:latin typeface="Century Gothic"/>
                <a:cs typeface="Calibri"/>
              </a:rPr>
              <a:t>Non-critical questions: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entury Gothic"/>
                <a:cs typeface="Calibri"/>
              </a:rPr>
              <a:t>Email the ITS Helpdesk at </a:t>
            </a:r>
            <a:r>
              <a:rPr lang="en-US" sz="2000" dirty="0">
                <a:latin typeface="Century Gothic"/>
                <a:cs typeface="Calibri"/>
                <a:hlinkClick r:id="rId7"/>
              </a:rPr>
              <a:t>helpdesk@usg.edu</a:t>
            </a:r>
            <a:r>
              <a:rPr lang="en-US" sz="2000" dirty="0">
                <a:latin typeface="Century Gothic"/>
                <a:cs typeface="Calibri"/>
              </a:rPr>
              <a:t> </a:t>
            </a:r>
          </a:p>
          <a:p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79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91" y="274639"/>
            <a:ext cx="839251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in 2018: </a:t>
            </a:r>
            <a:br>
              <a:rPr lang="en-US" dirty="0"/>
            </a:br>
            <a:r>
              <a:rPr lang="en-US" dirty="0"/>
              <a:t>Cost Designators for Required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918" y="1843446"/>
            <a:ext cx="7675350" cy="36040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USG institutions must prominently designate courses with no cost (free) or low-cost ($40 or less) materials </a:t>
            </a:r>
            <a:r>
              <a:rPr lang="en-US" sz="3200" b="1" dirty="0"/>
              <a:t>at the point of registration</a:t>
            </a:r>
            <a:endParaRPr lang="en-US" b="1" dirty="0"/>
          </a:p>
          <a:p>
            <a:r>
              <a:rPr lang="en-US" dirty="0">
                <a:latin typeface="Century Gothic" panose="020B0502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Optional</a:t>
            </a:r>
            <a:r>
              <a:rPr lang="en-US" sz="3200" dirty="0">
                <a:latin typeface="Century Gothic" panose="020B0502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this summer; roll out statewide in Fall 2018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700" dirty="0"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77974"/>
            <a:ext cx="8616950" cy="1312676"/>
          </a:xfrm>
        </p:spPr>
        <p:txBody>
          <a:bodyPr>
            <a:noAutofit/>
          </a:bodyPr>
          <a:lstStyle/>
          <a:p>
            <a:r>
              <a:rPr lang="en-US" sz="4000" dirty="0"/>
              <a:t>The Problem We're Addressing</a:t>
            </a:r>
          </a:p>
        </p:txBody>
      </p:sp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B94CCE5-BBB4-4E8A-B632-FDB17D3A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7" t="43243" r="43411" b="17377"/>
          <a:stretch/>
        </p:blipFill>
        <p:spPr>
          <a:xfrm>
            <a:off x="417589" y="1390650"/>
            <a:ext cx="3695160" cy="3225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B62C3-73B2-4FD1-9763-B80C11453CFD}"/>
              </a:ext>
            </a:extLst>
          </p:cNvPr>
          <p:cNvSpPr txBox="1"/>
          <p:nvPr/>
        </p:nvSpPr>
        <p:spPr>
          <a:xfrm>
            <a:off x="420628" y="4801739"/>
            <a:ext cx="7923272" cy="6001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Source: The Economist, 8/16/2014</a:t>
            </a:r>
          </a:p>
          <a:p>
            <a:r>
              <a:rPr lang="en-US" sz="1100" dirty="0">
                <a:hlinkClick r:id="rId4"/>
              </a:rPr>
              <a:t>https://www.economist.com/news/united-states/21612200-its-economics-101-why-textbooks-cost-so-much</a:t>
            </a:r>
            <a:endParaRPr lang="en-US" sz="1100" dirty="0"/>
          </a:p>
          <a:p>
            <a:r>
              <a:rPr lang="en-US" sz="1100" dirty="0"/>
              <a:t> 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610100" y="1200150"/>
            <a:ext cx="44005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the United States:</a:t>
            </a:r>
          </a:p>
          <a:p>
            <a:endParaRPr lang="en-US" sz="2800" dirty="0"/>
          </a:p>
          <a:p>
            <a:r>
              <a:rPr lang="en-US" sz="2800" dirty="0"/>
              <a:t>Textbooks and course materials average </a:t>
            </a:r>
            <a:r>
              <a:rPr lang="en-US" sz="2800" b="1" dirty="0"/>
              <a:t>$1,250 per student per year</a:t>
            </a:r>
            <a:r>
              <a:rPr lang="en-US" sz="2800" dirty="0">
                <a:solidFill>
                  <a:srgbClr val="EDEDED"/>
                </a:solidFill>
              </a:rPr>
              <a:t> </a:t>
            </a:r>
          </a:p>
          <a:p>
            <a:endParaRPr lang="en-US" sz="2800" dirty="0"/>
          </a:p>
          <a:p>
            <a:r>
              <a:rPr lang="en-US" sz="2800" dirty="0"/>
              <a:t>This is a </a:t>
            </a:r>
            <a:r>
              <a:rPr lang="en-US" sz="2800" b="1" dirty="0"/>
              <a:t>four-year cost of $5,000+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628" y="5371749"/>
            <a:ext cx="7131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The College Board:</a:t>
            </a:r>
          </a:p>
          <a:p>
            <a:r>
              <a:rPr lang="en-US" sz="1100" dirty="0"/>
              <a:t>https://trends.collegeboard.org/college-pricing/figures-tables/average-estimated-undergraduate-budgets-2017-18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63" y="1468088"/>
            <a:ext cx="7676062" cy="44471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100" dirty="0"/>
              <a:t>A survey of 22,000 students in 2016 showed:  </a:t>
            </a:r>
          </a:p>
          <a:p>
            <a:r>
              <a:rPr lang="en-US" sz="3100" dirty="0"/>
              <a:t>66% had chosen not to purchase a required textbook</a:t>
            </a:r>
          </a:p>
          <a:p>
            <a:r>
              <a:rPr lang="en-US" sz="3100" dirty="0"/>
              <a:t>48% took fewer courses</a:t>
            </a:r>
          </a:p>
          <a:p>
            <a:r>
              <a:rPr lang="en-US" sz="3100" dirty="0"/>
              <a:t>26% dropped a course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88436" y="5832059"/>
            <a:ext cx="72580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Source: 2016 Student Textbook and Course Materials Survey, Florida Virtual Campus</a:t>
            </a:r>
          </a:p>
          <a:p>
            <a:r>
              <a:rPr lang="en-US" sz="1050" b="1" dirty="0">
                <a:hlinkClick r:id="rId3"/>
              </a:rPr>
              <a:t>https://florida.theorangegrove.org/og/file/3a65c507-2510-42d7-814c-ffdefd394b6c/1/2016%20Student%20Textbook%20Survey%20Draft%205.pdf</a:t>
            </a:r>
            <a:r>
              <a:rPr lang="en-US" sz="1050" b="1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148515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Impact of  High Textbook Costs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1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1588578"/>
            <a:ext cx="7467600" cy="41910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 dirty="0"/>
              <a:t>Redesign courses to use free and low-cost materials </a:t>
            </a:r>
          </a:p>
          <a:p>
            <a:r>
              <a:rPr lang="en-US" sz="3200" dirty="0"/>
              <a:t>Build an engaged community of educators </a:t>
            </a:r>
          </a:p>
          <a:p>
            <a:r>
              <a:rPr lang="en-US" sz="3200" dirty="0"/>
              <a:t>Partner with other leaders</a:t>
            </a:r>
          </a:p>
          <a:p>
            <a:r>
              <a:rPr lang="en-US" sz="3200" b="1" dirty="0"/>
              <a:t>Reduce the cost of textbooks to students</a:t>
            </a:r>
            <a:endParaRPr lang="en-US" sz="3200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125" y="312946"/>
            <a:ext cx="8001000" cy="994172"/>
          </a:xfrm>
        </p:spPr>
        <p:txBody>
          <a:bodyPr>
            <a:normAutofit/>
          </a:bodyPr>
          <a:lstStyle/>
          <a:p>
            <a:r>
              <a:rPr lang="en-US" dirty="0"/>
              <a:t>Core ALG Strategies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6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34" y="1084257"/>
            <a:ext cx="8196666" cy="4235990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dirty="0"/>
              <a:t>To date, all ALG programs have saved students over </a:t>
            </a:r>
            <a:r>
              <a:rPr lang="en-US" b="1" dirty="0"/>
              <a:t>$31 million </a:t>
            </a:r>
            <a:r>
              <a:rPr lang="en-US" dirty="0"/>
              <a:t>on textbook costs</a:t>
            </a:r>
          </a:p>
          <a:p>
            <a:r>
              <a:rPr lang="en-US" b="1" dirty="0"/>
              <a:t>219,343</a:t>
            </a:r>
            <a:r>
              <a:rPr lang="en-US" dirty="0"/>
              <a:t> students have benefited</a:t>
            </a:r>
          </a:p>
          <a:p>
            <a:r>
              <a:rPr lang="en-US" b="1" dirty="0"/>
              <a:t>$18 million</a:t>
            </a:r>
            <a:r>
              <a:rPr lang="en-US" dirty="0"/>
              <a:t> annual projected savings from current grants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193" y="9008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7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74639"/>
            <a:ext cx="843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in 2018: </a:t>
            </a:r>
            <a:br>
              <a:rPr lang="en-US" dirty="0"/>
            </a:br>
            <a:r>
              <a:rPr lang="en-US" dirty="0"/>
              <a:t>Cost Designators for Required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391400" cy="4343400"/>
          </a:xfrm>
        </p:spPr>
        <p:txBody>
          <a:bodyPr>
            <a:normAutofit/>
          </a:bodyPr>
          <a:lstStyle/>
          <a:p>
            <a:r>
              <a:rPr lang="en-US" dirty="0"/>
              <a:t>USG institutions now required to prominently designate sections of courses with no cost (open or free textbooks) or low cost course materials at the point of registration. </a:t>
            </a:r>
          </a:p>
          <a:p>
            <a:r>
              <a:rPr lang="en-US" dirty="0"/>
              <a:t>The course attributes will be collected by the Academic Data Collection as optional in Summer 2018 and </a:t>
            </a:r>
            <a:r>
              <a:rPr lang="en-US" b="1" dirty="0"/>
              <a:t>required in Fall 2018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8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Banner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486650" cy="4343400"/>
          </a:xfrm>
        </p:spPr>
        <p:txBody>
          <a:bodyPr>
            <a:normAutofit/>
          </a:bodyPr>
          <a:lstStyle/>
          <a:p>
            <a:r>
              <a:rPr lang="en-US" dirty="0"/>
              <a:t>Use Banner codes to display course attributes</a:t>
            </a:r>
          </a:p>
          <a:p>
            <a:r>
              <a:rPr lang="en-US" dirty="0"/>
              <a:t>ZNCM (No-cost: $0 required costs) </a:t>
            </a:r>
          </a:p>
          <a:p>
            <a:r>
              <a:rPr lang="en-US" dirty="0"/>
              <a:t>ZLCM (Low-cost: $40 or under required cost)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9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B5AF-9B9A-4932-9C4D-959633F2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GeorgiaBEST</a:t>
            </a:r>
            <a:r>
              <a:rPr lang="en-US" dirty="0"/>
              <a:t> 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8A5B-63F4-463A-B789-16C871F40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47" y="1417639"/>
            <a:ext cx="7862977" cy="4449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Training webinar on Banner 8, November 2017 </a:t>
            </a:r>
            <a:endParaRPr lang="en-US" sz="2000" dirty="0"/>
          </a:p>
          <a:p>
            <a:pPr lvl="1"/>
            <a:r>
              <a:rPr lang="en-US" sz="1400" dirty="0">
                <a:hlinkClick r:id="rId2"/>
              </a:rPr>
              <a:t>http://www.usg.edu/georgia_best/application_development_and_support/training/georgiabest_training#specialized_training</a:t>
            </a:r>
            <a:endParaRPr lang="en-US" sz="1400" dirty="0"/>
          </a:p>
          <a:p>
            <a:r>
              <a:rPr lang="en-US" sz="2800" dirty="0"/>
              <a:t>Banner 9 now displays attributes in search results automatically. Feature release webinar on Banner 9, January 2018</a:t>
            </a:r>
          </a:p>
          <a:p>
            <a:pPr lvl="1"/>
            <a:r>
              <a:rPr lang="en-US" sz="1400" dirty="0">
                <a:hlinkClick r:id="rId3"/>
              </a:rPr>
              <a:t>https://www.usg.edu/georgia_best/application_development_and_support/training/georgiabest_training</a:t>
            </a:r>
            <a:endParaRPr lang="en-US" sz="1400" dirty="0"/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F978B-4DC9-4665-B9FA-57F508D14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07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Main title USG Standard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s USG Widescreen whi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2C76DF9BD8349B0CA3C9A1AA4C548" ma:contentTypeVersion="106" ma:contentTypeDescription="Create a new document." ma:contentTypeScope="" ma:versionID="58341616d67ee18f26bd3f105673a186">
  <xsd:schema xmlns:xsd="http://www.w3.org/2001/XMLSchema" xmlns:xs="http://www.w3.org/2001/XMLSchema" xmlns:p="http://schemas.microsoft.com/office/2006/metadata/properties" xmlns:ns3="http://schemas.microsoft.com/sharepoint/v4" xmlns:ns4="9fff0862-dda6-4fd7-9437-296e7a0fcd45" xmlns:ns5="7dcc4a76-b6f0-4a5c-8242-557922f7abb0" targetNamespace="http://schemas.microsoft.com/office/2006/metadata/properties" ma:root="true" ma:fieldsID="0af77b2963877622aee548b5ced58650" ns3:_="" ns4:_="" ns5:_="">
    <xsd:import namespace="http://schemas.microsoft.com/sharepoint/v4"/>
    <xsd:import namespace="9fff0862-dda6-4fd7-9437-296e7a0fcd45"/>
    <xsd:import namespace="7dcc4a76-b6f0-4a5c-8242-557922f7abb0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f0862-dda6-4fd7-9437-296e7a0fc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4a76-b6f0-4a5c-8242-557922f7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SharedWithUsers xmlns="7dcc4a76-b6f0-4a5c-8242-557922f7abb0">
      <UserInfo>
        <DisplayName>Jeff Gallant</DisplayName>
        <AccountId>125</AccountId>
        <AccountType/>
      </UserInfo>
      <UserInfo>
        <DisplayName>Marie Lasseter</DisplayName>
        <AccountId>312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DF5C24-53CB-480E-9189-3C9A4FA5E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9fff0862-dda6-4fd7-9437-296e7a0fcd45"/>
    <ds:schemaRef ds:uri="7dcc4a76-b6f0-4a5c-8242-557922f7ab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9FF2A5-7366-4EC0-BCF6-333D8623364A}">
  <ds:schemaRefs>
    <ds:schemaRef ds:uri="http://schemas.microsoft.com/office/2006/documentManagement/types"/>
    <ds:schemaRef ds:uri="http://schemas.microsoft.com/office/2006/metadata/properties"/>
    <ds:schemaRef ds:uri="9fff0862-dda6-4fd7-9437-296e7a0fcd45"/>
    <ds:schemaRef ds:uri="http://schemas.microsoft.com/sharepoint/v4"/>
    <ds:schemaRef ds:uri="http://purl.org/dc/terms/"/>
    <ds:schemaRef ds:uri="http://schemas.openxmlformats.org/package/2006/metadata/core-properties"/>
    <ds:schemaRef ds:uri="7dcc4a76-b6f0-4a5c-8242-557922f7abb0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936D08D-2916-4B41-893B-97DEC02106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362</Words>
  <Application>Microsoft Office PowerPoint</Application>
  <PresentationFormat>On-screen Show (4:3)</PresentationFormat>
  <Paragraphs>101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Main title USG Standard white</vt:lpstr>
      <vt:lpstr>Secondary slides USG Widescreen white</vt:lpstr>
      <vt:lpstr>PowerPoint Presentation</vt:lpstr>
      <vt:lpstr>New in 2018:  Cost Designators for Required Materials</vt:lpstr>
      <vt:lpstr>The Problem We're Addressing</vt:lpstr>
      <vt:lpstr>Impact of  High Textbook Costs</vt:lpstr>
      <vt:lpstr>Core ALG Strategies</vt:lpstr>
      <vt:lpstr>Results</vt:lpstr>
      <vt:lpstr>New in 2018:  Cost Designators for Required Materials</vt:lpstr>
      <vt:lpstr>Banner Codes</vt:lpstr>
      <vt:lpstr>GeorgiaBEST Activities</vt:lpstr>
      <vt:lpstr>Documentation Available</vt:lpstr>
      <vt:lpstr>Documentation Available</vt:lpstr>
      <vt:lpstr>Who Collects Textbook Info?</vt:lpstr>
      <vt:lpstr>Who Provides Textbook Info?</vt:lpstr>
      <vt:lpstr>Enable Students to Find  Courses by Attribute</vt:lpstr>
      <vt:lpstr>Implementation on Campuses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 PowerPoint Presentation Template</dc:title>
  <dc:subject/>
  <dc:creator>John Vanchella</dc:creator>
  <cp:keywords/>
  <dc:description/>
  <cp:lastModifiedBy>Lucy Harrison</cp:lastModifiedBy>
  <cp:revision>111</cp:revision>
  <dcterms:created xsi:type="dcterms:W3CDTF">2016-05-06T18:44:28Z</dcterms:created>
  <dcterms:modified xsi:type="dcterms:W3CDTF">2018-03-23T18:31:18Z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0x0101007222C76DF9BD8349B0CA3C9A1AA4C548</vt:lpwstr>
  </property>
</Properties>
</file>