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E5082B-9A0B-402E-B9C1-EA214AC421C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0A14EE-57FD-427B-82D7-9EE42BEDE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693375-0803-4DE3-9EC2-D75B25964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905000"/>
            <a:ext cx="56769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901E1D-87FF-46EC-95E9-504BC65BA4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1E8388-4E44-4806-854D-0CAA8EA3C7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2B2527-B2F5-413A-A157-F10781919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321B6B-0AD2-44B0-A904-D419EE20B7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629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799"/>
            <a:ext cx="4040188" cy="45720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33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4571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733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392AF1-D335-4174-87BA-D94154C74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B88CFB-24E6-4AE4-BB21-DDAB71E10F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64FFE2-0AD4-488C-B2B5-E723BD1EB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008313" cy="45720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81000"/>
            <a:ext cx="5111750" cy="5867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B0D22E-E2E5-46C3-8560-D4D64018D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0FC117-5851-407F-B0F5-4B6FF88797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6096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BOR_logo_bl_wh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9925" y="533400"/>
            <a:ext cx="12350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4"/>
          <p:cNvSpPr txBox="1">
            <a:spLocks noChangeArrowheads="1"/>
          </p:cNvSpPr>
          <p:nvPr userDrawn="1"/>
        </p:nvSpPr>
        <p:spPr bwMode="auto">
          <a:xfrm>
            <a:off x="5308600" y="6321425"/>
            <a:ext cx="3148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r>
              <a:rPr lang="en-US" sz="1400" i="1">
                <a:solidFill>
                  <a:srgbClr val="FFFFFF"/>
                </a:solidFill>
              </a:rPr>
              <a:t>“Creating A More Educated Georgia”</a:t>
            </a:r>
            <a:endParaRPr lang="en-US" sz="2400" i="1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4572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fld id="{42D6C359-7C24-43F0-B541-20CF3B017E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ea typeface="ＭＳ Ｐゴシック" charset="-128"/>
              </a:rPr>
              <a:t>Updates and Opportunities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RAACA – February 23, 2011</a:t>
            </a:r>
          </a:p>
          <a:p>
            <a:r>
              <a:rPr lang="en-US" dirty="0" smtClean="0">
                <a:ea typeface="ＭＳ Ｐゴシック" charset="-128"/>
              </a:rPr>
              <a:t>Lynne Weisenbach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8F6A55-C010-4733-BEEA-9F8B6D902082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Adult Learning Consortium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6400800" cy="1143000"/>
          </a:xfrm>
        </p:spPr>
        <p:txBody>
          <a:bodyPr/>
          <a:lstStyle/>
          <a:p>
            <a:pPr algn="ctr"/>
            <a:r>
              <a:rPr lang="en-US" sz="4400" dirty="0" smtClean="0"/>
              <a:t>Complete College America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58200" cy="4114800"/>
          </a:xfrm>
        </p:spPr>
        <p:txBody>
          <a:bodyPr/>
          <a:lstStyle/>
          <a:p>
            <a:r>
              <a:rPr lang="en-US" sz="2900" dirty="0" smtClean="0"/>
              <a:t>Goal: dramatically increase postsecondary completion.</a:t>
            </a:r>
          </a:p>
          <a:p>
            <a:r>
              <a:rPr lang="en-US" sz="2900" dirty="0" smtClean="0"/>
              <a:t>Focus: Time-to-Degree, Transforming Remediation, Restructuring Delivery, and Data/Metrics</a:t>
            </a:r>
          </a:p>
          <a:p>
            <a:r>
              <a:rPr lang="en-US" sz="2900" dirty="0" smtClean="0"/>
              <a:t>Recommended reading: “Freedom to Fail? The Board’s Role in Reducing College Dropout Rate: </a:t>
            </a:r>
            <a:r>
              <a:rPr lang="en-US" sz="2900" b="1" dirty="0" smtClean="0"/>
              <a:t>http://dl.dropbox.com/u/13281059/Freedom%20to%20Fail%20w%20copyright.pdf</a:t>
            </a:r>
          </a:p>
          <a:p>
            <a:r>
              <a:rPr lang="en-US" sz="2900" dirty="0" smtClean="0"/>
              <a:t>Website – http://www.completecollege.org/</a:t>
            </a:r>
            <a:endParaRPr lang="en-US" sz="2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Seamless Education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Goal</a:t>
            </a:r>
            <a:r>
              <a:rPr lang="en-US" dirty="0" smtClean="0"/>
              <a:t> – address critical points of transition. Identify and remove barriers to student accessibility, movement and postsecondary completion.</a:t>
            </a:r>
          </a:p>
          <a:p>
            <a:r>
              <a:rPr lang="en-US" u="sng" dirty="0" smtClean="0"/>
              <a:t>Status</a:t>
            </a:r>
            <a:r>
              <a:rPr lang="en-US" dirty="0" smtClean="0"/>
              <a:t> – campus perspectives/input received.</a:t>
            </a:r>
          </a:p>
          <a:p>
            <a:r>
              <a:rPr lang="en-US" dirty="0" smtClean="0"/>
              <a:t>Need for ongoing process and procedures is clear.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Race to The Top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34400" cy="4114800"/>
          </a:xfrm>
        </p:spPr>
        <p:txBody>
          <a:bodyPr/>
          <a:lstStyle/>
          <a:p>
            <a:r>
              <a:rPr lang="en-US" u="sng" dirty="0" smtClean="0"/>
              <a:t>Longitudinal Data System</a:t>
            </a:r>
            <a:r>
              <a:rPr lang="en-US" dirty="0" smtClean="0"/>
              <a:t> – </a:t>
            </a:r>
            <a:r>
              <a:rPr lang="en-US" dirty="0" err="1" smtClean="0"/>
              <a:t>Mendi</a:t>
            </a:r>
            <a:r>
              <a:rPr lang="en-US" dirty="0" smtClean="0"/>
              <a:t> Spencer lead for USG.  Additional resources forthcoming.</a:t>
            </a:r>
          </a:p>
          <a:p>
            <a:r>
              <a:rPr lang="en-US" dirty="0" smtClean="0"/>
              <a:t>Teacher Effectiveness  - Value Added Work groups formed.  USG represented on each group.  Critical issue: accountability back to institution of preparation.</a:t>
            </a:r>
          </a:p>
          <a:p>
            <a:r>
              <a:rPr lang="en-US" u="sng" dirty="0" smtClean="0"/>
              <a:t>Innovation Fund</a:t>
            </a:r>
            <a:r>
              <a:rPr lang="en-US" dirty="0" smtClean="0"/>
              <a:t> - $19 million.  USG creating advisory team.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Legislation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HB 176 – Credit Articulation Act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HB 186 – High School Articulation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Pay for masters degrees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U.S. News &amp; World Report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Rankings on Teacher Preparation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Regular updates</a:t>
            </a:r>
          </a:p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Potential of system responses – thoughts?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E8388-4E44-4806-854D-0CAA8EA3C73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198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Updates and Opportunities</vt:lpstr>
      <vt:lpstr>Adult Learning Consortium</vt:lpstr>
      <vt:lpstr>Complete College America</vt:lpstr>
      <vt:lpstr>Seamless Education</vt:lpstr>
      <vt:lpstr>Race to The Top</vt:lpstr>
      <vt:lpstr>Legislation</vt:lpstr>
      <vt:lpstr>U.S. News &amp; World Report</vt:lpstr>
    </vt:vector>
  </TitlesOfParts>
  <Company>뿿즠ْꊰԗ⃐Ȱ珬뿿_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Board of Regents</dc:creator>
  <cp:lastModifiedBy>Board of Regents</cp:lastModifiedBy>
  <cp:revision>12</cp:revision>
  <dcterms:created xsi:type="dcterms:W3CDTF">2008-11-07T16:28:32Z</dcterms:created>
  <dcterms:modified xsi:type="dcterms:W3CDTF">2011-02-28T15:37:39Z</dcterms:modified>
</cp:coreProperties>
</file>