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75" r:id="rId8"/>
    <p:sldId id="276" r:id="rId9"/>
    <p:sldId id="262" r:id="rId10"/>
    <p:sldId id="277" r:id="rId11"/>
    <p:sldId id="278" r:id="rId12"/>
    <p:sldId id="263" r:id="rId13"/>
    <p:sldId id="264" r:id="rId14"/>
    <p:sldId id="268" r:id="rId15"/>
    <p:sldId id="269" r:id="rId16"/>
    <p:sldId id="270" r:id="rId17"/>
    <p:sldId id="271" r:id="rId18"/>
    <p:sldId id="265" r:id="rId19"/>
    <p:sldId id="272" r:id="rId20"/>
    <p:sldId id="274" r:id="rId21"/>
    <p:sldId id="266" r:id="rId22"/>
    <p:sldId id="267" r:id="rId23"/>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101" y="-53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56E4B463-FADE-492C-A725-B2DAF0E03DD6}" type="datetimeFigureOut">
              <a:rPr lang="en-US" smtClean="0"/>
              <a:t>2/13/2015</a:t>
            </a:fld>
            <a:endParaRPr lang="en-US"/>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614ED46D-91CC-48E7-B7BC-CBA3818965D6}" type="slidenum">
              <a:rPr lang="en-US" smtClean="0"/>
              <a:t>‹#›</a:t>
            </a:fld>
            <a:endParaRPr lang="en-US"/>
          </a:p>
        </p:txBody>
      </p:sp>
    </p:spTree>
    <p:extLst>
      <p:ext uri="{BB962C8B-B14F-4D97-AF65-F5344CB8AC3E}">
        <p14:creationId xmlns:p14="http://schemas.microsoft.com/office/powerpoint/2010/main" val="991557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6982F4B0-B34A-4041-81B2-149C4F417BD2}" type="datetimeFigureOut">
              <a:rPr lang="en-US" smtClean="0"/>
              <a:t>2/13/2015</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67E23272-2807-4DEB-80D7-05E854F9C479}" type="slidenum">
              <a:rPr lang="en-US" smtClean="0"/>
              <a:t>‹#›</a:t>
            </a:fld>
            <a:endParaRPr lang="en-US"/>
          </a:p>
        </p:txBody>
      </p:sp>
    </p:spTree>
    <p:extLst>
      <p:ext uri="{BB962C8B-B14F-4D97-AF65-F5344CB8AC3E}">
        <p14:creationId xmlns:p14="http://schemas.microsoft.com/office/powerpoint/2010/main" val="3655758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83939B-F885-49A9-B5B3-6F5FCAD13FA7}" type="datetime1">
              <a:rPr lang="en-US" smtClean="0"/>
              <a:t>2/13/2015</a:t>
            </a:fld>
            <a:endParaRPr lang="en-US"/>
          </a:p>
        </p:txBody>
      </p:sp>
      <p:sp>
        <p:nvSpPr>
          <p:cNvPr id="5" name="Footer Placeholder 4"/>
          <p:cNvSpPr>
            <a:spLocks noGrp="1"/>
          </p:cNvSpPr>
          <p:nvPr>
            <p:ph type="ftr" sz="quarter" idx="11"/>
          </p:nvPr>
        </p:nvSpPr>
        <p:spPr/>
        <p:txBody>
          <a:bodyPr/>
          <a:lstStyle/>
          <a:p>
            <a:r>
              <a:rPr lang="en-US" smtClean="0"/>
              <a:t>barbara.brown@usg.edu</a:t>
            </a:r>
            <a:endParaRPr lang="en-US"/>
          </a:p>
        </p:txBody>
      </p:sp>
      <p:sp>
        <p:nvSpPr>
          <p:cNvPr id="6" name="Slide Number Placeholder 5"/>
          <p:cNvSpPr>
            <a:spLocks noGrp="1"/>
          </p:cNvSpPr>
          <p:nvPr>
            <p:ph type="sldNum" sz="quarter" idx="12"/>
          </p:nvPr>
        </p:nvSpPr>
        <p:spPr/>
        <p:txBody>
          <a:bodyPr/>
          <a:lstStyle/>
          <a:p>
            <a:fld id="{79EF5C3B-2C5C-480B-8765-F1619217F698}" type="slidenum">
              <a:rPr lang="en-US" smtClean="0"/>
              <a:t>‹#›</a:t>
            </a:fld>
            <a:endParaRPr lang="en-US"/>
          </a:p>
        </p:txBody>
      </p:sp>
    </p:spTree>
    <p:extLst>
      <p:ext uri="{BB962C8B-B14F-4D97-AF65-F5344CB8AC3E}">
        <p14:creationId xmlns:p14="http://schemas.microsoft.com/office/powerpoint/2010/main" val="2999884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431D76-6DC4-4C21-B7E3-B141C6FFF735}" type="datetime1">
              <a:rPr lang="en-US" smtClean="0"/>
              <a:t>2/13/2015</a:t>
            </a:fld>
            <a:endParaRPr lang="en-US"/>
          </a:p>
        </p:txBody>
      </p:sp>
      <p:sp>
        <p:nvSpPr>
          <p:cNvPr id="5" name="Footer Placeholder 4"/>
          <p:cNvSpPr>
            <a:spLocks noGrp="1"/>
          </p:cNvSpPr>
          <p:nvPr>
            <p:ph type="ftr" sz="quarter" idx="11"/>
          </p:nvPr>
        </p:nvSpPr>
        <p:spPr/>
        <p:txBody>
          <a:bodyPr/>
          <a:lstStyle/>
          <a:p>
            <a:r>
              <a:rPr lang="en-US" smtClean="0"/>
              <a:t>barbara.brown@usg.edu</a:t>
            </a:r>
            <a:endParaRPr lang="en-US"/>
          </a:p>
        </p:txBody>
      </p:sp>
      <p:sp>
        <p:nvSpPr>
          <p:cNvPr id="6" name="Slide Number Placeholder 5"/>
          <p:cNvSpPr>
            <a:spLocks noGrp="1"/>
          </p:cNvSpPr>
          <p:nvPr>
            <p:ph type="sldNum" sz="quarter" idx="12"/>
          </p:nvPr>
        </p:nvSpPr>
        <p:spPr/>
        <p:txBody>
          <a:bodyPr/>
          <a:lstStyle/>
          <a:p>
            <a:fld id="{79EF5C3B-2C5C-480B-8765-F1619217F698}" type="slidenum">
              <a:rPr lang="en-US" smtClean="0"/>
              <a:t>‹#›</a:t>
            </a:fld>
            <a:endParaRPr lang="en-US"/>
          </a:p>
        </p:txBody>
      </p:sp>
    </p:spTree>
    <p:extLst>
      <p:ext uri="{BB962C8B-B14F-4D97-AF65-F5344CB8AC3E}">
        <p14:creationId xmlns:p14="http://schemas.microsoft.com/office/powerpoint/2010/main" val="1315964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B8C9D8-5B35-4EAF-8B30-E126BB6B1072}" type="datetime1">
              <a:rPr lang="en-US" smtClean="0"/>
              <a:t>2/13/2015</a:t>
            </a:fld>
            <a:endParaRPr lang="en-US"/>
          </a:p>
        </p:txBody>
      </p:sp>
      <p:sp>
        <p:nvSpPr>
          <p:cNvPr id="5" name="Footer Placeholder 4"/>
          <p:cNvSpPr>
            <a:spLocks noGrp="1"/>
          </p:cNvSpPr>
          <p:nvPr>
            <p:ph type="ftr" sz="quarter" idx="11"/>
          </p:nvPr>
        </p:nvSpPr>
        <p:spPr/>
        <p:txBody>
          <a:bodyPr/>
          <a:lstStyle/>
          <a:p>
            <a:r>
              <a:rPr lang="en-US" smtClean="0"/>
              <a:t>barbara.brown@usg.edu</a:t>
            </a:r>
            <a:endParaRPr lang="en-US"/>
          </a:p>
        </p:txBody>
      </p:sp>
      <p:sp>
        <p:nvSpPr>
          <p:cNvPr id="6" name="Slide Number Placeholder 5"/>
          <p:cNvSpPr>
            <a:spLocks noGrp="1"/>
          </p:cNvSpPr>
          <p:nvPr>
            <p:ph type="sldNum" sz="quarter" idx="12"/>
          </p:nvPr>
        </p:nvSpPr>
        <p:spPr/>
        <p:txBody>
          <a:bodyPr/>
          <a:lstStyle/>
          <a:p>
            <a:fld id="{79EF5C3B-2C5C-480B-8765-F1619217F698}" type="slidenum">
              <a:rPr lang="en-US" smtClean="0"/>
              <a:t>‹#›</a:t>
            </a:fld>
            <a:endParaRPr lang="en-US"/>
          </a:p>
        </p:txBody>
      </p:sp>
    </p:spTree>
    <p:extLst>
      <p:ext uri="{BB962C8B-B14F-4D97-AF65-F5344CB8AC3E}">
        <p14:creationId xmlns:p14="http://schemas.microsoft.com/office/powerpoint/2010/main" val="1088489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28259B-8C5C-494F-ADFF-DB96BB20CC7A}" type="datetime1">
              <a:rPr lang="en-US" smtClean="0"/>
              <a:t>2/13/2015</a:t>
            </a:fld>
            <a:endParaRPr lang="en-US"/>
          </a:p>
        </p:txBody>
      </p:sp>
      <p:sp>
        <p:nvSpPr>
          <p:cNvPr id="5" name="Footer Placeholder 4"/>
          <p:cNvSpPr>
            <a:spLocks noGrp="1"/>
          </p:cNvSpPr>
          <p:nvPr>
            <p:ph type="ftr" sz="quarter" idx="11"/>
          </p:nvPr>
        </p:nvSpPr>
        <p:spPr/>
        <p:txBody>
          <a:bodyPr/>
          <a:lstStyle/>
          <a:p>
            <a:r>
              <a:rPr lang="en-US" smtClean="0"/>
              <a:t>barbara.brown@usg.edu</a:t>
            </a:r>
            <a:endParaRPr lang="en-US"/>
          </a:p>
        </p:txBody>
      </p:sp>
      <p:sp>
        <p:nvSpPr>
          <p:cNvPr id="6" name="Slide Number Placeholder 5"/>
          <p:cNvSpPr>
            <a:spLocks noGrp="1"/>
          </p:cNvSpPr>
          <p:nvPr>
            <p:ph type="sldNum" sz="quarter" idx="12"/>
          </p:nvPr>
        </p:nvSpPr>
        <p:spPr/>
        <p:txBody>
          <a:bodyPr/>
          <a:lstStyle/>
          <a:p>
            <a:fld id="{79EF5C3B-2C5C-480B-8765-F1619217F698}" type="slidenum">
              <a:rPr lang="en-US" smtClean="0"/>
              <a:t>‹#›</a:t>
            </a:fld>
            <a:endParaRPr lang="en-US"/>
          </a:p>
        </p:txBody>
      </p:sp>
    </p:spTree>
    <p:extLst>
      <p:ext uri="{BB962C8B-B14F-4D97-AF65-F5344CB8AC3E}">
        <p14:creationId xmlns:p14="http://schemas.microsoft.com/office/powerpoint/2010/main" val="331719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2A7DED-FF92-4C85-AF05-9B4506D4D82E}" type="datetime1">
              <a:rPr lang="en-US" smtClean="0"/>
              <a:t>2/13/2015</a:t>
            </a:fld>
            <a:endParaRPr lang="en-US"/>
          </a:p>
        </p:txBody>
      </p:sp>
      <p:sp>
        <p:nvSpPr>
          <p:cNvPr id="5" name="Footer Placeholder 4"/>
          <p:cNvSpPr>
            <a:spLocks noGrp="1"/>
          </p:cNvSpPr>
          <p:nvPr>
            <p:ph type="ftr" sz="quarter" idx="11"/>
          </p:nvPr>
        </p:nvSpPr>
        <p:spPr/>
        <p:txBody>
          <a:bodyPr/>
          <a:lstStyle/>
          <a:p>
            <a:r>
              <a:rPr lang="en-US" smtClean="0"/>
              <a:t>barbara.brown@usg.edu</a:t>
            </a:r>
            <a:endParaRPr lang="en-US"/>
          </a:p>
        </p:txBody>
      </p:sp>
      <p:sp>
        <p:nvSpPr>
          <p:cNvPr id="6" name="Slide Number Placeholder 5"/>
          <p:cNvSpPr>
            <a:spLocks noGrp="1"/>
          </p:cNvSpPr>
          <p:nvPr>
            <p:ph type="sldNum" sz="quarter" idx="12"/>
          </p:nvPr>
        </p:nvSpPr>
        <p:spPr/>
        <p:txBody>
          <a:bodyPr/>
          <a:lstStyle/>
          <a:p>
            <a:fld id="{79EF5C3B-2C5C-480B-8765-F1619217F698}" type="slidenum">
              <a:rPr lang="en-US" smtClean="0"/>
              <a:t>‹#›</a:t>
            </a:fld>
            <a:endParaRPr lang="en-US"/>
          </a:p>
        </p:txBody>
      </p:sp>
    </p:spTree>
    <p:extLst>
      <p:ext uri="{BB962C8B-B14F-4D97-AF65-F5344CB8AC3E}">
        <p14:creationId xmlns:p14="http://schemas.microsoft.com/office/powerpoint/2010/main" val="2191872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2ADC46-526C-4041-AAC9-5DAF968CB32F}" type="datetime1">
              <a:rPr lang="en-US" smtClean="0"/>
              <a:t>2/13/2015</a:t>
            </a:fld>
            <a:endParaRPr lang="en-US"/>
          </a:p>
        </p:txBody>
      </p:sp>
      <p:sp>
        <p:nvSpPr>
          <p:cNvPr id="6" name="Footer Placeholder 5"/>
          <p:cNvSpPr>
            <a:spLocks noGrp="1"/>
          </p:cNvSpPr>
          <p:nvPr>
            <p:ph type="ftr" sz="quarter" idx="11"/>
          </p:nvPr>
        </p:nvSpPr>
        <p:spPr/>
        <p:txBody>
          <a:bodyPr/>
          <a:lstStyle/>
          <a:p>
            <a:r>
              <a:rPr lang="en-US" smtClean="0"/>
              <a:t>barbara.brown@usg.edu</a:t>
            </a:r>
            <a:endParaRPr lang="en-US"/>
          </a:p>
        </p:txBody>
      </p:sp>
      <p:sp>
        <p:nvSpPr>
          <p:cNvPr id="7" name="Slide Number Placeholder 6"/>
          <p:cNvSpPr>
            <a:spLocks noGrp="1"/>
          </p:cNvSpPr>
          <p:nvPr>
            <p:ph type="sldNum" sz="quarter" idx="12"/>
          </p:nvPr>
        </p:nvSpPr>
        <p:spPr/>
        <p:txBody>
          <a:bodyPr/>
          <a:lstStyle/>
          <a:p>
            <a:fld id="{79EF5C3B-2C5C-480B-8765-F1619217F698}" type="slidenum">
              <a:rPr lang="en-US" smtClean="0"/>
              <a:t>‹#›</a:t>
            </a:fld>
            <a:endParaRPr lang="en-US"/>
          </a:p>
        </p:txBody>
      </p:sp>
    </p:spTree>
    <p:extLst>
      <p:ext uri="{BB962C8B-B14F-4D97-AF65-F5344CB8AC3E}">
        <p14:creationId xmlns:p14="http://schemas.microsoft.com/office/powerpoint/2010/main" val="1138785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01275A-BE50-48F4-9296-BC806ADB0166}" type="datetime1">
              <a:rPr lang="en-US" smtClean="0"/>
              <a:t>2/13/2015</a:t>
            </a:fld>
            <a:endParaRPr lang="en-US"/>
          </a:p>
        </p:txBody>
      </p:sp>
      <p:sp>
        <p:nvSpPr>
          <p:cNvPr id="8" name="Footer Placeholder 7"/>
          <p:cNvSpPr>
            <a:spLocks noGrp="1"/>
          </p:cNvSpPr>
          <p:nvPr>
            <p:ph type="ftr" sz="quarter" idx="11"/>
          </p:nvPr>
        </p:nvSpPr>
        <p:spPr/>
        <p:txBody>
          <a:bodyPr/>
          <a:lstStyle/>
          <a:p>
            <a:r>
              <a:rPr lang="en-US" smtClean="0"/>
              <a:t>barbara.brown@usg.edu</a:t>
            </a:r>
            <a:endParaRPr lang="en-US"/>
          </a:p>
        </p:txBody>
      </p:sp>
      <p:sp>
        <p:nvSpPr>
          <p:cNvPr id="9" name="Slide Number Placeholder 8"/>
          <p:cNvSpPr>
            <a:spLocks noGrp="1"/>
          </p:cNvSpPr>
          <p:nvPr>
            <p:ph type="sldNum" sz="quarter" idx="12"/>
          </p:nvPr>
        </p:nvSpPr>
        <p:spPr/>
        <p:txBody>
          <a:bodyPr/>
          <a:lstStyle/>
          <a:p>
            <a:fld id="{79EF5C3B-2C5C-480B-8765-F1619217F698}" type="slidenum">
              <a:rPr lang="en-US" smtClean="0"/>
              <a:t>‹#›</a:t>
            </a:fld>
            <a:endParaRPr lang="en-US"/>
          </a:p>
        </p:txBody>
      </p:sp>
    </p:spTree>
    <p:extLst>
      <p:ext uri="{BB962C8B-B14F-4D97-AF65-F5344CB8AC3E}">
        <p14:creationId xmlns:p14="http://schemas.microsoft.com/office/powerpoint/2010/main" val="279188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AF89FE-39AF-42B0-8936-DE1EEE0F03A6}" type="datetime1">
              <a:rPr lang="en-US" smtClean="0"/>
              <a:t>2/13/2015</a:t>
            </a:fld>
            <a:endParaRPr lang="en-US"/>
          </a:p>
        </p:txBody>
      </p:sp>
      <p:sp>
        <p:nvSpPr>
          <p:cNvPr id="4" name="Footer Placeholder 3"/>
          <p:cNvSpPr>
            <a:spLocks noGrp="1"/>
          </p:cNvSpPr>
          <p:nvPr>
            <p:ph type="ftr" sz="quarter" idx="11"/>
          </p:nvPr>
        </p:nvSpPr>
        <p:spPr/>
        <p:txBody>
          <a:bodyPr/>
          <a:lstStyle/>
          <a:p>
            <a:r>
              <a:rPr lang="en-US" smtClean="0"/>
              <a:t>barbara.brown@usg.edu</a:t>
            </a:r>
            <a:endParaRPr lang="en-US"/>
          </a:p>
        </p:txBody>
      </p:sp>
      <p:sp>
        <p:nvSpPr>
          <p:cNvPr id="5" name="Slide Number Placeholder 4"/>
          <p:cNvSpPr>
            <a:spLocks noGrp="1"/>
          </p:cNvSpPr>
          <p:nvPr>
            <p:ph type="sldNum" sz="quarter" idx="12"/>
          </p:nvPr>
        </p:nvSpPr>
        <p:spPr/>
        <p:txBody>
          <a:bodyPr/>
          <a:lstStyle/>
          <a:p>
            <a:fld id="{79EF5C3B-2C5C-480B-8765-F1619217F698}" type="slidenum">
              <a:rPr lang="en-US" smtClean="0"/>
              <a:t>‹#›</a:t>
            </a:fld>
            <a:endParaRPr lang="en-US"/>
          </a:p>
        </p:txBody>
      </p:sp>
    </p:spTree>
    <p:extLst>
      <p:ext uri="{BB962C8B-B14F-4D97-AF65-F5344CB8AC3E}">
        <p14:creationId xmlns:p14="http://schemas.microsoft.com/office/powerpoint/2010/main" val="3660032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838972-6C4F-4FCF-88B4-0250F604BC92}" type="datetime1">
              <a:rPr lang="en-US" smtClean="0"/>
              <a:t>2/13/2015</a:t>
            </a:fld>
            <a:endParaRPr lang="en-US"/>
          </a:p>
        </p:txBody>
      </p:sp>
      <p:sp>
        <p:nvSpPr>
          <p:cNvPr id="3" name="Footer Placeholder 2"/>
          <p:cNvSpPr>
            <a:spLocks noGrp="1"/>
          </p:cNvSpPr>
          <p:nvPr>
            <p:ph type="ftr" sz="quarter" idx="11"/>
          </p:nvPr>
        </p:nvSpPr>
        <p:spPr/>
        <p:txBody>
          <a:bodyPr/>
          <a:lstStyle/>
          <a:p>
            <a:r>
              <a:rPr lang="en-US" smtClean="0"/>
              <a:t>barbara.brown@usg.edu</a:t>
            </a:r>
            <a:endParaRPr lang="en-US"/>
          </a:p>
        </p:txBody>
      </p:sp>
      <p:sp>
        <p:nvSpPr>
          <p:cNvPr id="4" name="Slide Number Placeholder 3"/>
          <p:cNvSpPr>
            <a:spLocks noGrp="1"/>
          </p:cNvSpPr>
          <p:nvPr>
            <p:ph type="sldNum" sz="quarter" idx="12"/>
          </p:nvPr>
        </p:nvSpPr>
        <p:spPr/>
        <p:txBody>
          <a:bodyPr/>
          <a:lstStyle/>
          <a:p>
            <a:fld id="{79EF5C3B-2C5C-480B-8765-F1619217F698}" type="slidenum">
              <a:rPr lang="en-US" smtClean="0"/>
              <a:t>‹#›</a:t>
            </a:fld>
            <a:endParaRPr lang="en-US"/>
          </a:p>
        </p:txBody>
      </p:sp>
    </p:spTree>
    <p:extLst>
      <p:ext uri="{BB962C8B-B14F-4D97-AF65-F5344CB8AC3E}">
        <p14:creationId xmlns:p14="http://schemas.microsoft.com/office/powerpoint/2010/main" val="3167165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F8D40F-0BA6-400B-9686-CDCB5691831D}" type="datetime1">
              <a:rPr lang="en-US" smtClean="0"/>
              <a:t>2/13/2015</a:t>
            </a:fld>
            <a:endParaRPr lang="en-US"/>
          </a:p>
        </p:txBody>
      </p:sp>
      <p:sp>
        <p:nvSpPr>
          <p:cNvPr id="6" name="Footer Placeholder 5"/>
          <p:cNvSpPr>
            <a:spLocks noGrp="1"/>
          </p:cNvSpPr>
          <p:nvPr>
            <p:ph type="ftr" sz="quarter" idx="11"/>
          </p:nvPr>
        </p:nvSpPr>
        <p:spPr/>
        <p:txBody>
          <a:bodyPr/>
          <a:lstStyle/>
          <a:p>
            <a:r>
              <a:rPr lang="en-US" smtClean="0"/>
              <a:t>barbara.brown@usg.edu</a:t>
            </a:r>
            <a:endParaRPr lang="en-US"/>
          </a:p>
        </p:txBody>
      </p:sp>
      <p:sp>
        <p:nvSpPr>
          <p:cNvPr id="7" name="Slide Number Placeholder 6"/>
          <p:cNvSpPr>
            <a:spLocks noGrp="1"/>
          </p:cNvSpPr>
          <p:nvPr>
            <p:ph type="sldNum" sz="quarter" idx="12"/>
          </p:nvPr>
        </p:nvSpPr>
        <p:spPr/>
        <p:txBody>
          <a:bodyPr/>
          <a:lstStyle/>
          <a:p>
            <a:fld id="{79EF5C3B-2C5C-480B-8765-F1619217F698}" type="slidenum">
              <a:rPr lang="en-US" smtClean="0"/>
              <a:t>‹#›</a:t>
            </a:fld>
            <a:endParaRPr lang="en-US"/>
          </a:p>
        </p:txBody>
      </p:sp>
    </p:spTree>
    <p:extLst>
      <p:ext uri="{BB962C8B-B14F-4D97-AF65-F5344CB8AC3E}">
        <p14:creationId xmlns:p14="http://schemas.microsoft.com/office/powerpoint/2010/main" val="1782902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347F95-F1FB-4E07-9337-AB6D7FFE2112}" type="datetime1">
              <a:rPr lang="en-US" smtClean="0"/>
              <a:t>2/13/2015</a:t>
            </a:fld>
            <a:endParaRPr lang="en-US"/>
          </a:p>
        </p:txBody>
      </p:sp>
      <p:sp>
        <p:nvSpPr>
          <p:cNvPr id="6" name="Footer Placeholder 5"/>
          <p:cNvSpPr>
            <a:spLocks noGrp="1"/>
          </p:cNvSpPr>
          <p:nvPr>
            <p:ph type="ftr" sz="quarter" idx="11"/>
          </p:nvPr>
        </p:nvSpPr>
        <p:spPr/>
        <p:txBody>
          <a:bodyPr/>
          <a:lstStyle/>
          <a:p>
            <a:r>
              <a:rPr lang="en-US" smtClean="0"/>
              <a:t>barbara.brown@usg.edu</a:t>
            </a:r>
            <a:endParaRPr lang="en-US"/>
          </a:p>
        </p:txBody>
      </p:sp>
      <p:sp>
        <p:nvSpPr>
          <p:cNvPr id="7" name="Slide Number Placeholder 6"/>
          <p:cNvSpPr>
            <a:spLocks noGrp="1"/>
          </p:cNvSpPr>
          <p:nvPr>
            <p:ph type="sldNum" sz="quarter" idx="12"/>
          </p:nvPr>
        </p:nvSpPr>
        <p:spPr/>
        <p:txBody>
          <a:bodyPr/>
          <a:lstStyle/>
          <a:p>
            <a:fld id="{79EF5C3B-2C5C-480B-8765-F1619217F698}" type="slidenum">
              <a:rPr lang="en-US" smtClean="0"/>
              <a:t>‹#›</a:t>
            </a:fld>
            <a:endParaRPr lang="en-US"/>
          </a:p>
        </p:txBody>
      </p:sp>
    </p:spTree>
    <p:extLst>
      <p:ext uri="{BB962C8B-B14F-4D97-AF65-F5344CB8AC3E}">
        <p14:creationId xmlns:p14="http://schemas.microsoft.com/office/powerpoint/2010/main" val="3647682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13E570-386D-487A-8E48-1746231CA243}" type="datetime1">
              <a:rPr lang="en-US" smtClean="0"/>
              <a:t>2/13/2015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barbara.brown@usg.edu</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EF5C3B-2C5C-480B-8765-F1619217F698}" type="slidenum">
              <a:rPr lang="en-US" smtClean="0"/>
              <a:t>‹#›</a:t>
            </a:fld>
            <a:endParaRPr lang="en-US"/>
          </a:p>
        </p:txBody>
      </p:sp>
    </p:spTree>
    <p:extLst>
      <p:ext uri="{BB962C8B-B14F-4D97-AF65-F5344CB8AC3E}">
        <p14:creationId xmlns:p14="http://schemas.microsoft.com/office/powerpoint/2010/main" val="3035637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solidFill>
                  <a:schemeClr val="accent5">
                    <a:lumMod val="75000"/>
                  </a:schemeClr>
                </a:solidFill>
              </a:rPr>
              <a:t>Summary of Changes Recommended by the Council on General Education</a:t>
            </a:r>
            <a:endParaRPr lang="en-US" b="1" dirty="0">
              <a:solidFill>
                <a:schemeClr val="accent5">
                  <a:lumMod val="75000"/>
                </a:schemeClr>
              </a:solidFill>
            </a:endParaRPr>
          </a:p>
        </p:txBody>
      </p:sp>
      <p:sp>
        <p:nvSpPr>
          <p:cNvPr id="5" name="Content Placeholder 4"/>
          <p:cNvSpPr>
            <a:spLocks noGrp="1"/>
          </p:cNvSpPr>
          <p:nvPr>
            <p:ph idx="1"/>
          </p:nvPr>
        </p:nvSpPr>
        <p:spPr>
          <a:xfrm>
            <a:off x="838200" y="1825624"/>
            <a:ext cx="10515600" cy="4939159"/>
          </a:xfrm>
        </p:spPr>
        <p:txBody>
          <a:bodyPr>
            <a:normAutofit/>
          </a:bodyPr>
          <a:lstStyle/>
          <a:p>
            <a:r>
              <a:rPr lang="en-US" dirty="0" smtClean="0"/>
              <a:t>Change to ASAH 2.4.5  Rules Regarding Inclusion in Areas A – F</a:t>
            </a:r>
          </a:p>
          <a:p>
            <a:r>
              <a:rPr lang="en-US" dirty="0" smtClean="0"/>
              <a:t>Change to ASAH 2.4.6  Approval Procedures</a:t>
            </a:r>
          </a:p>
          <a:p>
            <a:r>
              <a:rPr lang="en-US" dirty="0" smtClean="0"/>
              <a:t>Change to ASAH 2.4.7 Prerequisites and Exceptions</a:t>
            </a:r>
          </a:p>
          <a:p>
            <a:r>
              <a:rPr lang="en-US" dirty="0" smtClean="0"/>
              <a:t>Changes to Area F Course Guidelines</a:t>
            </a:r>
          </a:p>
          <a:p>
            <a:pPr lvl="1"/>
            <a:r>
              <a:rPr lang="en-US" dirty="0" smtClean="0"/>
              <a:t>General Studies/Interdisciplinary Studies</a:t>
            </a:r>
          </a:p>
          <a:p>
            <a:r>
              <a:rPr lang="en-US" dirty="0" smtClean="0"/>
              <a:t>Changes to Area F Learning Objectives</a:t>
            </a:r>
          </a:p>
          <a:p>
            <a:pPr lvl="1"/>
            <a:r>
              <a:rPr lang="en-US" dirty="0" smtClean="0"/>
              <a:t>Music</a:t>
            </a:r>
          </a:p>
          <a:p>
            <a:pPr lvl="1"/>
            <a:r>
              <a:rPr lang="en-US" dirty="0" smtClean="0"/>
              <a:t>Physics</a:t>
            </a:r>
          </a:p>
          <a:p>
            <a:pPr lvl="1"/>
            <a:r>
              <a:rPr lang="en-US" dirty="0" smtClean="0"/>
              <a:t>Teacher Education (includes small change to Course Guidelines)</a:t>
            </a:r>
          </a:p>
          <a:p>
            <a:pPr lvl="1"/>
            <a:r>
              <a:rPr lang="en-US" dirty="0" smtClean="0"/>
              <a:t>Theatre</a:t>
            </a:r>
          </a:p>
          <a:p>
            <a:pPr lvl="1"/>
            <a:r>
              <a:rPr lang="en-US" dirty="0" smtClean="0"/>
              <a:t>Visual Arts</a:t>
            </a:r>
          </a:p>
          <a:p>
            <a:endParaRPr lang="en-US" dirty="0"/>
          </a:p>
        </p:txBody>
      </p:sp>
      <p:sp>
        <p:nvSpPr>
          <p:cNvPr id="2" name="Footer Placeholder 1"/>
          <p:cNvSpPr>
            <a:spLocks noGrp="1"/>
          </p:cNvSpPr>
          <p:nvPr>
            <p:ph type="ftr" sz="quarter" idx="11"/>
          </p:nvPr>
        </p:nvSpPr>
        <p:spPr/>
        <p:txBody>
          <a:bodyPr/>
          <a:lstStyle/>
          <a:p>
            <a:r>
              <a:rPr lang="en-US" smtClean="0"/>
              <a:t>barbara.brown@usg.edu</a:t>
            </a:r>
            <a:endParaRPr lang="en-US"/>
          </a:p>
        </p:txBody>
      </p:sp>
      <p:sp>
        <p:nvSpPr>
          <p:cNvPr id="3" name="Slide Number Placeholder 2"/>
          <p:cNvSpPr>
            <a:spLocks noGrp="1"/>
          </p:cNvSpPr>
          <p:nvPr>
            <p:ph type="sldNum" sz="quarter" idx="12"/>
          </p:nvPr>
        </p:nvSpPr>
        <p:spPr/>
        <p:txBody>
          <a:bodyPr/>
          <a:lstStyle/>
          <a:p>
            <a:fld id="{79EF5C3B-2C5C-480B-8765-F1619217F698}" type="slidenum">
              <a:rPr lang="en-US" smtClean="0"/>
              <a:t>1</a:t>
            </a:fld>
            <a:endParaRPr lang="en-US"/>
          </a:p>
        </p:txBody>
      </p:sp>
    </p:spTree>
    <p:extLst>
      <p:ext uri="{BB962C8B-B14F-4D97-AF65-F5344CB8AC3E}">
        <p14:creationId xmlns:p14="http://schemas.microsoft.com/office/powerpoint/2010/main" val="2552115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524571" y="199207"/>
            <a:ext cx="4844075" cy="6485678"/>
          </a:xfrm>
          <a:prstGeom prst="rect">
            <a:avLst/>
          </a:prstGeom>
        </p:spPr>
      </p:pic>
      <p:sp>
        <p:nvSpPr>
          <p:cNvPr id="2" name="Footer Placeholder 1"/>
          <p:cNvSpPr>
            <a:spLocks noGrp="1"/>
          </p:cNvSpPr>
          <p:nvPr>
            <p:ph type="ftr" sz="quarter" idx="11"/>
          </p:nvPr>
        </p:nvSpPr>
        <p:spPr/>
        <p:txBody>
          <a:bodyPr/>
          <a:lstStyle/>
          <a:p>
            <a:r>
              <a:rPr lang="en-US" smtClean="0"/>
              <a:t>barbara.brown@usg.edu</a:t>
            </a:r>
            <a:endParaRPr lang="en-US"/>
          </a:p>
        </p:txBody>
      </p:sp>
      <p:sp>
        <p:nvSpPr>
          <p:cNvPr id="3" name="Slide Number Placeholder 2"/>
          <p:cNvSpPr>
            <a:spLocks noGrp="1"/>
          </p:cNvSpPr>
          <p:nvPr>
            <p:ph type="sldNum" sz="quarter" idx="12"/>
          </p:nvPr>
        </p:nvSpPr>
        <p:spPr/>
        <p:txBody>
          <a:bodyPr/>
          <a:lstStyle/>
          <a:p>
            <a:fld id="{79EF5C3B-2C5C-480B-8765-F1619217F698}" type="slidenum">
              <a:rPr lang="en-US" smtClean="0"/>
              <a:t>10</a:t>
            </a:fld>
            <a:endParaRPr lang="en-US"/>
          </a:p>
        </p:txBody>
      </p:sp>
    </p:spTree>
    <p:extLst>
      <p:ext uri="{BB962C8B-B14F-4D97-AF65-F5344CB8AC3E}">
        <p14:creationId xmlns:p14="http://schemas.microsoft.com/office/powerpoint/2010/main" val="21725162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776952" y="471857"/>
            <a:ext cx="8638095" cy="5914286"/>
          </a:xfrm>
          <a:prstGeom prst="rect">
            <a:avLst/>
          </a:prstGeom>
        </p:spPr>
      </p:pic>
      <p:sp>
        <p:nvSpPr>
          <p:cNvPr id="3" name="Footer Placeholder 2"/>
          <p:cNvSpPr>
            <a:spLocks noGrp="1"/>
          </p:cNvSpPr>
          <p:nvPr>
            <p:ph type="ftr" sz="quarter" idx="11"/>
          </p:nvPr>
        </p:nvSpPr>
        <p:spPr/>
        <p:txBody>
          <a:bodyPr/>
          <a:lstStyle/>
          <a:p>
            <a:r>
              <a:rPr lang="en-US" smtClean="0"/>
              <a:t>barbara.brown@usg.edu</a:t>
            </a:r>
            <a:endParaRPr lang="en-US"/>
          </a:p>
        </p:txBody>
      </p:sp>
      <p:sp>
        <p:nvSpPr>
          <p:cNvPr id="4" name="Slide Number Placeholder 3"/>
          <p:cNvSpPr>
            <a:spLocks noGrp="1"/>
          </p:cNvSpPr>
          <p:nvPr>
            <p:ph type="sldNum" sz="quarter" idx="12"/>
          </p:nvPr>
        </p:nvSpPr>
        <p:spPr/>
        <p:txBody>
          <a:bodyPr/>
          <a:lstStyle/>
          <a:p>
            <a:fld id="{79EF5C3B-2C5C-480B-8765-F1619217F698}" type="slidenum">
              <a:rPr lang="en-US" smtClean="0"/>
              <a:t>11</a:t>
            </a:fld>
            <a:endParaRPr lang="en-US"/>
          </a:p>
        </p:txBody>
      </p:sp>
    </p:spTree>
    <p:extLst>
      <p:ext uri="{BB962C8B-B14F-4D97-AF65-F5344CB8AC3E}">
        <p14:creationId xmlns:p14="http://schemas.microsoft.com/office/powerpoint/2010/main" val="16411099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5">
                    <a:lumMod val="75000"/>
                  </a:schemeClr>
                </a:solidFill>
              </a:rPr>
              <a:t>Changes to Area F Learning Objectives</a:t>
            </a:r>
          </a:p>
        </p:txBody>
      </p:sp>
      <p:sp>
        <p:nvSpPr>
          <p:cNvPr id="3" name="Content Placeholder 2"/>
          <p:cNvSpPr>
            <a:spLocks noGrp="1"/>
          </p:cNvSpPr>
          <p:nvPr>
            <p:ph idx="1"/>
          </p:nvPr>
        </p:nvSpPr>
        <p:spPr>
          <a:xfrm>
            <a:off x="838200" y="1825624"/>
            <a:ext cx="10515600" cy="4894771"/>
          </a:xfrm>
        </p:spPr>
        <p:txBody>
          <a:bodyPr>
            <a:normAutofit/>
          </a:bodyPr>
          <a:lstStyle/>
          <a:p>
            <a:r>
              <a:rPr lang="en-US" dirty="0" smtClean="0"/>
              <a:t>Music</a:t>
            </a:r>
            <a:endParaRPr lang="en-US" dirty="0"/>
          </a:p>
          <a:p>
            <a:endParaRPr lang="en-US" dirty="0" smtClean="0"/>
          </a:p>
          <a:p>
            <a:endParaRPr lang="en-US" dirty="0"/>
          </a:p>
          <a:p>
            <a:endParaRPr lang="en-US" dirty="0" smtClean="0"/>
          </a:p>
          <a:p>
            <a:endParaRPr lang="en-US" dirty="0"/>
          </a:p>
          <a:p>
            <a:pPr marL="0" indent="0">
              <a:buNone/>
            </a:pPr>
            <a:endParaRPr lang="en-US" dirty="0" smtClean="0"/>
          </a:p>
          <a:p>
            <a:endParaRPr lang="en-US" dirty="0"/>
          </a:p>
          <a:p>
            <a:pPr lvl="1"/>
            <a:endParaRPr lang="en-US" dirty="0" smtClean="0"/>
          </a:p>
          <a:p>
            <a:pPr lvl="1"/>
            <a:r>
              <a:rPr lang="en-US" dirty="0" smtClean="0"/>
              <a:t>Approved by the Fine and Applied Arts Academic Advisory Committee</a:t>
            </a:r>
          </a:p>
          <a:p>
            <a:pPr lvl="1"/>
            <a:r>
              <a:rPr lang="en-US" dirty="0" smtClean="0"/>
              <a:t>Approved by the Council on General Education</a:t>
            </a:r>
            <a:endParaRPr lang="en-US" dirty="0"/>
          </a:p>
        </p:txBody>
      </p:sp>
      <p:pic>
        <p:nvPicPr>
          <p:cNvPr id="4" name="Picture 3"/>
          <p:cNvPicPr>
            <a:picLocks noChangeAspect="1"/>
          </p:cNvPicPr>
          <p:nvPr/>
        </p:nvPicPr>
        <p:blipFill>
          <a:blip r:embed="rId2"/>
          <a:stretch>
            <a:fillRect/>
          </a:stretch>
        </p:blipFill>
        <p:spPr>
          <a:xfrm>
            <a:off x="2705073" y="2261969"/>
            <a:ext cx="4618443" cy="3295452"/>
          </a:xfrm>
          <a:prstGeom prst="rect">
            <a:avLst/>
          </a:prstGeom>
        </p:spPr>
      </p:pic>
      <p:sp>
        <p:nvSpPr>
          <p:cNvPr id="5" name="Footer Placeholder 4"/>
          <p:cNvSpPr>
            <a:spLocks noGrp="1"/>
          </p:cNvSpPr>
          <p:nvPr>
            <p:ph type="ftr" sz="quarter" idx="11"/>
          </p:nvPr>
        </p:nvSpPr>
        <p:spPr/>
        <p:txBody>
          <a:bodyPr/>
          <a:lstStyle/>
          <a:p>
            <a:r>
              <a:rPr lang="en-US" smtClean="0"/>
              <a:t>barbara.brown@usg.edu</a:t>
            </a:r>
            <a:endParaRPr lang="en-US"/>
          </a:p>
        </p:txBody>
      </p:sp>
      <p:sp>
        <p:nvSpPr>
          <p:cNvPr id="6" name="Slide Number Placeholder 5"/>
          <p:cNvSpPr>
            <a:spLocks noGrp="1"/>
          </p:cNvSpPr>
          <p:nvPr>
            <p:ph type="sldNum" sz="quarter" idx="12"/>
          </p:nvPr>
        </p:nvSpPr>
        <p:spPr/>
        <p:txBody>
          <a:bodyPr/>
          <a:lstStyle/>
          <a:p>
            <a:fld id="{79EF5C3B-2C5C-480B-8765-F1619217F698}" type="slidenum">
              <a:rPr lang="en-US" smtClean="0"/>
              <a:t>12</a:t>
            </a:fld>
            <a:endParaRPr lang="en-US"/>
          </a:p>
        </p:txBody>
      </p:sp>
    </p:spTree>
    <p:extLst>
      <p:ext uri="{BB962C8B-B14F-4D97-AF65-F5344CB8AC3E}">
        <p14:creationId xmlns:p14="http://schemas.microsoft.com/office/powerpoint/2010/main" val="27420599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358" y="193946"/>
            <a:ext cx="10515600" cy="1325563"/>
          </a:xfrm>
        </p:spPr>
        <p:txBody>
          <a:bodyPr/>
          <a:lstStyle/>
          <a:p>
            <a:r>
              <a:rPr lang="en-US" b="1" dirty="0" smtClean="0">
                <a:solidFill>
                  <a:schemeClr val="accent5">
                    <a:lumMod val="75000"/>
                  </a:schemeClr>
                </a:solidFill>
              </a:rPr>
              <a:t>Changes to Area F Learning Objectives</a:t>
            </a:r>
          </a:p>
        </p:txBody>
      </p:sp>
      <p:sp>
        <p:nvSpPr>
          <p:cNvPr id="3" name="Content Placeholder 2"/>
          <p:cNvSpPr>
            <a:spLocks noGrp="1"/>
          </p:cNvSpPr>
          <p:nvPr>
            <p:ph idx="1"/>
          </p:nvPr>
        </p:nvSpPr>
        <p:spPr>
          <a:xfrm>
            <a:off x="838200" y="1367161"/>
            <a:ext cx="10515600" cy="4809802"/>
          </a:xfrm>
        </p:spPr>
        <p:txBody>
          <a:bodyPr>
            <a:normAutofit/>
          </a:bodyPr>
          <a:lstStyle/>
          <a:p>
            <a:r>
              <a:rPr lang="en-US" dirty="0" smtClean="0"/>
              <a:t>Physics</a:t>
            </a:r>
          </a:p>
          <a:p>
            <a:endParaRPr lang="en-US" dirty="0"/>
          </a:p>
          <a:p>
            <a:endParaRPr lang="en-US" dirty="0" smtClean="0"/>
          </a:p>
          <a:p>
            <a:endParaRPr lang="en-US" dirty="0"/>
          </a:p>
          <a:p>
            <a:endParaRPr lang="en-US" dirty="0" smtClean="0"/>
          </a:p>
          <a:p>
            <a:endParaRPr lang="en-US" dirty="0"/>
          </a:p>
          <a:p>
            <a:endParaRPr lang="en-US" dirty="0" smtClean="0"/>
          </a:p>
          <a:p>
            <a:pPr marL="0" indent="0">
              <a:buNone/>
            </a:pPr>
            <a:endParaRPr lang="en-US" dirty="0"/>
          </a:p>
        </p:txBody>
      </p:sp>
      <p:pic>
        <p:nvPicPr>
          <p:cNvPr id="4" name="Picture 3"/>
          <p:cNvPicPr>
            <a:picLocks noChangeAspect="1"/>
          </p:cNvPicPr>
          <p:nvPr/>
        </p:nvPicPr>
        <p:blipFill>
          <a:blip r:embed="rId2"/>
          <a:stretch>
            <a:fillRect/>
          </a:stretch>
        </p:blipFill>
        <p:spPr>
          <a:xfrm>
            <a:off x="1665706" y="1911553"/>
            <a:ext cx="6984890" cy="4498123"/>
          </a:xfrm>
          <a:prstGeom prst="rect">
            <a:avLst/>
          </a:prstGeom>
        </p:spPr>
      </p:pic>
      <p:sp>
        <p:nvSpPr>
          <p:cNvPr id="5" name="Footer Placeholder 4"/>
          <p:cNvSpPr>
            <a:spLocks noGrp="1"/>
          </p:cNvSpPr>
          <p:nvPr>
            <p:ph type="ftr" sz="quarter" idx="11"/>
          </p:nvPr>
        </p:nvSpPr>
        <p:spPr/>
        <p:txBody>
          <a:bodyPr/>
          <a:lstStyle/>
          <a:p>
            <a:r>
              <a:rPr lang="en-US" smtClean="0"/>
              <a:t>barbara.brown@usg.edu</a:t>
            </a:r>
            <a:endParaRPr lang="en-US"/>
          </a:p>
        </p:txBody>
      </p:sp>
      <p:sp>
        <p:nvSpPr>
          <p:cNvPr id="6" name="Slide Number Placeholder 5"/>
          <p:cNvSpPr>
            <a:spLocks noGrp="1"/>
          </p:cNvSpPr>
          <p:nvPr>
            <p:ph type="sldNum" sz="quarter" idx="12"/>
          </p:nvPr>
        </p:nvSpPr>
        <p:spPr/>
        <p:txBody>
          <a:bodyPr/>
          <a:lstStyle/>
          <a:p>
            <a:fld id="{79EF5C3B-2C5C-480B-8765-F1619217F698}" type="slidenum">
              <a:rPr lang="en-US" smtClean="0"/>
              <a:t>13</a:t>
            </a:fld>
            <a:endParaRPr lang="en-US"/>
          </a:p>
        </p:txBody>
      </p:sp>
    </p:spTree>
    <p:extLst>
      <p:ext uri="{BB962C8B-B14F-4D97-AF65-F5344CB8AC3E}">
        <p14:creationId xmlns:p14="http://schemas.microsoft.com/office/powerpoint/2010/main" val="6931191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67161"/>
            <a:ext cx="10515600" cy="4809802"/>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pPr marL="457200" lvl="1" indent="0">
              <a:buNone/>
            </a:pPr>
            <a:endParaRPr lang="en-US" dirty="0" smtClean="0"/>
          </a:p>
        </p:txBody>
      </p:sp>
      <p:pic>
        <p:nvPicPr>
          <p:cNvPr id="5" name="Picture 4"/>
          <p:cNvPicPr>
            <a:picLocks noChangeAspect="1"/>
          </p:cNvPicPr>
          <p:nvPr/>
        </p:nvPicPr>
        <p:blipFill>
          <a:blip r:embed="rId2"/>
          <a:stretch>
            <a:fillRect/>
          </a:stretch>
        </p:blipFill>
        <p:spPr>
          <a:xfrm>
            <a:off x="2407992" y="537393"/>
            <a:ext cx="8200823" cy="5819019"/>
          </a:xfrm>
          <a:prstGeom prst="rect">
            <a:avLst/>
          </a:prstGeom>
        </p:spPr>
      </p:pic>
      <p:sp>
        <p:nvSpPr>
          <p:cNvPr id="2" name="Footer Placeholder 1"/>
          <p:cNvSpPr>
            <a:spLocks noGrp="1"/>
          </p:cNvSpPr>
          <p:nvPr>
            <p:ph type="ftr" sz="quarter" idx="11"/>
          </p:nvPr>
        </p:nvSpPr>
        <p:spPr/>
        <p:txBody>
          <a:bodyPr/>
          <a:lstStyle/>
          <a:p>
            <a:r>
              <a:rPr lang="en-US" smtClean="0"/>
              <a:t>barbara.brown@usg.edu</a:t>
            </a:r>
            <a:endParaRPr lang="en-US"/>
          </a:p>
        </p:txBody>
      </p:sp>
      <p:sp>
        <p:nvSpPr>
          <p:cNvPr id="4" name="Slide Number Placeholder 3"/>
          <p:cNvSpPr>
            <a:spLocks noGrp="1"/>
          </p:cNvSpPr>
          <p:nvPr>
            <p:ph type="sldNum" sz="quarter" idx="12"/>
          </p:nvPr>
        </p:nvSpPr>
        <p:spPr/>
        <p:txBody>
          <a:bodyPr/>
          <a:lstStyle/>
          <a:p>
            <a:fld id="{79EF5C3B-2C5C-480B-8765-F1619217F698}" type="slidenum">
              <a:rPr lang="en-US" smtClean="0"/>
              <a:t>14</a:t>
            </a:fld>
            <a:endParaRPr lang="en-US"/>
          </a:p>
        </p:txBody>
      </p:sp>
    </p:spTree>
    <p:extLst>
      <p:ext uri="{BB962C8B-B14F-4D97-AF65-F5344CB8AC3E}">
        <p14:creationId xmlns:p14="http://schemas.microsoft.com/office/powerpoint/2010/main" val="36300118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67161"/>
            <a:ext cx="10515600" cy="4809802"/>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p:txBody>
      </p:sp>
      <p:pic>
        <p:nvPicPr>
          <p:cNvPr id="8" name="Picture 7"/>
          <p:cNvPicPr>
            <a:picLocks noChangeAspect="1"/>
          </p:cNvPicPr>
          <p:nvPr/>
        </p:nvPicPr>
        <p:blipFill>
          <a:blip r:embed="rId2"/>
          <a:stretch>
            <a:fillRect/>
          </a:stretch>
        </p:blipFill>
        <p:spPr>
          <a:xfrm>
            <a:off x="2505173" y="372861"/>
            <a:ext cx="6940669" cy="6267052"/>
          </a:xfrm>
          <a:prstGeom prst="rect">
            <a:avLst/>
          </a:prstGeom>
        </p:spPr>
      </p:pic>
      <p:sp>
        <p:nvSpPr>
          <p:cNvPr id="2" name="Footer Placeholder 1"/>
          <p:cNvSpPr>
            <a:spLocks noGrp="1"/>
          </p:cNvSpPr>
          <p:nvPr>
            <p:ph type="ftr" sz="quarter" idx="11"/>
          </p:nvPr>
        </p:nvSpPr>
        <p:spPr/>
        <p:txBody>
          <a:bodyPr/>
          <a:lstStyle/>
          <a:p>
            <a:r>
              <a:rPr lang="en-US" smtClean="0"/>
              <a:t>barbara.brown@usg.edu</a:t>
            </a:r>
            <a:endParaRPr lang="en-US"/>
          </a:p>
        </p:txBody>
      </p:sp>
      <p:sp>
        <p:nvSpPr>
          <p:cNvPr id="4" name="Slide Number Placeholder 3"/>
          <p:cNvSpPr>
            <a:spLocks noGrp="1"/>
          </p:cNvSpPr>
          <p:nvPr>
            <p:ph type="sldNum" sz="quarter" idx="12"/>
          </p:nvPr>
        </p:nvSpPr>
        <p:spPr/>
        <p:txBody>
          <a:bodyPr/>
          <a:lstStyle/>
          <a:p>
            <a:fld id="{79EF5C3B-2C5C-480B-8765-F1619217F698}" type="slidenum">
              <a:rPr lang="en-US" smtClean="0"/>
              <a:t>15</a:t>
            </a:fld>
            <a:endParaRPr lang="en-US"/>
          </a:p>
        </p:txBody>
      </p:sp>
    </p:spTree>
    <p:extLst>
      <p:ext uri="{BB962C8B-B14F-4D97-AF65-F5344CB8AC3E}">
        <p14:creationId xmlns:p14="http://schemas.microsoft.com/office/powerpoint/2010/main" val="17270329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67161"/>
            <a:ext cx="10515600" cy="4809802"/>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pPr marL="457200" lvl="1" indent="0">
              <a:buNone/>
            </a:pPr>
            <a:endParaRPr lang="en-US" dirty="0" smtClean="0"/>
          </a:p>
        </p:txBody>
      </p:sp>
      <p:pic>
        <p:nvPicPr>
          <p:cNvPr id="6" name="Picture 5"/>
          <p:cNvPicPr>
            <a:picLocks noChangeAspect="1"/>
          </p:cNvPicPr>
          <p:nvPr/>
        </p:nvPicPr>
        <p:blipFill>
          <a:blip r:embed="rId2"/>
          <a:stretch>
            <a:fillRect/>
          </a:stretch>
        </p:blipFill>
        <p:spPr>
          <a:xfrm>
            <a:off x="2010068" y="479395"/>
            <a:ext cx="7618582" cy="6001304"/>
          </a:xfrm>
          <a:prstGeom prst="rect">
            <a:avLst/>
          </a:prstGeom>
        </p:spPr>
      </p:pic>
      <p:sp>
        <p:nvSpPr>
          <p:cNvPr id="2" name="Footer Placeholder 1"/>
          <p:cNvSpPr>
            <a:spLocks noGrp="1"/>
          </p:cNvSpPr>
          <p:nvPr>
            <p:ph type="ftr" sz="quarter" idx="11"/>
          </p:nvPr>
        </p:nvSpPr>
        <p:spPr/>
        <p:txBody>
          <a:bodyPr/>
          <a:lstStyle/>
          <a:p>
            <a:r>
              <a:rPr lang="en-US" smtClean="0"/>
              <a:t>barbara.brown@usg.edu</a:t>
            </a:r>
            <a:endParaRPr lang="en-US"/>
          </a:p>
        </p:txBody>
      </p:sp>
      <p:sp>
        <p:nvSpPr>
          <p:cNvPr id="4" name="Slide Number Placeholder 3"/>
          <p:cNvSpPr>
            <a:spLocks noGrp="1"/>
          </p:cNvSpPr>
          <p:nvPr>
            <p:ph type="sldNum" sz="quarter" idx="12"/>
          </p:nvPr>
        </p:nvSpPr>
        <p:spPr/>
        <p:txBody>
          <a:bodyPr/>
          <a:lstStyle/>
          <a:p>
            <a:fld id="{79EF5C3B-2C5C-480B-8765-F1619217F698}" type="slidenum">
              <a:rPr lang="en-US" smtClean="0"/>
              <a:t>16</a:t>
            </a:fld>
            <a:endParaRPr lang="en-US"/>
          </a:p>
        </p:txBody>
      </p:sp>
    </p:spTree>
    <p:extLst>
      <p:ext uri="{BB962C8B-B14F-4D97-AF65-F5344CB8AC3E}">
        <p14:creationId xmlns:p14="http://schemas.microsoft.com/office/powerpoint/2010/main" val="38288966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67161"/>
            <a:ext cx="10515600" cy="4809802"/>
          </a:xfrm>
        </p:spPr>
        <p:txBody>
          <a:bodyPr>
            <a:normAutofit/>
          </a:bodyPr>
          <a:lstStyle/>
          <a:p>
            <a:endParaRPr lang="en-US" dirty="0" smtClean="0"/>
          </a:p>
          <a:p>
            <a:endParaRPr lang="en-US" dirty="0"/>
          </a:p>
          <a:p>
            <a:endParaRPr lang="en-US" dirty="0" smtClean="0"/>
          </a:p>
          <a:p>
            <a:endParaRPr lang="en-US" dirty="0" smtClean="0"/>
          </a:p>
          <a:p>
            <a:endParaRPr lang="en-US" dirty="0"/>
          </a:p>
          <a:p>
            <a:endParaRPr lang="en-US" dirty="0" smtClean="0"/>
          </a:p>
          <a:p>
            <a:endParaRPr lang="en-US" dirty="0"/>
          </a:p>
          <a:p>
            <a:pPr lvl="1"/>
            <a:endParaRPr lang="en-US" dirty="0" smtClean="0"/>
          </a:p>
          <a:p>
            <a:pPr lvl="1"/>
            <a:r>
              <a:rPr lang="en-US" dirty="0" smtClean="0"/>
              <a:t>Approved by the Physics Academic Advisory Committee</a:t>
            </a:r>
          </a:p>
          <a:p>
            <a:pPr lvl="1"/>
            <a:r>
              <a:rPr lang="en-US" dirty="0" smtClean="0"/>
              <a:t>Approved by the Council on General Education</a:t>
            </a:r>
            <a:endParaRPr lang="en-US" dirty="0"/>
          </a:p>
        </p:txBody>
      </p:sp>
      <p:pic>
        <p:nvPicPr>
          <p:cNvPr id="6" name="Picture 5"/>
          <p:cNvPicPr>
            <a:picLocks noChangeAspect="1"/>
          </p:cNvPicPr>
          <p:nvPr/>
        </p:nvPicPr>
        <p:blipFill>
          <a:blip r:embed="rId2"/>
          <a:stretch>
            <a:fillRect/>
          </a:stretch>
        </p:blipFill>
        <p:spPr>
          <a:xfrm>
            <a:off x="1027839" y="513122"/>
            <a:ext cx="10223597" cy="3401929"/>
          </a:xfrm>
          <a:prstGeom prst="rect">
            <a:avLst/>
          </a:prstGeom>
        </p:spPr>
      </p:pic>
      <p:sp>
        <p:nvSpPr>
          <p:cNvPr id="2" name="Footer Placeholder 1"/>
          <p:cNvSpPr>
            <a:spLocks noGrp="1"/>
          </p:cNvSpPr>
          <p:nvPr>
            <p:ph type="ftr" sz="quarter" idx="11"/>
          </p:nvPr>
        </p:nvSpPr>
        <p:spPr/>
        <p:txBody>
          <a:bodyPr/>
          <a:lstStyle/>
          <a:p>
            <a:r>
              <a:rPr lang="en-US" smtClean="0"/>
              <a:t>barbara.brown@usg.edu</a:t>
            </a:r>
            <a:endParaRPr lang="en-US"/>
          </a:p>
        </p:txBody>
      </p:sp>
      <p:sp>
        <p:nvSpPr>
          <p:cNvPr id="4" name="Slide Number Placeholder 3"/>
          <p:cNvSpPr>
            <a:spLocks noGrp="1"/>
          </p:cNvSpPr>
          <p:nvPr>
            <p:ph type="sldNum" sz="quarter" idx="12"/>
          </p:nvPr>
        </p:nvSpPr>
        <p:spPr/>
        <p:txBody>
          <a:bodyPr/>
          <a:lstStyle/>
          <a:p>
            <a:fld id="{79EF5C3B-2C5C-480B-8765-F1619217F698}" type="slidenum">
              <a:rPr lang="en-US" smtClean="0"/>
              <a:t>17</a:t>
            </a:fld>
            <a:endParaRPr lang="en-US"/>
          </a:p>
        </p:txBody>
      </p:sp>
    </p:spTree>
    <p:extLst>
      <p:ext uri="{BB962C8B-B14F-4D97-AF65-F5344CB8AC3E}">
        <p14:creationId xmlns:p14="http://schemas.microsoft.com/office/powerpoint/2010/main" val="32071937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2252"/>
            <a:ext cx="10515600" cy="638052"/>
          </a:xfrm>
        </p:spPr>
        <p:txBody>
          <a:bodyPr>
            <a:normAutofit fontScale="90000"/>
          </a:bodyPr>
          <a:lstStyle/>
          <a:p>
            <a:r>
              <a:rPr lang="en-US" b="1" dirty="0" smtClean="0">
                <a:solidFill>
                  <a:schemeClr val="accent5">
                    <a:lumMod val="75000"/>
                  </a:schemeClr>
                </a:solidFill>
              </a:rPr>
              <a:t>Changes to Area F Learning Objectives</a:t>
            </a:r>
          </a:p>
        </p:txBody>
      </p:sp>
      <p:sp>
        <p:nvSpPr>
          <p:cNvPr id="3" name="Content Placeholder 2"/>
          <p:cNvSpPr>
            <a:spLocks noGrp="1"/>
          </p:cNvSpPr>
          <p:nvPr>
            <p:ph idx="1"/>
          </p:nvPr>
        </p:nvSpPr>
        <p:spPr>
          <a:xfrm>
            <a:off x="838200" y="760304"/>
            <a:ext cx="10515600" cy="4351338"/>
          </a:xfrm>
        </p:spPr>
        <p:txBody>
          <a:bodyPr/>
          <a:lstStyle/>
          <a:p>
            <a:r>
              <a:rPr lang="en-US" dirty="0" smtClean="0"/>
              <a:t>Teacher Education (includes small change to Course Guidelines)</a:t>
            </a:r>
            <a:endParaRPr lang="en-US" dirty="0"/>
          </a:p>
        </p:txBody>
      </p:sp>
      <p:pic>
        <p:nvPicPr>
          <p:cNvPr id="4" name="Picture 3"/>
          <p:cNvPicPr>
            <a:picLocks noChangeAspect="1"/>
          </p:cNvPicPr>
          <p:nvPr/>
        </p:nvPicPr>
        <p:blipFill>
          <a:blip r:embed="rId2"/>
          <a:stretch>
            <a:fillRect/>
          </a:stretch>
        </p:blipFill>
        <p:spPr>
          <a:xfrm>
            <a:off x="3258073" y="1284087"/>
            <a:ext cx="5409524" cy="5447619"/>
          </a:xfrm>
          <a:prstGeom prst="rect">
            <a:avLst/>
          </a:prstGeom>
        </p:spPr>
      </p:pic>
      <p:sp>
        <p:nvSpPr>
          <p:cNvPr id="5" name="Footer Placeholder 4"/>
          <p:cNvSpPr>
            <a:spLocks noGrp="1"/>
          </p:cNvSpPr>
          <p:nvPr>
            <p:ph type="ftr" sz="quarter" idx="11"/>
          </p:nvPr>
        </p:nvSpPr>
        <p:spPr/>
        <p:txBody>
          <a:bodyPr/>
          <a:lstStyle/>
          <a:p>
            <a:r>
              <a:rPr lang="en-US" smtClean="0"/>
              <a:t>barbara.brown@usg.edu</a:t>
            </a:r>
            <a:endParaRPr lang="en-US"/>
          </a:p>
        </p:txBody>
      </p:sp>
      <p:sp>
        <p:nvSpPr>
          <p:cNvPr id="6" name="Slide Number Placeholder 5"/>
          <p:cNvSpPr>
            <a:spLocks noGrp="1"/>
          </p:cNvSpPr>
          <p:nvPr>
            <p:ph type="sldNum" sz="quarter" idx="12"/>
          </p:nvPr>
        </p:nvSpPr>
        <p:spPr/>
        <p:txBody>
          <a:bodyPr/>
          <a:lstStyle/>
          <a:p>
            <a:fld id="{79EF5C3B-2C5C-480B-8765-F1619217F698}" type="slidenum">
              <a:rPr lang="en-US" smtClean="0"/>
              <a:t>18</a:t>
            </a:fld>
            <a:endParaRPr lang="en-US"/>
          </a:p>
        </p:txBody>
      </p:sp>
    </p:spTree>
    <p:extLst>
      <p:ext uri="{BB962C8B-B14F-4D97-AF65-F5344CB8AC3E}">
        <p14:creationId xmlns:p14="http://schemas.microsoft.com/office/powerpoint/2010/main" val="14008273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376952" y="524238"/>
            <a:ext cx="5438095" cy="5809524"/>
          </a:xfrm>
          <a:prstGeom prst="rect">
            <a:avLst/>
          </a:prstGeom>
        </p:spPr>
      </p:pic>
      <p:sp>
        <p:nvSpPr>
          <p:cNvPr id="3" name="Footer Placeholder 2"/>
          <p:cNvSpPr>
            <a:spLocks noGrp="1"/>
          </p:cNvSpPr>
          <p:nvPr>
            <p:ph type="ftr" sz="quarter" idx="11"/>
          </p:nvPr>
        </p:nvSpPr>
        <p:spPr/>
        <p:txBody>
          <a:bodyPr/>
          <a:lstStyle/>
          <a:p>
            <a:r>
              <a:rPr lang="en-US" smtClean="0"/>
              <a:t>barbara.brown@usg.edu</a:t>
            </a:r>
            <a:endParaRPr lang="en-US"/>
          </a:p>
        </p:txBody>
      </p:sp>
      <p:sp>
        <p:nvSpPr>
          <p:cNvPr id="4" name="Slide Number Placeholder 3"/>
          <p:cNvSpPr>
            <a:spLocks noGrp="1"/>
          </p:cNvSpPr>
          <p:nvPr>
            <p:ph type="sldNum" sz="quarter" idx="12"/>
          </p:nvPr>
        </p:nvSpPr>
        <p:spPr/>
        <p:txBody>
          <a:bodyPr/>
          <a:lstStyle/>
          <a:p>
            <a:fld id="{79EF5C3B-2C5C-480B-8765-F1619217F698}" type="slidenum">
              <a:rPr lang="en-US" smtClean="0"/>
              <a:t>19</a:t>
            </a:fld>
            <a:endParaRPr lang="en-US"/>
          </a:p>
        </p:txBody>
      </p:sp>
    </p:spTree>
    <p:extLst>
      <p:ext uri="{BB962C8B-B14F-4D97-AF65-F5344CB8AC3E}">
        <p14:creationId xmlns:p14="http://schemas.microsoft.com/office/powerpoint/2010/main" val="27868427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5">
                    <a:lumMod val="75000"/>
                  </a:schemeClr>
                </a:solidFill>
              </a:rPr>
              <a:t>Change to ASAH 2.4.5  Rules Regarding Inclusion in Areas A - F</a:t>
            </a:r>
            <a:endParaRPr lang="en-US" b="1" dirty="0">
              <a:solidFill>
                <a:schemeClr val="accent5">
                  <a:lumMod val="75000"/>
                </a:schemeClr>
              </a:solidFill>
            </a:endParaRPr>
          </a:p>
        </p:txBody>
      </p:sp>
      <p:sp>
        <p:nvSpPr>
          <p:cNvPr id="3" name="Content Placeholder 2"/>
          <p:cNvSpPr>
            <a:spLocks noGrp="1"/>
          </p:cNvSpPr>
          <p:nvPr>
            <p:ph idx="1"/>
          </p:nvPr>
        </p:nvSpPr>
        <p:spPr>
          <a:xfrm>
            <a:off x="838200" y="1825625"/>
            <a:ext cx="10515600" cy="4805994"/>
          </a:xfrm>
        </p:spPr>
        <p:txBody>
          <a:bodyPr>
            <a:normAutofit/>
          </a:bodyPr>
          <a:lstStyle/>
          <a:p>
            <a:pPr marL="0" indent="0">
              <a:buNone/>
            </a:pPr>
            <a:r>
              <a:rPr lang="en-US" dirty="0" smtClean="0"/>
              <a:t>Courses </a:t>
            </a:r>
            <a:r>
              <a:rPr lang="en-US" dirty="0"/>
              <a:t>in Areas A–F may not carry a fraction of a semester hour of credit.</a:t>
            </a:r>
          </a:p>
          <a:p>
            <a:pPr marL="0" indent="0">
              <a:buNone/>
            </a:pPr>
            <a:r>
              <a:rPr lang="en-US" dirty="0" smtClean="0">
                <a:solidFill>
                  <a:srgbClr val="FF0000"/>
                </a:solidFill>
              </a:rPr>
              <a:t>Except </a:t>
            </a:r>
            <a:r>
              <a:rPr lang="en-US" dirty="0">
                <a:solidFill>
                  <a:srgbClr val="FF0000"/>
                </a:solidFill>
              </a:rPr>
              <a:t>as required by accrediting agencies, core curriculum credits do not have an expiration date.</a:t>
            </a:r>
          </a:p>
          <a:p>
            <a:pPr marL="0" indent="0">
              <a:buNone/>
            </a:pPr>
            <a:r>
              <a:rPr lang="en-US" dirty="0" smtClean="0"/>
              <a:t>Institutions </a:t>
            </a:r>
            <a:r>
              <a:rPr lang="en-US" dirty="0"/>
              <a:t>may not permit the completion of any course to fulfill requirements in more than one Area A–F. Where the same course is authorized in more than one Area A–F, the student completing the course to meet the requirements of one area must take another course in the second area to meet the requirements of the second area.</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barbara.brown@usg.edu</a:t>
            </a:r>
            <a:endParaRPr lang="en-US"/>
          </a:p>
        </p:txBody>
      </p:sp>
      <p:sp>
        <p:nvSpPr>
          <p:cNvPr id="5" name="Slide Number Placeholder 4"/>
          <p:cNvSpPr>
            <a:spLocks noGrp="1"/>
          </p:cNvSpPr>
          <p:nvPr>
            <p:ph type="sldNum" sz="quarter" idx="12"/>
          </p:nvPr>
        </p:nvSpPr>
        <p:spPr/>
        <p:txBody>
          <a:bodyPr/>
          <a:lstStyle/>
          <a:p>
            <a:fld id="{79EF5C3B-2C5C-480B-8765-F1619217F698}" type="slidenum">
              <a:rPr lang="en-US" smtClean="0"/>
              <a:t>2</a:t>
            </a:fld>
            <a:endParaRPr lang="en-US"/>
          </a:p>
        </p:txBody>
      </p:sp>
    </p:spTree>
    <p:extLst>
      <p:ext uri="{BB962C8B-B14F-4D97-AF65-F5344CB8AC3E}">
        <p14:creationId xmlns:p14="http://schemas.microsoft.com/office/powerpoint/2010/main" val="5374349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58301" y="272032"/>
            <a:ext cx="10515600" cy="6386220"/>
          </a:xfrm>
        </p:spPr>
        <p:txBody>
          <a:bodyPr/>
          <a:lstStyle/>
          <a:p>
            <a:r>
              <a:rPr lang="en-US" dirty="0" smtClean="0"/>
              <a:t>Course Guidelines</a:t>
            </a:r>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r>
              <a:rPr lang="en-US" dirty="0" smtClean="0"/>
              <a:t>Approved by the Educator Preparation Academic Advisory Committee</a:t>
            </a:r>
          </a:p>
          <a:p>
            <a:pPr lvl="1"/>
            <a:r>
              <a:rPr lang="en-US" dirty="0" smtClean="0"/>
              <a:t>Approved by the Council on General Education</a:t>
            </a:r>
            <a:endParaRPr lang="en-US" dirty="0"/>
          </a:p>
        </p:txBody>
      </p:sp>
      <p:pic>
        <p:nvPicPr>
          <p:cNvPr id="6" name="Picture 5"/>
          <p:cNvPicPr>
            <a:picLocks noChangeAspect="1"/>
          </p:cNvPicPr>
          <p:nvPr/>
        </p:nvPicPr>
        <p:blipFill>
          <a:blip r:embed="rId2"/>
          <a:stretch>
            <a:fillRect/>
          </a:stretch>
        </p:blipFill>
        <p:spPr>
          <a:xfrm>
            <a:off x="715048" y="700429"/>
            <a:ext cx="10026934" cy="5084454"/>
          </a:xfrm>
          <a:prstGeom prst="rect">
            <a:avLst/>
          </a:prstGeom>
        </p:spPr>
      </p:pic>
      <p:sp>
        <p:nvSpPr>
          <p:cNvPr id="2" name="Footer Placeholder 1"/>
          <p:cNvSpPr>
            <a:spLocks noGrp="1"/>
          </p:cNvSpPr>
          <p:nvPr>
            <p:ph type="ftr" sz="quarter" idx="11"/>
          </p:nvPr>
        </p:nvSpPr>
        <p:spPr/>
        <p:txBody>
          <a:bodyPr/>
          <a:lstStyle/>
          <a:p>
            <a:r>
              <a:rPr lang="en-US" smtClean="0"/>
              <a:t>barbara.brown@usg.edu</a:t>
            </a:r>
            <a:endParaRPr lang="en-US"/>
          </a:p>
        </p:txBody>
      </p:sp>
      <p:sp>
        <p:nvSpPr>
          <p:cNvPr id="3" name="Slide Number Placeholder 2"/>
          <p:cNvSpPr>
            <a:spLocks noGrp="1"/>
          </p:cNvSpPr>
          <p:nvPr>
            <p:ph type="sldNum" sz="quarter" idx="12"/>
          </p:nvPr>
        </p:nvSpPr>
        <p:spPr/>
        <p:txBody>
          <a:bodyPr/>
          <a:lstStyle/>
          <a:p>
            <a:fld id="{79EF5C3B-2C5C-480B-8765-F1619217F698}" type="slidenum">
              <a:rPr lang="en-US" smtClean="0"/>
              <a:t>20</a:t>
            </a:fld>
            <a:endParaRPr lang="en-US"/>
          </a:p>
        </p:txBody>
      </p:sp>
    </p:spTree>
    <p:extLst>
      <p:ext uri="{BB962C8B-B14F-4D97-AF65-F5344CB8AC3E}">
        <p14:creationId xmlns:p14="http://schemas.microsoft.com/office/powerpoint/2010/main" val="29007879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4186"/>
            <a:ext cx="10515600" cy="660878"/>
          </a:xfrm>
        </p:spPr>
        <p:txBody>
          <a:bodyPr>
            <a:normAutofit fontScale="90000"/>
          </a:bodyPr>
          <a:lstStyle/>
          <a:p>
            <a:r>
              <a:rPr lang="en-US" b="1" dirty="0" smtClean="0">
                <a:solidFill>
                  <a:schemeClr val="accent5">
                    <a:lumMod val="75000"/>
                  </a:schemeClr>
                </a:solidFill>
              </a:rPr>
              <a:t>Changes to Area F Learning Objectives</a:t>
            </a:r>
          </a:p>
        </p:txBody>
      </p:sp>
      <p:sp>
        <p:nvSpPr>
          <p:cNvPr id="3" name="Content Placeholder 2"/>
          <p:cNvSpPr>
            <a:spLocks noGrp="1"/>
          </p:cNvSpPr>
          <p:nvPr>
            <p:ph idx="1"/>
          </p:nvPr>
        </p:nvSpPr>
        <p:spPr>
          <a:xfrm>
            <a:off x="838200" y="865064"/>
            <a:ext cx="10515600" cy="5757677"/>
          </a:xfrm>
        </p:spPr>
        <p:txBody>
          <a:bodyPr>
            <a:normAutofit lnSpcReduction="10000"/>
          </a:bodyPr>
          <a:lstStyle/>
          <a:p>
            <a:r>
              <a:rPr lang="en-US" dirty="0" smtClean="0"/>
              <a:t>Theatre</a:t>
            </a:r>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a:p>
          <a:p>
            <a:endParaRPr lang="en-US" dirty="0"/>
          </a:p>
          <a:p>
            <a:pPr lvl="1"/>
            <a:endParaRPr lang="en-US" dirty="0" smtClean="0"/>
          </a:p>
          <a:p>
            <a:pPr lvl="1"/>
            <a:r>
              <a:rPr lang="en-US" dirty="0" smtClean="0"/>
              <a:t>Approved by the Fine and Applied Arts Academic Advisory Committee</a:t>
            </a:r>
          </a:p>
          <a:p>
            <a:pPr lvl="1"/>
            <a:r>
              <a:rPr lang="en-US" dirty="0" smtClean="0"/>
              <a:t>Approved by the Council on General Education</a:t>
            </a:r>
          </a:p>
        </p:txBody>
      </p:sp>
      <p:pic>
        <p:nvPicPr>
          <p:cNvPr id="4" name="Picture 3"/>
          <p:cNvPicPr>
            <a:picLocks noChangeAspect="1"/>
          </p:cNvPicPr>
          <p:nvPr/>
        </p:nvPicPr>
        <p:blipFill>
          <a:blip r:embed="rId2"/>
          <a:stretch>
            <a:fillRect/>
          </a:stretch>
        </p:blipFill>
        <p:spPr>
          <a:xfrm>
            <a:off x="3314810" y="1226079"/>
            <a:ext cx="4843770" cy="4462037"/>
          </a:xfrm>
          <a:prstGeom prst="rect">
            <a:avLst/>
          </a:prstGeom>
        </p:spPr>
      </p:pic>
      <p:sp>
        <p:nvSpPr>
          <p:cNvPr id="5" name="Footer Placeholder 4"/>
          <p:cNvSpPr>
            <a:spLocks noGrp="1"/>
          </p:cNvSpPr>
          <p:nvPr>
            <p:ph type="ftr" sz="quarter" idx="11"/>
          </p:nvPr>
        </p:nvSpPr>
        <p:spPr/>
        <p:txBody>
          <a:bodyPr/>
          <a:lstStyle/>
          <a:p>
            <a:r>
              <a:rPr lang="en-US" smtClean="0"/>
              <a:t>barbara.brown@usg.edu</a:t>
            </a:r>
            <a:endParaRPr lang="en-US"/>
          </a:p>
        </p:txBody>
      </p:sp>
      <p:sp>
        <p:nvSpPr>
          <p:cNvPr id="6" name="Slide Number Placeholder 5"/>
          <p:cNvSpPr>
            <a:spLocks noGrp="1"/>
          </p:cNvSpPr>
          <p:nvPr>
            <p:ph type="sldNum" sz="quarter" idx="12"/>
          </p:nvPr>
        </p:nvSpPr>
        <p:spPr/>
        <p:txBody>
          <a:bodyPr/>
          <a:lstStyle/>
          <a:p>
            <a:fld id="{79EF5C3B-2C5C-480B-8765-F1619217F698}" type="slidenum">
              <a:rPr lang="en-US" smtClean="0"/>
              <a:t>21</a:t>
            </a:fld>
            <a:endParaRPr lang="en-US"/>
          </a:p>
        </p:txBody>
      </p:sp>
    </p:spTree>
    <p:extLst>
      <p:ext uri="{BB962C8B-B14F-4D97-AF65-F5344CB8AC3E}">
        <p14:creationId xmlns:p14="http://schemas.microsoft.com/office/powerpoint/2010/main" val="18579745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9221" y="166140"/>
            <a:ext cx="10515600" cy="979079"/>
          </a:xfrm>
        </p:spPr>
        <p:txBody>
          <a:bodyPr/>
          <a:lstStyle/>
          <a:p>
            <a:r>
              <a:rPr lang="en-US" b="1" dirty="0" smtClean="0">
                <a:solidFill>
                  <a:schemeClr val="accent5">
                    <a:lumMod val="75000"/>
                  </a:schemeClr>
                </a:solidFill>
              </a:rPr>
              <a:t>Changes to Area F Learning Objectives</a:t>
            </a:r>
          </a:p>
        </p:txBody>
      </p:sp>
      <p:sp>
        <p:nvSpPr>
          <p:cNvPr id="3" name="Content Placeholder 2"/>
          <p:cNvSpPr>
            <a:spLocks noGrp="1"/>
          </p:cNvSpPr>
          <p:nvPr>
            <p:ph idx="1"/>
          </p:nvPr>
        </p:nvSpPr>
        <p:spPr>
          <a:xfrm>
            <a:off x="838200" y="1003178"/>
            <a:ext cx="10515600" cy="5504154"/>
          </a:xfrm>
        </p:spPr>
        <p:txBody>
          <a:bodyPr>
            <a:normAutofit/>
          </a:bodyPr>
          <a:lstStyle/>
          <a:p>
            <a:r>
              <a:rPr lang="en-US" dirty="0" smtClean="0"/>
              <a:t>Visual Arts</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lvl="1"/>
            <a:r>
              <a:rPr lang="en-US" dirty="0" smtClean="0"/>
              <a:t>Approved by the Fine and Applied Arts Academic Advisory Committee</a:t>
            </a:r>
          </a:p>
          <a:p>
            <a:pPr lvl="1"/>
            <a:r>
              <a:rPr lang="en-US" dirty="0" smtClean="0"/>
              <a:t>Approved by the Council on General Education</a:t>
            </a:r>
          </a:p>
          <a:p>
            <a:endParaRPr lang="en-US" dirty="0"/>
          </a:p>
        </p:txBody>
      </p:sp>
      <p:pic>
        <p:nvPicPr>
          <p:cNvPr id="5" name="Picture 4"/>
          <p:cNvPicPr>
            <a:picLocks noChangeAspect="1"/>
          </p:cNvPicPr>
          <p:nvPr/>
        </p:nvPicPr>
        <p:blipFill>
          <a:blip r:embed="rId2"/>
          <a:stretch>
            <a:fillRect/>
          </a:stretch>
        </p:blipFill>
        <p:spPr>
          <a:xfrm>
            <a:off x="3160740" y="1580734"/>
            <a:ext cx="5485714" cy="3714286"/>
          </a:xfrm>
          <a:prstGeom prst="rect">
            <a:avLst/>
          </a:prstGeom>
        </p:spPr>
      </p:pic>
      <p:sp>
        <p:nvSpPr>
          <p:cNvPr id="4" name="Footer Placeholder 3"/>
          <p:cNvSpPr>
            <a:spLocks noGrp="1"/>
          </p:cNvSpPr>
          <p:nvPr>
            <p:ph type="ftr" sz="quarter" idx="11"/>
          </p:nvPr>
        </p:nvSpPr>
        <p:spPr/>
        <p:txBody>
          <a:bodyPr/>
          <a:lstStyle/>
          <a:p>
            <a:r>
              <a:rPr lang="en-US" smtClean="0"/>
              <a:t>barbara.brown@usg.edu</a:t>
            </a:r>
            <a:endParaRPr lang="en-US"/>
          </a:p>
        </p:txBody>
      </p:sp>
      <p:sp>
        <p:nvSpPr>
          <p:cNvPr id="6" name="Slide Number Placeholder 5"/>
          <p:cNvSpPr>
            <a:spLocks noGrp="1"/>
          </p:cNvSpPr>
          <p:nvPr>
            <p:ph type="sldNum" sz="quarter" idx="12"/>
          </p:nvPr>
        </p:nvSpPr>
        <p:spPr/>
        <p:txBody>
          <a:bodyPr/>
          <a:lstStyle/>
          <a:p>
            <a:fld id="{79EF5C3B-2C5C-480B-8765-F1619217F698}" type="slidenum">
              <a:rPr lang="en-US" smtClean="0"/>
              <a:t>22</a:t>
            </a:fld>
            <a:endParaRPr lang="en-US"/>
          </a:p>
        </p:txBody>
      </p:sp>
    </p:spTree>
    <p:extLst>
      <p:ext uri="{BB962C8B-B14F-4D97-AF65-F5344CB8AC3E}">
        <p14:creationId xmlns:p14="http://schemas.microsoft.com/office/powerpoint/2010/main" val="1563514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5">
                    <a:lumMod val="75000"/>
                  </a:schemeClr>
                </a:solidFill>
              </a:rPr>
              <a:t>Change to ASAH 2.4.6  Approval Procedures</a:t>
            </a:r>
          </a:p>
        </p:txBody>
      </p:sp>
      <p:sp>
        <p:nvSpPr>
          <p:cNvPr id="3" name="Content Placeholder 2"/>
          <p:cNvSpPr>
            <a:spLocks noGrp="1"/>
          </p:cNvSpPr>
          <p:nvPr>
            <p:ph idx="1"/>
          </p:nvPr>
        </p:nvSpPr>
        <p:spPr/>
        <p:txBody>
          <a:bodyPr>
            <a:normAutofit lnSpcReduction="10000"/>
          </a:bodyPr>
          <a:lstStyle/>
          <a:p>
            <a:pPr marL="0" indent="0">
              <a:buNone/>
            </a:pPr>
            <a:r>
              <a:rPr lang="en-US" dirty="0"/>
              <a:t>Each institution will first submit the courses proposed for Areas A–E to the relevant Academic Advisory Committee and then to the Council on General Education. US/GL/CT courses and plans must be approved by the Council on General Education.</a:t>
            </a:r>
          </a:p>
          <a:p>
            <a:pPr marL="0" indent="0">
              <a:buNone/>
            </a:pPr>
            <a:r>
              <a:rPr lang="en-US" dirty="0"/>
              <a:t> </a:t>
            </a:r>
          </a:p>
          <a:p>
            <a:pPr marL="0" indent="0">
              <a:buNone/>
            </a:pPr>
            <a:r>
              <a:rPr lang="en-US" dirty="0">
                <a:solidFill>
                  <a:srgbClr val="FF0000"/>
                </a:solidFill>
              </a:rPr>
              <a:t>The courses in Area F must be approved by the relevant Academic Advisory Committee</a:t>
            </a:r>
            <a:r>
              <a:rPr lang="en-US" dirty="0" smtClean="0">
                <a:solidFill>
                  <a:srgbClr val="FF0000"/>
                </a:solidFill>
              </a:rPr>
              <a:t>. [To be replaced.]</a:t>
            </a:r>
            <a:endParaRPr lang="en-US" dirty="0">
              <a:solidFill>
                <a:srgbClr val="FF0000"/>
              </a:solidFill>
            </a:endParaRPr>
          </a:p>
          <a:p>
            <a:pPr marL="0" indent="0">
              <a:buNone/>
            </a:pPr>
            <a:endParaRPr lang="en-US" dirty="0"/>
          </a:p>
          <a:p>
            <a:pPr marL="0" indent="0">
              <a:buNone/>
            </a:pPr>
            <a:r>
              <a:rPr lang="en-US" dirty="0"/>
              <a:t>Courses previously approved for use in Area A–F at an institution do not require re-approval for use at that institution.</a:t>
            </a:r>
          </a:p>
          <a:p>
            <a:pPr marL="0" indent="0">
              <a:buNone/>
            </a:pPr>
            <a:endParaRPr lang="en-US" dirty="0" smtClean="0"/>
          </a:p>
        </p:txBody>
      </p:sp>
      <p:sp>
        <p:nvSpPr>
          <p:cNvPr id="4" name="Footer Placeholder 3"/>
          <p:cNvSpPr>
            <a:spLocks noGrp="1"/>
          </p:cNvSpPr>
          <p:nvPr>
            <p:ph type="ftr" sz="quarter" idx="11"/>
          </p:nvPr>
        </p:nvSpPr>
        <p:spPr/>
        <p:txBody>
          <a:bodyPr/>
          <a:lstStyle/>
          <a:p>
            <a:r>
              <a:rPr lang="en-US" smtClean="0"/>
              <a:t>barbara.brown@usg.edu</a:t>
            </a:r>
            <a:endParaRPr lang="en-US"/>
          </a:p>
        </p:txBody>
      </p:sp>
      <p:sp>
        <p:nvSpPr>
          <p:cNvPr id="5" name="Slide Number Placeholder 4"/>
          <p:cNvSpPr>
            <a:spLocks noGrp="1"/>
          </p:cNvSpPr>
          <p:nvPr>
            <p:ph type="sldNum" sz="quarter" idx="12"/>
          </p:nvPr>
        </p:nvSpPr>
        <p:spPr/>
        <p:txBody>
          <a:bodyPr/>
          <a:lstStyle/>
          <a:p>
            <a:fld id="{79EF5C3B-2C5C-480B-8765-F1619217F698}" type="slidenum">
              <a:rPr lang="en-US" smtClean="0"/>
              <a:t>3</a:t>
            </a:fld>
            <a:endParaRPr lang="en-US"/>
          </a:p>
        </p:txBody>
      </p:sp>
    </p:spTree>
    <p:extLst>
      <p:ext uri="{BB962C8B-B14F-4D97-AF65-F5344CB8AC3E}">
        <p14:creationId xmlns:p14="http://schemas.microsoft.com/office/powerpoint/2010/main" val="7551480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7179" y="23843"/>
            <a:ext cx="10515600" cy="1325563"/>
          </a:xfrm>
        </p:spPr>
        <p:txBody>
          <a:bodyPr>
            <a:normAutofit/>
          </a:bodyPr>
          <a:lstStyle/>
          <a:p>
            <a:r>
              <a:rPr lang="en-US" b="1" dirty="0" smtClean="0">
                <a:solidFill>
                  <a:schemeClr val="accent5">
                    <a:lumMod val="75000"/>
                  </a:schemeClr>
                </a:solidFill>
              </a:rPr>
              <a:t>Change to ASAH 2.4.6  Approval Procedures</a:t>
            </a:r>
            <a:endParaRPr lang="en-US" b="1" dirty="0">
              <a:solidFill>
                <a:schemeClr val="accent5">
                  <a:lumMod val="75000"/>
                </a:schemeClr>
              </a:solidFill>
            </a:endParaRPr>
          </a:p>
        </p:txBody>
      </p:sp>
      <p:sp>
        <p:nvSpPr>
          <p:cNvPr id="3" name="Content Placeholder 2"/>
          <p:cNvSpPr>
            <a:spLocks noGrp="1"/>
          </p:cNvSpPr>
          <p:nvPr>
            <p:ph idx="1"/>
          </p:nvPr>
        </p:nvSpPr>
        <p:spPr>
          <a:xfrm>
            <a:off x="767178" y="1029810"/>
            <a:ext cx="11075633" cy="5662057"/>
          </a:xfrm>
        </p:spPr>
        <p:txBody>
          <a:bodyPr>
            <a:normAutofit fontScale="85000" lnSpcReduction="20000"/>
          </a:bodyPr>
          <a:lstStyle/>
          <a:p>
            <a:pPr marL="0" indent="0">
              <a:buNone/>
            </a:pPr>
            <a:r>
              <a:rPr lang="en-US" dirty="0">
                <a:solidFill>
                  <a:srgbClr val="FF0000"/>
                </a:solidFill>
              </a:rPr>
              <a:t>Learning outcomes and courses that are authorized for Area F must be established by the relevant Academic Advisory Committees. Institutions must follow these guidelines when making changes to Area F requirements for their degree programs. Therefore, no approval is needed for institutions to add individual courses to Area F. The respective Academic Advisory Committees must review their Area F guidelines and institutional offerings regularly to ensure institutional compliance with the Advisory Committee-approved guidelines. Advisory Committees will discuss perceived non-compliant Area Fs with the Chief Academic Officer of the impacted institution.  If necessary, the matter will be referred to the USG Chief Academic Officer or another Academic Affairs Officer.</a:t>
            </a:r>
          </a:p>
          <a:p>
            <a:pPr marL="0" indent="0">
              <a:buNone/>
            </a:pPr>
            <a:r>
              <a:rPr lang="en-US" dirty="0" smtClean="0">
                <a:solidFill>
                  <a:srgbClr val="FF0000"/>
                </a:solidFill>
              </a:rPr>
              <a:t>Academic </a:t>
            </a:r>
            <a:r>
              <a:rPr lang="en-US" dirty="0">
                <a:solidFill>
                  <a:srgbClr val="FF0000"/>
                </a:solidFill>
              </a:rPr>
              <a:t>Advisory Committees must follow the process described below when making changes to the learning outcomes and course guidelines for their respective Area Fs.</a:t>
            </a:r>
          </a:p>
          <a:p>
            <a:r>
              <a:rPr lang="en-US" dirty="0" smtClean="0">
                <a:solidFill>
                  <a:srgbClr val="FF0000"/>
                </a:solidFill>
              </a:rPr>
              <a:t>The </a:t>
            </a:r>
            <a:r>
              <a:rPr lang="en-US" dirty="0">
                <a:solidFill>
                  <a:srgbClr val="FF0000"/>
                </a:solidFill>
              </a:rPr>
              <a:t>proposed changes to Area F guidelines must be approved by the respective Academic Advisory Committee and submitted for consideration by the General Education Council. </a:t>
            </a:r>
          </a:p>
          <a:p>
            <a:pPr lvl="0"/>
            <a:r>
              <a:rPr lang="en-US" dirty="0">
                <a:solidFill>
                  <a:srgbClr val="FF0000"/>
                </a:solidFill>
              </a:rPr>
              <a:t>Changes to Area F guidelines must be approved by the Council on General Education and submitted to the Regents Advisory Committee on Academic Affairs (RACAA).</a:t>
            </a:r>
          </a:p>
          <a:p>
            <a:pPr marL="0" indent="0">
              <a:buNone/>
            </a:pPr>
            <a:r>
              <a:rPr lang="en-US" dirty="0" smtClean="0">
                <a:solidFill>
                  <a:srgbClr val="FF0000"/>
                </a:solidFill>
              </a:rPr>
              <a:t>If </a:t>
            </a:r>
            <a:r>
              <a:rPr lang="en-US" dirty="0">
                <a:solidFill>
                  <a:srgbClr val="FF0000"/>
                </a:solidFill>
              </a:rPr>
              <a:t>approved by RACAA, the Area F changes will be submitted to the Assistant Vice Chancellor for Academic Programs for revision of the academic programs website and implementation in the review of new program proposals.</a:t>
            </a:r>
          </a:p>
          <a:p>
            <a:pPr marL="0" indent="0">
              <a:buNone/>
            </a:pPr>
            <a:endParaRPr lang="en-US" dirty="0" smtClean="0"/>
          </a:p>
        </p:txBody>
      </p:sp>
      <p:sp>
        <p:nvSpPr>
          <p:cNvPr id="4" name="Footer Placeholder 3"/>
          <p:cNvSpPr>
            <a:spLocks noGrp="1"/>
          </p:cNvSpPr>
          <p:nvPr>
            <p:ph type="ftr" sz="quarter" idx="11"/>
          </p:nvPr>
        </p:nvSpPr>
        <p:spPr/>
        <p:txBody>
          <a:bodyPr/>
          <a:lstStyle/>
          <a:p>
            <a:r>
              <a:rPr lang="en-US" smtClean="0"/>
              <a:t>barbara.brown@usg.edu</a:t>
            </a:r>
            <a:endParaRPr lang="en-US"/>
          </a:p>
        </p:txBody>
      </p:sp>
      <p:sp>
        <p:nvSpPr>
          <p:cNvPr id="5" name="Slide Number Placeholder 4"/>
          <p:cNvSpPr>
            <a:spLocks noGrp="1"/>
          </p:cNvSpPr>
          <p:nvPr>
            <p:ph type="sldNum" sz="quarter" idx="12"/>
          </p:nvPr>
        </p:nvSpPr>
        <p:spPr/>
        <p:txBody>
          <a:bodyPr/>
          <a:lstStyle/>
          <a:p>
            <a:fld id="{79EF5C3B-2C5C-480B-8765-F1619217F698}" type="slidenum">
              <a:rPr lang="en-US" smtClean="0"/>
              <a:t>4</a:t>
            </a:fld>
            <a:endParaRPr lang="en-US"/>
          </a:p>
        </p:txBody>
      </p:sp>
    </p:spTree>
    <p:extLst>
      <p:ext uri="{BB962C8B-B14F-4D97-AF65-F5344CB8AC3E}">
        <p14:creationId xmlns:p14="http://schemas.microsoft.com/office/powerpoint/2010/main" val="32028948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0718"/>
            <a:ext cx="10515600" cy="6161103"/>
          </a:xfrm>
        </p:spPr>
        <p:txBody>
          <a:bodyPr>
            <a:normAutofit fontScale="92500"/>
          </a:bodyPr>
          <a:lstStyle/>
          <a:p>
            <a:pPr marL="0" indent="0">
              <a:buNone/>
            </a:pPr>
            <a:r>
              <a:rPr lang="en-US" b="1" dirty="0"/>
              <a:t>Form:  </a:t>
            </a:r>
            <a:r>
              <a:rPr lang="en-US" dirty="0"/>
              <a:t>The form to be used for making changes to Area F Learning Outcomes or Course Guidelines is presented below</a:t>
            </a:r>
            <a:r>
              <a:rPr lang="en-US" dirty="0" smtClean="0"/>
              <a:t>.</a:t>
            </a:r>
          </a:p>
          <a:p>
            <a:pPr marL="0" indent="0" algn="ctr">
              <a:buNone/>
            </a:pP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Requires review and approval by:</a:t>
            </a:r>
          </a:p>
          <a:p>
            <a:pPr marL="514350" indent="-514350">
              <a:buAutoNum type="arabicPeriod"/>
            </a:pPr>
            <a:r>
              <a:rPr lang="en-US" dirty="0" smtClean="0"/>
              <a:t>The appropriate Area F committee.</a:t>
            </a:r>
          </a:p>
          <a:p>
            <a:pPr marL="514350" indent="-514350">
              <a:buAutoNum type="arabicPeriod"/>
            </a:pPr>
            <a:r>
              <a:rPr lang="en-US" dirty="0" smtClean="0"/>
              <a:t>The Council on General Education</a:t>
            </a:r>
          </a:p>
          <a:p>
            <a:pPr marL="514350" indent="-514350">
              <a:buAutoNum type="arabicPeriod"/>
            </a:pPr>
            <a:r>
              <a:rPr lang="en-US" dirty="0" smtClean="0"/>
              <a:t>RACAA</a:t>
            </a:r>
          </a:p>
          <a:p>
            <a:pPr marL="0" indent="0">
              <a:buNone/>
            </a:pPr>
            <a:r>
              <a:rPr lang="en-US" dirty="0" smtClean="0"/>
              <a:t>After approval, changes to be posted on the Academic Programs website.</a:t>
            </a:r>
            <a:endParaRPr lang="en-US" dirty="0"/>
          </a:p>
        </p:txBody>
      </p:sp>
      <p:pic>
        <p:nvPicPr>
          <p:cNvPr id="15" name="Picture 14"/>
          <p:cNvPicPr>
            <a:picLocks noChangeAspect="1"/>
          </p:cNvPicPr>
          <p:nvPr/>
        </p:nvPicPr>
        <p:blipFill>
          <a:blip r:embed="rId2"/>
          <a:stretch>
            <a:fillRect/>
          </a:stretch>
        </p:blipFill>
        <p:spPr>
          <a:xfrm>
            <a:off x="1258560" y="999931"/>
            <a:ext cx="8712650" cy="3021651"/>
          </a:xfrm>
          <a:prstGeom prst="rect">
            <a:avLst/>
          </a:prstGeom>
        </p:spPr>
      </p:pic>
      <p:sp>
        <p:nvSpPr>
          <p:cNvPr id="2" name="Footer Placeholder 1"/>
          <p:cNvSpPr>
            <a:spLocks noGrp="1"/>
          </p:cNvSpPr>
          <p:nvPr>
            <p:ph type="ftr" sz="quarter" idx="11"/>
          </p:nvPr>
        </p:nvSpPr>
        <p:spPr/>
        <p:txBody>
          <a:bodyPr/>
          <a:lstStyle/>
          <a:p>
            <a:r>
              <a:rPr lang="en-US" smtClean="0"/>
              <a:t>barbara.brown@usg.edu</a:t>
            </a:r>
            <a:endParaRPr lang="en-US"/>
          </a:p>
        </p:txBody>
      </p:sp>
      <p:sp>
        <p:nvSpPr>
          <p:cNvPr id="4" name="Slide Number Placeholder 3"/>
          <p:cNvSpPr>
            <a:spLocks noGrp="1"/>
          </p:cNvSpPr>
          <p:nvPr>
            <p:ph type="sldNum" sz="quarter" idx="12"/>
          </p:nvPr>
        </p:nvSpPr>
        <p:spPr/>
        <p:txBody>
          <a:bodyPr/>
          <a:lstStyle/>
          <a:p>
            <a:fld id="{79EF5C3B-2C5C-480B-8765-F1619217F698}" type="slidenum">
              <a:rPr lang="en-US" smtClean="0"/>
              <a:t>5</a:t>
            </a:fld>
            <a:endParaRPr lang="en-US"/>
          </a:p>
        </p:txBody>
      </p:sp>
    </p:spTree>
    <p:extLst>
      <p:ext uri="{BB962C8B-B14F-4D97-AF65-F5344CB8AC3E}">
        <p14:creationId xmlns:p14="http://schemas.microsoft.com/office/powerpoint/2010/main" val="17355482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5">
                    <a:lumMod val="75000"/>
                  </a:schemeClr>
                </a:solidFill>
              </a:rPr>
              <a:t>Change to ASAH 2.4.7 Prerequisites and Exceptions</a:t>
            </a:r>
            <a:endParaRPr lang="en-US" b="1" dirty="0">
              <a:solidFill>
                <a:schemeClr val="accent5">
                  <a:lumMod val="75000"/>
                </a:schemeClr>
              </a:solidFill>
            </a:endParaRPr>
          </a:p>
        </p:txBody>
      </p:sp>
      <p:sp>
        <p:nvSpPr>
          <p:cNvPr id="3" name="Content Placeholder 2"/>
          <p:cNvSpPr>
            <a:spLocks noGrp="1"/>
          </p:cNvSpPr>
          <p:nvPr>
            <p:ph idx="1"/>
          </p:nvPr>
        </p:nvSpPr>
        <p:spPr/>
        <p:txBody>
          <a:bodyPr/>
          <a:lstStyle/>
          <a:p>
            <a:pPr marL="0" indent="0">
              <a:buNone/>
            </a:pPr>
            <a:r>
              <a:rPr lang="en-US" b="1" dirty="0"/>
              <a:t>Exception 2</a:t>
            </a:r>
            <a:r>
              <a:rPr lang="en-US" dirty="0"/>
              <a:t/>
            </a:r>
            <a:br>
              <a:rPr lang="en-US" dirty="0"/>
            </a:br>
            <a:r>
              <a:rPr lang="en-US" dirty="0"/>
              <a:t>Degree programs may add courses in Areas A–E to their Area Fs. Students in such degree programs will receive credit for the course in Area F, and this course may be a prerequisite for courses in Area F or the major. </a:t>
            </a:r>
            <a:r>
              <a:rPr lang="en-US" dirty="0">
                <a:solidFill>
                  <a:srgbClr val="FF0000"/>
                </a:solidFill>
              </a:rPr>
              <a:t>Unless required of all students in Area B  or C, any foreign language courses approved for inclusion in Areas A – E must also be included in Area F for majors requiring foreign languages, so that foreign language courses included in Areas A – E do not become required prerequisites for Area F courses.</a:t>
            </a:r>
          </a:p>
          <a:p>
            <a:endParaRPr lang="en-US" dirty="0"/>
          </a:p>
        </p:txBody>
      </p:sp>
      <p:sp>
        <p:nvSpPr>
          <p:cNvPr id="4" name="Footer Placeholder 3"/>
          <p:cNvSpPr>
            <a:spLocks noGrp="1"/>
          </p:cNvSpPr>
          <p:nvPr>
            <p:ph type="ftr" sz="quarter" idx="11"/>
          </p:nvPr>
        </p:nvSpPr>
        <p:spPr/>
        <p:txBody>
          <a:bodyPr/>
          <a:lstStyle/>
          <a:p>
            <a:r>
              <a:rPr lang="en-US" smtClean="0"/>
              <a:t>barbara.brown@usg.edu</a:t>
            </a:r>
            <a:endParaRPr lang="en-US"/>
          </a:p>
        </p:txBody>
      </p:sp>
      <p:sp>
        <p:nvSpPr>
          <p:cNvPr id="5" name="Slide Number Placeholder 4"/>
          <p:cNvSpPr>
            <a:spLocks noGrp="1"/>
          </p:cNvSpPr>
          <p:nvPr>
            <p:ph type="sldNum" sz="quarter" idx="12"/>
          </p:nvPr>
        </p:nvSpPr>
        <p:spPr/>
        <p:txBody>
          <a:bodyPr/>
          <a:lstStyle/>
          <a:p>
            <a:fld id="{79EF5C3B-2C5C-480B-8765-F1619217F698}" type="slidenum">
              <a:rPr lang="en-US" smtClean="0"/>
              <a:t>6</a:t>
            </a:fld>
            <a:endParaRPr lang="en-US"/>
          </a:p>
        </p:txBody>
      </p:sp>
    </p:spTree>
    <p:extLst>
      <p:ext uri="{BB962C8B-B14F-4D97-AF65-F5344CB8AC3E}">
        <p14:creationId xmlns:p14="http://schemas.microsoft.com/office/powerpoint/2010/main" val="33414592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838200" y="2175029"/>
            <a:ext cx="10443260" cy="2858609"/>
          </a:xfrm>
          <a:prstGeom prst="rect">
            <a:avLst/>
          </a:prstGeom>
        </p:spPr>
      </p:pic>
      <p:sp>
        <p:nvSpPr>
          <p:cNvPr id="6" name="Title 5"/>
          <p:cNvSpPr>
            <a:spLocks noGrp="1"/>
          </p:cNvSpPr>
          <p:nvPr>
            <p:ph type="title"/>
          </p:nvPr>
        </p:nvSpPr>
        <p:spPr/>
        <p:txBody>
          <a:bodyPr/>
          <a:lstStyle/>
          <a:p>
            <a:r>
              <a:rPr lang="en-US" b="1" dirty="0" smtClean="0">
                <a:solidFill>
                  <a:schemeClr val="accent5">
                    <a:lumMod val="75000"/>
                  </a:schemeClr>
                </a:solidFill>
              </a:rPr>
              <a:t>Changes to Area F Course Guidelines and Learning Objectives</a:t>
            </a:r>
            <a:endParaRPr lang="en-US" b="1" dirty="0">
              <a:solidFill>
                <a:schemeClr val="accent5">
                  <a:lumMod val="75000"/>
                </a:schemeClr>
              </a:solidFill>
            </a:endParaRPr>
          </a:p>
        </p:txBody>
      </p:sp>
      <p:sp>
        <p:nvSpPr>
          <p:cNvPr id="2" name="Footer Placeholder 1"/>
          <p:cNvSpPr>
            <a:spLocks noGrp="1"/>
          </p:cNvSpPr>
          <p:nvPr>
            <p:ph type="ftr" sz="quarter" idx="11"/>
          </p:nvPr>
        </p:nvSpPr>
        <p:spPr/>
        <p:txBody>
          <a:bodyPr/>
          <a:lstStyle/>
          <a:p>
            <a:r>
              <a:rPr lang="en-US" smtClean="0"/>
              <a:t>barbara.brown@usg.edu</a:t>
            </a:r>
            <a:endParaRPr lang="en-US"/>
          </a:p>
        </p:txBody>
      </p:sp>
      <p:sp>
        <p:nvSpPr>
          <p:cNvPr id="3" name="Slide Number Placeholder 2"/>
          <p:cNvSpPr>
            <a:spLocks noGrp="1"/>
          </p:cNvSpPr>
          <p:nvPr>
            <p:ph type="sldNum" sz="quarter" idx="12"/>
          </p:nvPr>
        </p:nvSpPr>
        <p:spPr/>
        <p:txBody>
          <a:bodyPr/>
          <a:lstStyle/>
          <a:p>
            <a:fld id="{79EF5C3B-2C5C-480B-8765-F1619217F698}" type="slidenum">
              <a:rPr lang="en-US" smtClean="0"/>
              <a:t>7</a:t>
            </a:fld>
            <a:endParaRPr lang="en-US"/>
          </a:p>
        </p:txBody>
      </p:sp>
    </p:spTree>
    <p:extLst>
      <p:ext uri="{BB962C8B-B14F-4D97-AF65-F5344CB8AC3E}">
        <p14:creationId xmlns:p14="http://schemas.microsoft.com/office/powerpoint/2010/main" val="24289134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b="64402"/>
          <a:stretch/>
        </p:blipFill>
        <p:spPr>
          <a:xfrm>
            <a:off x="525305" y="355508"/>
            <a:ext cx="5819048" cy="2607148"/>
          </a:xfrm>
          <a:prstGeom prst="rect">
            <a:avLst/>
          </a:prstGeom>
        </p:spPr>
      </p:pic>
      <p:pic>
        <p:nvPicPr>
          <p:cNvPr id="3" name="Picture 2"/>
          <p:cNvPicPr>
            <a:picLocks noChangeAspect="1"/>
          </p:cNvPicPr>
          <p:nvPr/>
        </p:nvPicPr>
        <p:blipFill>
          <a:blip r:embed="rId3"/>
          <a:stretch>
            <a:fillRect/>
          </a:stretch>
        </p:blipFill>
        <p:spPr>
          <a:xfrm>
            <a:off x="1569586" y="3069382"/>
            <a:ext cx="9006560" cy="3693066"/>
          </a:xfrm>
          <a:prstGeom prst="rect">
            <a:avLst/>
          </a:prstGeom>
        </p:spPr>
      </p:pic>
      <p:sp>
        <p:nvSpPr>
          <p:cNvPr id="4" name="Footer Placeholder 3"/>
          <p:cNvSpPr>
            <a:spLocks noGrp="1"/>
          </p:cNvSpPr>
          <p:nvPr>
            <p:ph type="ftr" sz="quarter" idx="11"/>
          </p:nvPr>
        </p:nvSpPr>
        <p:spPr/>
        <p:txBody>
          <a:bodyPr/>
          <a:lstStyle/>
          <a:p>
            <a:r>
              <a:rPr lang="en-US" smtClean="0"/>
              <a:t>barbara.brown@usg.edu</a:t>
            </a:r>
            <a:endParaRPr lang="en-US"/>
          </a:p>
        </p:txBody>
      </p:sp>
      <p:sp>
        <p:nvSpPr>
          <p:cNvPr id="5" name="Slide Number Placeholder 4"/>
          <p:cNvSpPr>
            <a:spLocks noGrp="1"/>
          </p:cNvSpPr>
          <p:nvPr>
            <p:ph type="sldNum" sz="quarter" idx="12"/>
          </p:nvPr>
        </p:nvSpPr>
        <p:spPr/>
        <p:txBody>
          <a:bodyPr/>
          <a:lstStyle/>
          <a:p>
            <a:fld id="{79EF5C3B-2C5C-480B-8765-F1619217F698}" type="slidenum">
              <a:rPr lang="en-US" smtClean="0"/>
              <a:t>8</a:t>
            </a:fld>
            <a:endParaRPr lang="en-US"/>
          </a:p>
        </p:txBody>
      </p:sp>
    </p:spTree>
    <p:extLst>
      <p:ext uri="{BB962C8B-B14F-4D97-AF65-F5344CB8AC3E}">
        <p14:creationId xmlns:p14="http://schemas.microsoft.com/office/powerpoint/2010/main" val="3098769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5">
                    <a:lumMod val="75000"/>
                  </a:schemeClr>
                </a:solidFill>
              </a:rPr>
              <a:t>Changes to Area F Course Guidelines</a:t>
            </a:r>
            <a:endParaRPr lang="en-US" b="1" dirty="0">
              <a:solidFill>
                <a:schemeClr val="accent5">
                  <a:lumMod val="75000"/>
                </a:schemeClr>
              </a:solidFill>
            </a:endParaRPr>
          </a:p>
        </p:txBody>
      </p:sp>
      <p:sp>
        <p:nvSpPr>
          <p:cNvPr id="3" name="Content Placeholder 2"/>
          <p:cNvSpPr>
            <a:spLocks noGrp="1"/>
          </p:cNvSpPr>
          <p:nvPr>
            <p:ph idx="1"/>
          </p:nvPr>
        </p:nvSpPr>
        <p:spPr/>
        <p:txBody>
          <a:bodyPr/>
          <a:lstStyle/>
          <a:p>
            <a:r>
              <a:rPr lang="en-US" dirty="0" smtClean="0"/>
              <a:t>General Studies/Interdisciplinary Studies</a:t>
            </a:r>
          </a:p>
          <a:p>
            <a:endParaRPr lang="en-US" dirty="0"/>
          </a:p>
          <a:p>
            <a:endParaRPr lang="en-US" dirty="0" smtClean="0"/>
          </a:p>
          <a:p>
            <a:endParaRPr lang="en-US" dirty="0"/>
          </a:p>
          <a:p>
            <a:endParaRPr lang="en-US" dirty="0" smtClean="0"/>
          </a:p>
          <a:p>
            <a:endParaRPr lang="en-US" dirty="0"/>
          </a:p>
          <a:p>
            <a:endParaRPr lang="en-US" dirty="0" smtClean="0"/>
          </a:p>
          <a:p>
            <a:pPr lvl="1"/>
            <a:r>
              <a:rPr lang="en-US" dirty="0" smtClean="0"/>
              <a:t>Originated and approved by the Council on General Education.</a:t>
            </a:r>
          </a:p>
          <a:p>
            <a:pPr marL="0" indent="0">
              <a:buNone/>
            </a:pPr>
            <a:endParaRPr lang="en-US" dirty="0"/>
          </a:p>
        </p:txBody>
      </p:sp>
      <p:pic>
        <p:nvPicPr>
          <p:cNvPr id="4" name="Picture 3"/>
          <p:cNvPicPr>
            <a:picLocks noChangeAspect="1"/>
          </p:cNvPicPr>
          <p:nvPr/>
        </p:nvPicPr>
        <p:blipFill>
          <a:blip r:embed="rId2"/>
          <a:stretch>
            <a:fillRect/>
          </a:stretch>
        </p:blipFill>
        <p:spPr>
          <a:xfrm>
            <a:off x="838200" y="2301243"/>
            <a:ext cx="9175812" cy="2995889"/>
          </a:xfrm>
          <a:prstGeom prst="rect">
            <a:avLst/>
          </a:prstGeom>
        </p:spPr>
      </p:pic>
      <p:sp>
        <p:nvSpPr>
          <p:cNvPr id="5" name="Footer Placeholder 4"/>
          <p:cNvSpPr>
            <a:spLocks noGrp="1"/>
          </p:cNvSpPr>
          <p:nvPr>
            <p:ph type="ftr" sz="quarter" idx="11"/>
          </p:nvPr>
        </p:nvSpPr>
        <p:spPr/>
        <p:txBody>
          <a:bodyPr/>
          <a:lstStyle/>
          <a:p>
            <a:r>
              <a:rPr lang="en-US" smtClean="0"/>
              <a:t>barbara.brown@usg.edu</a:t>
            </a:r>
            <a:endParaRPr lang="en-US"/>
          </a:p>
        </p:txBody>
      </p:sp>
      <p:sp>
        <p:nvSpPr>
          <p:cNvPr id="6" name="Slide Number Placeholder 5"/>
          <p:cNvSpPr>
            <a:spLocks noGrp="1"/>
          </p:cNvSpPr>
          <p:nvPr>
            <p:ph type="sldNum" sz="quarter" idx="12"/>
          </p:nvPr>
        </p:nvSpPr>
        <p:spPr/>
        <p:txBody>
          <a:bodyPr/>
          <a:lstStyle/>
          <a:p>
            <a:fld id="{79EF5C3B-2C5C-480B-8765-F1619217F698}" type="slidenum">
              <a:rPr lang="en-US" smtClean="0"/>
              <a:t>9</a:t>
            </a:fld>
            <a:endParaRPr lang="en-US"/>
          </a:p>
        </p:txBody>
      </p:sp>
    </p:spTree>
    <p:extLst>
      <p:ext uri="{BB962C8B-B14F-4D97-AF65-F5344CB8AC3E}">
        <p14:creationId xmlns:p14="http://schemas.microsoft.com/office/powerpoint/2010/main" val="35830904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TotalTime>
  <Words>715</Words>
  <Application>Microsoft Office PowerPoint</Application>
  <PresentationFormat>Custom</PresentationFormat>
  <Paragraphs>185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Summary of Changes Recommended by the Council on General Education</vt:lpstr>
      <vt:lpstr>Change to ASAH 2.4.5  Rules Regarding Inclusion in Areas A - F</vt:lpstr>
      <vt:lpstr>Change to ASAH 2.4.6  Approval Procedures</vt:lpstr>
      <vt:lpstr>Change to ASAH 2.4.6  Approval Procedures</vt:lpstr>
      <vt:lpstr>PowerPoint Presentation</vt:lpstr>
      <vt:lpstr>Change to ASAH 2.4.7 Prerequisites and Exceptions</vt:lpstr>
      <vt:lpstr>Changes to Area F Course Guidelines and Learning Objectives</vt:lpstr>
      <vt:lpstr>PowerPoint Presentation</vt:lpstr>
      <vt:lpstr>Changes to Area F Course Guidelines</vt:lpstr>
      <vt:lpstr>PowerPoint Presentation</vt:lpstr>
      <vt:lpstr>PowerPoint Presentation</vt:lpstr>
      <vt:lpstr>Changes to Area F Learning Objectives</vt:lpstr>
      <vt:lpstr>Changes to Area F Learning Objectives</vt:lpstr>
      <vt:lpstr>PowerPoint Presentation</vt:lpstr>
      <vt:lpstr>PowerPoint Presentation</vt:lpstr>
      <vt:lpstr>PowerPoint Presentation</vt:lpstr>
      <vt:lpstr>PowerPoint Presentation</vt:lpstr>
      <vt:lpstr>Changes to Area F Learning Objectives</vt:lpstr>
      <vt:lpstr>PowerPoint Presentation</vt:lpstr>
      <vt:lpstr>PowerPoint Presentation</vt:lpstr>
      <vt:lpstr>Changes to Area F Learning Objectives</vt:lpstr>
      <vt:lpstr>Changes to Area F Learning Objectives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Summary of Changes Recommended by the Council on General Education</dc:title>
  <dc:creator>Barbara Brown</dc:creator>
  <cp:lastModifiedBy>fwilliam</cp:lastModifiedBy>
  <cp:revision>21</cp:revision>
  <dcterms:created xsi:type="dcterms:W3CDTF">2015-01-15T16:37:26Z</dcterms:created>
  <dcterms:modified xsi:type="dcterms:W3CDTF">2015-02-13T13:09:24Z</dcterms:modified>
</cp:coreProperties>
</file>