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comments/comment2.xml" ContentType="application/vnd.openxmlformats-officedocument.presentationml.comments+xml"/>
  <Override PartName="/ppt/comments/comment3.xml" ContentType="application/vnd.openxmlformats-officedocument.presentationml.comments+xml"/>
  <Override PartName="/ppt/notesSlides/notesSlide3.xml" ContentType="application/vnd.openxmlformats-officedocument.presentationml.notesSlide+xml"/>
  <Override PartName="/ppt/comments/comment4.xml" ContentType="application/vnd.openxmlformats-officedocument.presentationml.comments+xml"/>
  <Override PartName="/ppt/notesSlides/notesSlide4.xml" ContentType="application/vnd.openxmlformats-officedocument.presentationml.notesSlide+xml"/>
  <Override PartName="/ppt/comments/comment5.xml" ContentType="application/vnd.openxmlformats-officedocument.presentationml.comments+xml"/>
  <Override PartName="/ppt/comments/comment6.xml" ContentType="application/vnd.openxmlformats-officedocument.presentationml.comments+xml"/>
  <Override PartName="/ppt/comments/comment7.xml" ContentType="application/vnd.openxmlformats-officedocument.presentationml.comments+xml"/>
  <Override PartName="/ppt/comments/comment8.xml" ContentType="application/vnd.openxmlformats-officedocument.presentationml.comments+xml"/>
  <Override PartName="/ppt/comments/comment9.xml" ContentType="application/vnd.openxmlformats-officedocument.presentationml.comments+xml"/>
  <Override PartName="/ppt/comments/comment10.xml" ContentType="application/vnd.openxmlformats-officedocument.presentationml.comments+xml"/>
  <Override PartName="/ppt/comments/comment11.xml" ContentType="application/vnd.openxmlformats-officedocument.presentationml.comments+xml"/>
  <Override PartName="/ppt/comments/comment12.xml" ContentType="application/vnd.openxmlformats-officedocument.presentationml.comments+xml"/>
  <Override PartName="/ppt/notesSlides/notesSlide5.xml" ContentType="application/vnd.openxmlformats-officedocument.presentationml.notesSlide+xml"/>
  <Override PartName="/ppt/comments/comment13.xml" ContentType="application/vnd.openxmlformats-officedocument.presentationml.comments+xml"/>
  <Override PartName="/ppt/notesSlides/notesSlide6.xml" ContentType="application/vnd.openxmlformats-officedocument.presentationml.notesSlide+xml"/>
  <Override PartName="/ppt/comments/comment14.xml" ContentType="application/vnd.openxmlformats-officedocument.presentationml.comments+xml"/>
  <Override PartName="/ppt/notesSlides/notesSlide7.xml" ContentType="application/vnd.openxmlformats-officedocument.presentationml.notesSlide+xml"/>
  <Override PartName="/ppt/comments/comment15.xml" ContentType="application/vnd.openxmlformats-officedocument.presentationml.comments+xml"/>
  <Override PartName="/ppt/notesSlides/notesSlide8.xml" ContentType="application/vnd.openxmlformats-officedocument.presentationml.notesSlide+xml"/>
  <Override PartName="/ppt/comments/comment16.xml" ContentType="application/vnd.openxmlformats-officedocument.presentationml.comments+xml"/>
  <Override PartName="/ppt/notesSlides/notesSlide9.xml" ContentType="application/vnd.openxmlformats-officedocument.presentationml.notesSlide+xml"/>
  <Override PartName="/ppt/comments/comment17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0" r:id="rId1"/>
  </p:sldMasterIdLst>
  <p:notesMasterIdLst>
    <p:notesMasterId r:id="rId20"/>
  </p:notesMasterIdLst>
  <p:handoutMasterIdLst>
    <p:handoutMasterId r:id="rId21"/>
  </p:handoutMasterIdLst>
  <p:sldIdLst>
    <p:sldId id="403" r:id="rId2"/>
    <p:sldId id="391" r:id="rId3"/>
    <p:sldId id="419" r:id="rId4"/>
    <p:sldId id="374" r:id="rId5"/>
    <p:sldId id="416" r:id="rId6"/>
    <p:sldId id="421" r:id="rId7"/>
    <p:sldId id="422" r:id="rId8"/>
    <p:sldId id="423" r:id="rId9"/>
    <p:sldId id="426" r:id="rId10"/>
    <p:sldId id="425" r:id="rId11"/>
    <p:sldId id="424" r:id="rId12"/>
    <p:sldId id="430" r:id="rId13"/>
    <p:sldId id="428" r:id="rId14"/>
    <p:sldId id="413" r:id="rId15"/>
    <p:sldId id="398" r:id="rId16"/>
    <p:sldId id="431" r:id="rId17"/>
    <p:sldId id="432" r:id="rId18"/>
    <p:sldId id="429" r:id="rId1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928">
          <p15:clr>
            <a:srgbClr val="A4A3A4"/>
          </p15:clr>
        </p15:guide>
        <p15:guide id="2" pos="2207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nathan Lucia" initials="JL" lastIdx="18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1588" autoAdjust="0"/>
  </p:normalViewPr>
  <p:slideViewPr>
    <p:cSldViewPr>
      <p:cViewPr varScale="1">
        <p:scale>
          <a:sx n="102" d="100"/>
          <a:sy n="102" d="100"/>
        </p:scale>
        <p:origin x="-274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-3282" y="-96"/>
      </p:cViewPr>
      <p:guideLst>
        <p:guide orient="horz" pos="2928"/>
        <p:guide pos="220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2-16T10:13:43.903" idx="2">
    <p:pos x="10" y="10"/>
    <p:text>Susan/Marty</p:text>
    <p:extLst>
      <p:ext uri="{C676402C-5697-4E1C-873F-D02D1690AC5C}">
        <p15:threadingInfo xmlns:p15="http://schemas.microsoft.com/office/powerpoint/2012/main" timeZoneBias="300"/>
      </p:ext>
    </p:extLst>
  </p:cm>
</p:cmLst>
</file>

<file path=ppt/comments/comment10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2-16T10:14:34.297" idx="11">
    <p:pos x="10" y="10"/>
    <p:text>Jonathan</p:text>
    <p:extLst>
      <p:ext uri="{C676402C-5697-4E1C-873F-D02D1690AC5C}">
        <p15:threadingInfo xmlns:p15="http://schemas.microsoft.com/office/powerpoint/2012/main" timeZoneBias="300"/>
      </p:ext>
    </p:extLst>
  </p:cm>
</p:cmLst>
</file>

<file path=ppt/comments/comment1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2-16T10:14:38.406" idx="12">
    <p:pos x="10" y="10"/>
    <p:text>Jonathan</p:text>
    <p:extLst>
      <p:ext uri="{C676402C-5697-4E1C-873F-D02D1690AC5C}">
        <p15:threadingInfo xmlns:p15="http://schemas.microsoft.com/office/powerpoint/2012/main" timeZoneBias="300"/>
      </p:ext>
    </p:extLst>
  </p:cm>
</p:cmLst>
</file>

<file path=ppt/comments/comment1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2-16T10:14:44.285" idx="13">
    <p:pos x="10" y="10"/>
    <p:text>Jonathan</p:text>
    <p:extLst>
      <p:ext uri="{C676402C-5697-4E1C-873F-D02D1690AC5C}">
        <p15:threadingInfo xmlns:p15="http://schemas.microsoft.com/office/powerpoint/2012/main" timeZoneBias="300"/>
      </p:ext>
    </p:extLst>
  </p:cm>
</p:cmLst>
</file>

<file path=ppt/comments/comment1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2-16T10:14:48.550" idx="14">
    <p:pos x="106" y="106"/>
    <p:text>Jennifer and Jonathan</p:text>
    <p:extLst>
      <p:ext uri="{C676402C-5697-4E1C-873F-D02D1690AC5C}">
        <p15:threadingInfo xmlns:p15="http://schemas.microsoft.com/office/powerpoint/2012/main" timeZoneBias="300"/>
      </p:ext>
    </p:extLst>
  </p:cm>
</p:cmLst>
</file>

<file path=ppt/comments/comment1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2-16T10:15:00.562" idx="15">
    <p:pos x="10" y="10"/>
    <p:text>Jonathan</p:text>
    <p:extLst>
      <p:ext uri="{C676402C-5697-4E1C-873F-D02D1690AC5C}">
        <p15:threadingInfo xmlns:p15="http://schemas.microsoft.com/office/powerpoint/2012/main" timeZoneBias="300"/>
      </p:ext>
    </p:extLst>
  </p:cm>
</p:cmLst>
</file>

<file path=ppt/comments/comment1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2-16T10:15:08.058" idx="16">
    <p:pos x="10" y="10"/>
    <p:text>Jonathan</p:text>
    <p:extLst>
      <p:ext uri="{C676402C-5697-4E1C-873F-D02D1690AC5C}">
        <p15:threadingInfo xmlns:p15="http://schemas.microsoft.com/office/powerpoint/2012/main" timeZoneBias="300"/>
      </p:ext>
    </p:extLst>
  </p:cm>
</p:cmLst>
</file>

<file path=ppt/comments/comment16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2-16T10:15:14.172" idx="17">
    <p:pos x="10" y="10"/>
    <p:text>Jonathan</p:text>
    <p:extLst>
      <p:ext uri="{C676402C-5697-4E1C-873F-D02D1690AC5C}">
        <p15:threadingInfo xmlns:p15="http://schemas.microsoft.com/office/powerpoint/2012/main" timeZoneBias="300"/>
      </p:ext>
    </p:extLst>
  </p:cm>
</p:cmLst>
</file>

<file path=ppt/comments/comment17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2-16T10:15:18.006" idx="18">
    <p:pos x="10" y="10"/>
    <p:text>Susan/Marty</p:text>
    <p:extLst>
      <p:ext uri="{C676402C-5697-4E1C-873F-D02D1690AC5C}">
        <p15:threadingInfo xmlns:p15="http://schemas.microsoft.com/office/powerpoint/2012/main" timeZoneBias="30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2-16T10:13:51.639" idx="3">
    <p:pos x="10" y="10"/>
    <p:text>Susan/Marty</p:text>
    <p:extLst>
      <p:ext uri="{C676402C-5697-4E1C-873F-D02D1690AC5C}">
        <p15:threadingInfo xmlns:p15="http://schemas.microsoft.com/office/powerpoint/2012/main" timeZoneBias="300"/>
      </p:ext>
    </p:extLs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2-16T10:13:56.875" idx="4">
    <p:pos x="10" y="10"/>
    <p:text>Susan/Marty</p:text>
    <p:extLst>
      <p:ext uri="{C676402C-5697-4E1C-873F-D02D1690AC5C}">
        <p15:threadingInfo xmlns:p15="http://schemas.microsoft.com/office/powerpoint/2012/main" timeZoneBias="300"/>
      </p:ext>
    </p:extLs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2-16T10:14:04.371" idx="5">
    <p:pos x="10" y="10"/>
    <p:text>Susan/Marty</p:text>
    <p:extLst>
      <p:ext uri="{C676402C-5697-4E1C-873F-D02D1690AC5C}">
        <p15:threadingInfo xmlns:p15="http://schemas.microsoft.com/office/powerpoint/2012/main" timeZoneBias="300"/>
      </p:ext>
    </p:extLst>
  </p:cm>
</p:cmLst>
</file>

<file path=ppt/comments/comment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2-16T10:14:10.822" idx="6">
    <p:pos x="10" y="10"/>
    <p:text>Geoff</p:text>
    <p:extLst>
      <p:ext uri="{C676402C-5697-4E1C-873F-D02D1690AC5C}">
        <p15:threadingInfo xmlns:p15="http://schemas.microsoft.com/office/powerpoint/2012/main" timeZoneBias="300"/>
      </p:ext>
    </p:extLst>
  </p:cm>
</p:cmLst>
</file>

<file path=ppt/comments/comment6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2-16T10:14:14.810" idx="7">
    <p:pos x="10" y="10"/>
    <p:text>Geoff</p:text>
    <p:extLst>
      <p:ext uri="{C676402C-5697-4E1C-873F-D02D1690AC5C}">
        <p15:threadingInfo xmlns:p15="http://schemas.microsoft.com/office/powerpoint/2012/main" timeZoneBias="300"/>
      </p:ext>
    </p:extLst>
  </p:cm>
</p:cmLst>
</file>

<file path=ppt/comments/comment7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2-16T10:14:18.796" idx="8">
    <p:pos x="10" y="10"/>
    <p:text>Jennifer</p:text>
    <p:extLst>
      <p:ext uri="{C676402C-5697-4E1C-873F-D02D1690AC5C}">
        <p15:threadingInfo xmlns:p15="http://schemas.microsoft.com/office/powerpoint/2012/main" timeZoneBias="300"/>
      </p:ext>
    </p:extLst>
  </p:cm>
</p:cmLst>
</file>

<file path=ppt/comments/comment8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2-16T10:14:24.460" idx="9">
    <p:pos x="10" y="10"/>
    <p:text>Jennifer</p:text>
    <p:extLst>
      <p:ext uri="{C676402C-5697-4E1C-873F-D02D1690AC5C}">
        <p15:threadingInfo xmlns:p15="http://schemas.microsoft.com/office/powerpoint/2012/main" timeZoneBias="300"/>
      </p:ext>
    </p:extLst>
  </p:cm>
</p:cmLst>
</file>

<file path=ppt/comments/comment9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2-16T10:14:30.451" idx="10">
    <p:pos x="10" y="10"/>
    <p:text>Jonathan</p:text>
    <p:extLst>
      <p:ext uri="{C676402C-5697-4E1C-873F-D02D1690AC5C}">
        <p15:threadingInfo xmlns:p15="http://schemas.microsoft.com/office/powerpoint/2012/main" timeZoneBias="30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649" cy="465138"/>
          </a:xfrm>
          <a:prstGeom prst="rect">
            <a:avLst/>
          </a:prstGeom>
        </p:spPr>
        <p:txBody>
          <a:bodyPr vert="horz" lIns="92158" tIns="46079" rIns="92158" bIns="46079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135" y="0"/>
            <a:ext cx="3038648" cy="465138"/>
          </a:xfrm>
          <a:prstGeom prst="rect">
            <a:avLst/>
          </a:prstGeom>
        </p:spPr>
        <p:txBody>
          <a:bodyPr vert="horz" lIns="92158" tIns="46079" rIns="92158" bIns="46079" rtlCol="0"/>
          <a:lstStyle>
            <a:lvl1pPr algn="r">
              <a:defRPr sz="1300"/>
            </a:lvl1pPr>
          </a:lstStyle>
          <a:p>
            <a:fld id="{9B8A9A1C-9E43-4FD4-97BE-CE706FB1B101}" type="datetimeFigureOut">
              <a:rPr lang="en-US" smtClean="0"/>
              <a:t>2/17/2015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3038649" cy="465138"/>
          </a:xfrm>
          <a:prstGeom prst="rect">
            <a:avLst/>
          </a:prstGeom>
        </p:spPr>
        <p:txBody>
          <a:bodyPr vert="horz" lIns="92158" tIns="46079" rIns="92158" bIns="46079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135" y="8829675"/>
            <a:ext cx="3038648" cy="465138"/>
          </a:xfrm>
          <a:prstGeom prst="rect">
            <a:avLst/>
          </a:prstGeom>
        </p:spPr>
        <p:txBody>
          <a:bodyPr vert="horz" lIns="92158" tIns="46079" rIns="92158" bIns="46079" rtlCol="0" anchor="b"/>
          <a:lstStyle>
            <a:lvl1pPr algn="r">
              <a:defRPr sz="1300"/>
            </a:lvl1pPr>
          </a:lstStyle>
          <a:p>
            <a:fld id="{D112379A-D741-4878-9A7F-33A23C3324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53418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3909" tIns="46953" rIns="93909" bIns="46953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909" tIns="46953" rIns="93909" bIns="46953" rtlCol="0"/>
          <a:lstStyle>
            <a:lvl1pPr algn="r">
              <a:defRPr sz="1300"/>
            </a:lvl1pPr>
          </a:lstStyle>
          <a:p>
            <a:fld id="{793BBD37-1099-40E3-AFC3-E3409BB1DF8F}" type="datetimeFigureOut">
              <a:rPr lang="en-US" smtClean="0"/>
              <a:t>2/17/2015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09" tIns="46953" rIns="93909" bIns="4695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0"/>
            <a:ext cx="5608320" cy="4183380"/>
          </a:xfrm>
          <a:prstGeom prst="rect">
            <a:avLst/>
          </a:prstGeom>
        </p:spPr>
        <p:txBody>
          <a:bodyPr vert="horz" lIns="93909" tIns="46953" rIns="93909" bIns="4695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3909" tIns="46953" rIns="93909" bIns="46953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909" tIns="46953" rIns="93909" bIns="46953" rtlCol="0" anchor="b"/>
          <a:lstStyle>
            <a:lvl1pPr algn="r">
              <a:defRPr sz="1300"/>
            </a:lvl1pPr>
          </a:lstStyle>
          <a:p>
            <a:fld id="{A4C52AB1-D075-4D57-A400-E912F3EF3D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582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6B900D-32FD-4506-B8EE-50E44B88E626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36137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Calibri" pitchFamily="34" charset="0"/>
              </a:defRPr>
            </a:lvl1pPr>
            <a:lvl2pPr marL="757021" indent="-291162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Calibri" pitchFamily="34" charset="0"/>
              </a:defRPr>
            </a:lvl2pPr>
            <a:lvl3pPr marL="1164649" indent="-232930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Calibri" pitchFamily="34" charset="0"/>
              </a:defRPr>
            </a:lvl3pPr>
            <a:lvl4pPr marL="1630508" indent="-232930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Calibri" pitchFamily="34" charset="0"/>
              </a:defRPr>
            </a:lvl4pPr>
            <a:lvl5pPr marL="2096367" indent="-232930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Calibri" pitchFamily="34" charset="0"/>
              </a:defRPr>
            </a:lvl5pPr>
            <a:lvl6pPr marL="2562227" indent="-23293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itchFamily="34" charset="0"/>
              </a:defRPr>
            </a:lvl6pPr>
            <a:lvl7pPr marL="3028087" indent="-23293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itchFamily="34" charset="0"/>
              </a:defRPr>
            </a:lvl7pPr>
            <a:lvl8pPr marL="3493946" indent="-23293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itchFamily="34" charset="0"/>
              </a:defRPr>
            </a:lvl8pPr>
            <a:lvl9pPr marL="3959805" indent="-23293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98CB442-8FA5-42BD-AE32-777495C1EE54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en-US" dirty="0" smtClean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6651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35A8263-38FA-462C-9F2F-FE165D48A5B4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75324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Jennifer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5BC5FC-2875-4259-A6A8-C2B2829629E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3393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35A8263-38FA-462C-9F2F-FE165D48A5B4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2806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Calibri" pitchFamily="34" charset="0"/>
              </a:defRPr>
            </a:lvl1pPr>
            <a:lvl2pPr marL="757021" indent="-291162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Calibri" pitchFamily="34" charset="0"/>
              </a:defRPr>
            </a:lvl2pPr>
            <a:lvl3pPr marL="1164649" indent="-232930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Calibri" pitchFamily="34" charset="0"/>
              </a:defRPr>
            </a:lvl3pPr>
            <a:lvl4pPr marL="1630508" indent="-232930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Calibri" pitchFamily="34" charset="0"/>
              </a:defRPr>
            </a:lvl4pPr>
            <a:lvl5pPr marL="2096367" indent="-232930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Calibri" pitchFamily="34" charset="0"/>
              </a:defRPr>
            </a:lvl5pPr>
            <a:lvl6pPr marL="2562227" indent="-23293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itchFamily="34" charset="0"/>
              </a:defRPr>
            </a:lvl6pPr>
            <a:lvl7pPr marL="3028087" indent="-23293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itchFamily="34" charset="0"/>
              </a:defRPr>
            </a:lvl7pPr>
            <a:lvl8pPr marL="3493946" indent="-23293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itchFamily="34" charset="0"/>
              </a:defRPr>
            </a:lvl8pPr>
            <a:lvl9pPr marL="3959805" indent="-23293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98CB442-8FA5-42BD-AE32-777495C1EE54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15</a:t>
            </a:fld>
            <a:endParaRPr lang="en-US" altLang="en-US" dirty="0" smtClean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6651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Calibri" pitchFamily="34" charset="0"/>
              </a:defRPr>
            </a:lvl1pPr>
            <a:lvl2pPr marL="757021" indent="-291162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Calibri" pitchFamily="34" charset="0"/>
              </a:defRPr>
            </a:lvl2pPr>
            <a:lvl3pPr marL="1164649" indent="-232930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Calibri" pitchFamily="34" charset="0"/>
              </a:defRPr>
            </a:lvl3pPr>
            <a:lvl4pPr marL="1630508" indent="-232930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Calibri" pitchFamily="34" charset="0"/>
              </a:defRPr>
            </a:lvl4pPr>
            <a:lvl5pPr marL="2096367" indent="-232930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Calibri" pitchFamily="34" charset="0"/>
              </a:defRPr>
            </a:lvl5pPr>
            <a:lvl6pPr marL="2562227" indent="-23293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itchFamily="34" charset="0"/>
              </a:defRPr>
            </a:lvl6pPr>
            <a:lvl7pPr marL="3028087" indent="-23293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itchFamily="34" charset="0"/>
              </a:defRPr>
            </a:lvl7pPr>
            <a:lvl8pPr marL="3493946" indent="-23293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itchFamily="34" charset="0"/>
              </a:defRPr>
            </a:lvl8pPr>
            <a:lvl9pPr marL="3959805" indent="-23293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98CB442-8FA5-42BD-AE32-777495C1EE54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16</a:t>
            </a:fld>
            <a:endParaRPr lang="en-US" altLang="en-US" dirty="0" smtClean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16393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Calibri" pitchFamily="34" charset="0"/>
              </a:defRPr>
            </a:lvl1pPr>
            <a:lvl2pPr marL="757021" indent="-291162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Calibri" pitchFamily="34" charset="0"/>
              </a:defRPr>
            </a:lvl2pPr>
            <a:lvl3pPr marL="1164649" indent="-232930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Calibri" pitchFamily="34" charset="0"/>
              </a:defRPr>
            </a:lvl3pPr>
            <a:lvl4pPr marL="1630508" indent="-232930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Calibri" pitchFamily="34" charset="0"/>
              </a:defRPr>
            </a:lvl4pPr>
            <a:lvl5pPr marL="2096367" indent="-232930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Calibri" pitchFamily="34" charset="0"/>
              </a:defRPr>
            </a:lvl5pPr>
            <a:lvl6pPr marL="2562227" indent="-23293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itchFamily="34" charset="0"/>
              </a:defRPr>
            </a:lvl6pPr>
            <a:lvl7pPr marL="3028087" indent="-23293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itchFamily="34" charset="0"/>
              </a:defRPr>
            </a:lvl7pPr>
            <a:lvl8pPr marL="3493946" indent="-23293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itchFamily="34" charset="0"/>
              </a:defRPr>
            </a:lvl8pPr>
            <a:lvl9pPr marL="3959805" indent="-23293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98CB442-8FA5-42BD-AE32-777495C1EE54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17</a:t>
            </a:fld>
            <a:endParaRPr lang="en-US" altLang="en-US" dirty="0" smtClean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11662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Calibri" pitchFamily="34" charset="0"/>
              </a:defRPr>
            </a:lvl1pPr>
            <a:lvl2pPr marL="757021" indent="-291162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Calibri" pitchFamily="34" charset="0"/>
              </a:defRPr>
            </a:lvl2pPr>
            <a:lvl3pPr marL="1164649" indent="-232930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Calibri" pitchFamily="34" charset="0"/>
              </a:defRPr>
            </a:lvl3pPr>
            <a:lvl4pPr marL="1630508" indent="-232930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Calibri" pitchFamily="34" charset="0"/>
              </a:defRPr>
            </a:lvl4pPr>
            <a:lvl5pPr marL="2096367" indent="-232930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Calibri" pitchFamily="34" charset="0"/>
              </a:defRPr>
            </a:lvl5pPr>
            <a:lvl6pPr marL="2562227" indent="-23293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itchFamily="34" charset="0"/>
              </a:defRPr>
            </a:lvl6pPr>
            <a:lvl7pPr marL="3028087" indent="-23293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itchFamily="34" charset="0"/>
              </a:defRPr>
            </a:lvl7pPr>
            <a:lvl8pPr marL="3493946" indent="-23293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itchFamily="34" charset="0"/>
              </a:defRPr>
            </a:lvl8pPr>
            <a:lvl9pPr marL="3959805" indent="-23293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98CB442-8FA5-42BD-AE32-777495C1EE54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18</a:t>
            </a:fld>
            <a:endParaRPr lang="en-US" altLang="en-US" dirty="0" smtClean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5528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F8E35-3D86-437A-AA99-05AACFC4CB61}" type="datetimeFigureOut">
              <a:rPr lang="en-US" smtClean="0"/>
              <a:t>2/17/2015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7" descr="BOR_logo_bl_wht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152399"/>
            <a:ext cx="1143000" cy="10550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14535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F8E35-3D86-437A-AA99-05AACFC4CB61}" type="datetimeFigureOut">
              <a:rPr lang="en-US" smtClean="0"/>
              <a:t>2/17/2015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7" descr="BOR_logo_bl_wht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152400"/>
            <a:ext cx="990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1777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BOR_logo_bl_wht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152400"/>
            <a:ext cx="990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42796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7" descr="BOR_logo_bl_wht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152400"/>
            <a:ext cx="990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4169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31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4" r:id="rId3"/>
    <p:sldLayoutId id="2147483787" r:id="rId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Jonathan.Lucia@usg.edu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12" Type="http://schemas.openxmlformats.org/officeDocument/2006/relationships/comments" Target="../comments/commen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11" Type="http://schemas.openxmlformats.org/officeDocument/2006/relationships/image" Target="../media/image12.jpeg"/><Relationship Id="rId5" Type="http://schemas.openxmlformats.org/officeDocument/2006/relationships/image" Target="../media/image6.jpeg"/><Relationship Id="rId10" Type="http://schemas.openxmlformats.org/officeDocument/2006/relationships/image" Target="../media/image11.jpeg"/><Relationship Id="rId4" Type="http://schemas.openxmlformats.org/officeDocument/2006/relationships/image" Target="../media/image5.gif"/><Relationship Id="rId9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comments" Target="../comments/comment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jpe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comments" Target="../comments/comment6.xml"/><Relationship Id="rId4" Type="http://schemas.openxmlformats.org/officeDocument/2006/relationships/image" Target="../media/image18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8.xml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7094" y="533400"/>
            <a:ext cx="8229600" cy="762000"/>
          </a:xfrm>
          <a:solidFill>
            <a:schemeClr val="tx2"/>
          </a:solidFill>
        </p:spPr>
        <p:txBody>
          <a:bodyPr>
            <a:normAutofit lnSpcReduction="10000"/>
          </a:bodyPr>
          <a:lstStyle/>
          <a:p>
            <a:r>
              <a:rPr lang="en-US" sz="4600" b="1" dirty="0" smtClean="0">
                <a:solidFill>
                  <a:schemeClr val="bg1"/>
                </a:solidFill>
                <a:latin typeface="Georgia" panose="02040502050405020303" pitchFamily="18" charset="0"/>
              </a:rPr>
              <a:t>USG Housing </a:t>
            </a:r>
            <a:r>
              <a:rPr lang="en-US" sz="4800" b="1" dirty="0" smtClean="0">
                <a:solidFill>
                  <a:schemeClr val="bg1"/>
                </a:solidFill>
                <a:latin typeface="Georgia" panose="02040502050405020303" pitchFamily="18" charset="0"/>
              </a:rPr>
              <a:t>P</a:t>
            </a:r>
            <a:r>
              <a:rPr lang="en-US" sz="4800" b="1" baseline="30000" dirty="0" smtClean="0">
                <a:solidFill>
                  <a:schemeClr val="bg1"/>
                </a:solidFill>
                <a:latin typeface="Georgia" panose="02040502050405020303" pitchFamily="18" charset="0"/>
              </a:rPr>
              <a:t>3</a:t>
            </a:r>
            <a:r>
              <a:rPr lang="en-US" sz="4600" b="1" dirty="0" smtClean="0">
                <a:solidFill>
                  <a:schemeClr val="bg1"/>
                </a:solidFill>
                <a:latin typeface="Georgia" panose="02040502050405020303" pitchFamily="18" charset="0"/>
              </a:rPr>
              <a:t> Initiative</a:t>
            </a:r>
          </a:p>
        </p:txBody>
      </p:sp>
      <p:pic>
        <p:nvPicPr>
          <p:cNvPr id="4" name="Picture 3" descr="C:\Users\Diana.Stoian\Desktop\Clients\BOR Teaser\Orlando Prezi\Prezi graphs\EQNJ_Board_of_Regents_logo.bmp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24" r="12696"/>
          <a:stretch/>
        </p:blipFill>
        <p:spPr bwMode="auto">
          <a:xfrm>
            <a:off x="3352800" y="1828800"/>
            <a:ext cx="2514600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0" y="4495800"/>
            <a:ext cx="9144000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Georgia" panose="02040502050405020303" pitchFamily="18" charset="0"/>
              </a:rPr>
              <a:t>RACAA Meeting</a:t>
            </a:r>
          </a:p>
          <a:p>
            <a:pPr algn="ctr"/>
            <a:endParaRPr lang="en-US" sz="2800" dirty="0">
              <a:latin typeface="Georgia" panose="02040502050405020303" pitchFamily="18" charset="0"/>
            </a:endParaRPr>
          </a:p>
          <a:p>
            <a:pPr algn="ctr"/>
            <a:r>
              <a:rPr lang="en-US" sz="2800" b="1" dirty="0" smtClean="0">
                <a:latin typeface="Georgia" panose="02040502050405020303" pitchFamily="18" charset="0"/>
              </a:rPr>
              <a:t>February 18, 2015</a:t>
            </a:r>
          </a:p>
          <a:p>
            <a:pPr algn="ctr"/>
            <a:r>
              <a:rPr lang="en-US" sz="2800" dirty="0" smtClean="0">
                <a:latin typeface="Georgia" panose="02040502050405020303" pitchFamily="18" charset="0"/>
                <a:hlinkClick r:id="rId4"/>
              </a:rPr>
              <a:t>Jonathan.Lucia@usg.edu</a:t>
            </a:r>
            <a:endParaRPr lang="en-US" sz="2800" dirty="0" smtClean="0">
              <a:latin typeface="Georgia" panose="02040502050405020303" pitchFamily="18" charset="0"/>
            </a:endParaRPr>
          </a:p>
          <a:p>
            <a:pPr algn="ctr"/>
            <a:endParaRPr lang="en-US" sz="2800" dirty="0">
              <a:latin typeface="Georgia" panose="02040502050405020303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120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30716"/>
            <a:ext cx="8229600" cy="5395447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Quality Assurance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 smtClean="0"/>
              <a:t>Fees </a:t>
            </a:r>
            <a:r>
              <a:rPr lang="en-US" sz="2000" dirty="0"/>
              <a:t>paid to Corvias are based on </a:t>
            </a:r>
            <a:r>
              <a:rPr lang="en-US" sz="2000" dirty="0" smtClean="0"/>
              <a:t>key performance indicators</a:t>
            </a:r>
            <a:endParaRPr lang="en-US" sz="2000" dirty="0"/>
          </a:p>
          <a:p>
            <a:pPr marL="1200150" lvl="2" indent="-342900"/>
            <a:r>
              <a:rPr lang="en-US" sz="1800" dirty="0"/>
              <a:t>Student satisfaction</a:t>
            </a:r>
          </a:p>
          <a:p>
            <a:pPr marL="1200150" lvl="2" indent="-342900"/>
            <a:r>
              <a:rPr lang="en-US" sz="1800" dirty="0"/>
              <a:t>Condition of facilities</a:t>
            </a:r>
          </a:p>
          <a:p>
            <a:pPr marL="1200150" lvl="2" indent="-342900"/>
            <a:r>
              <a:rPr lang="en-US" sz="1800" dirty="0"/>
              <a:t>Work order completion</a:t>
            </a:r>
          </a:p>
          <a:p>
            <a:pPr marL="1200150" lvl="2" indent="-342900"/>
            <a:r>
              <a:rPr lang="en-US" sz="1800" dirty="0"/>
              <a:t>Occupancy </a:t>
            </a:r>
            <a:endParaRPr lang="en-US" sz="1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2200" dirty="0"/>
              <a:t>Campuses Maintain Control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/>
              <a:t>Housing assignments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/>
              <a:t>Program elements i.e. living-learning, faculty in residence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/>
              <a:t>Code of conduct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/>
              <a:t>Live-on requirement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/>
              <a:t>Meal plan </a:t>
            </a:r>
            <a:r>
              <a:rPr lang="en-US" sz="2200" dirty="0" smtClean="0"/>
              <a:t>requirement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 smtClean="0"/>
              <a:t>Collaborative governance structure</a:t>
            </a:r>
            <a:endParaRPr lang="en-US" sz="2200" dirty="0"/>
          </a:p>
          <a:p>
            <a:pPr marL="800100" lvl="1" indent="-342900">
              <a:buFont typeface="Wingdings" panose="05000000000000000000" pitchFamily="2" charset="2"/>
              <a:buChar char="q"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1" y="207496"/>
            <a:ext cx="8229600" cy="523220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  <a:latin typeface="Georgia" panose="02040502050405020303" pitchFamily="18" charset="0"/>
              </a:rPr>
              <a:t>Student Centered Partnership</a:t>
            </a:r>
          </a:p>
        </p:txBody>
      </p:sp>
    </p:spTree>
    <p:extLst>
      <p:ext uri="{BB962C8B-B14F-4D97-AF65-F5344CB8AC3E}">
        <p14:creationId xmlns:p14="http://schemas.microsoft.com/office/powerpoint/2010/main" val="20002406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09601" y="730716"/>
            <a:ext cx="7696200" cy="520142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Seamless </a:t>
            </a:r>
            <a:r>
              <a:rPr lang="en-US" sz="2400" dirty="0"/>
              <a:t>Approach 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200" dirty="0"/>
              <a:t>Campus representatives drafted the operating agreement with a seamless student experience as the primary goal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200" dirty="0"/>
              <a:t>All residence life, security, rent collection, and grounds keeping functions retained by campuses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200" dirty="0"/>
              <a:t>Students will continue to pay their housing fees as they previously have and financial aid will apply as usual 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200" dirty="0"/>
              <a:t>Rental rate increases capped at 3% 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200" dirty="0"/>
              <a:t>All marketing subject to approval by </a:t>
            </a:r>
            <a:r>
              <a:rPr lang="en-US" sz="2200" dirty="0" smtClean="0"/>
              <a:t>campus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endParaRPr lang="en-US" sz="2200" dirty="0"/>
          </a:p>
          <a:p>
            <a:pPr marL="800100" lvl="1" indent="-342900">
              <a:buFont typeface="Wingdings" panose="05000000000000000000" pitchFamily="2" charset="2"/>
              <a:buChar char="§"/>
            </a:pPr>
            <a:endParaRPr lang="en-US" sz="2200" dirty="0" smtClean="0"/>
          </a:p>
          <a:p>
            <a:pPr marL="800100" lvl="1" indent="-342900">
              <a:buFont typeface="Wingdings" panose="05000000000000000000" pitchFamily="2" charset="2"/>
              <a:buChar char="§"/>
            </a:pPr>
            <a:endParaRPr lang="en-US" sz="2200" dirty="0"/>
          </a:p>
          <a:p>
            <a:pPr marL="800100" lvl="1" indent="-342900">
              <a:buFont typeface="Wingdings" panose="05000000000000000000" pitchFamily="2" charset="2"/>
              <a:buChar char="§"/>
            </a:pPr>
            <a:endParaRPr lang="en-US" sz="2200" dirty="0" smtClean="0"/>
          </a:p>
          <a:p>
            <a:pPr marL="800100" lvl="1" indent="-342900">
              <a:buFont typeface="Wingdings" panose="05000000000000000000" pitchFamily="2" charset="2"/>
              <a:buChar char="§"/>
            </a:pPr>
            <a:endParaRPr lang="en-US" sz="2200" dirty="0"/>
          </a:p>
          <a:p>
            <a:pPr lvl="1"/>
            <a:endParaRPr lang="en-US" sz="2200" dirty="0"/>
          </a:p>
        </p:txBody>
      </p:sp>
      <p:sp>
        <p:nvSpPr>
          <p:cNvPr id="6" name="TextBox 5"/>
          <p:cNvSpPr txBox="1"/>
          <p:nvPr/>
        </p:nvSpPr>
        <p:spPr>
          <a:xfrm>
            <a:off x="609601" y="207496"/>
            <a:ext cx="7696200" cy="523220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  <a:latin typeface="Georgia" panose="02040502050405020303" pitchFamily="18" charset="0"/>
              </a:rPr>
              <a:t>Student Centered Partnership</a:t>
            </a:r>
            <a:endParaRPr lang="en-US" sz="28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09242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09600" y="730716"/>
            <a:ext cx="7696200" cy="483209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200" dirty="0" smtClean="0"/>
              <a:t>Operating Efficiencies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200" dirty="0" smtClean="0"/>
              <a:t>Purchasing power leveraged across projects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200" dirty="0" smtClean="0"/>
              <a:t>Focus on energy efficiency and sustainable practices and materials-will include educational component for students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200" dirty="0" smtClean="0"/>
              <a:t>Identification &amp; alignment of best practices across institutions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200" dirty="0" smtClean="0"/>
              <a:t>Allows institutions to focus on core mission while providing well maintained facilities that are conducive to student success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200" dirty="0" smtClean="0"/>
              <a:t>Residual income from the cost savings and efficiencies stays with the campuses, the projects, and the BOR-</a:t>
            </a:r>
            <a:r>
              <a:rPr lang="en-US" sz="2200" b="1" dirty="0" smtClean="0"/>
              <a:t>not the private partner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200" dirty="0" smtClean="0"/>
              <a:t>Operating efficiencies create improved stewardship of student fees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0" y="207496"/>
            <a:ext cx="7696199" cy="523220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  <a:latin typeface="Georgia" panose="02040502050405020303" pitchFamily="18" charset="0"/>
              </a:rPr>
              <a:t>Student Centered Partnership</a:t>
            </a:r>
            <a:endParaRPr lang="en-US" sz="28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42236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09601" y="730716"/>
            <a:ext cx="7696200" cy="5509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200" dirty="0" smtClean="0"/>
              <a:t>Immediate capital improvements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200" dirty="0" smtClean="0"/>
              <a:t>Corvias funding $5.6M for up-front capital repairs and renovations to existing buildings</a:t>
            </a:r>
          </a:p>
          <a:p>
            <a:pPr lvl="1"/>
            <a:endParaRPr lang="en-US" sz="22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200" dirty="0" smtClean="0"/>
              <a:t>Foundation Disbursements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200" dirty="0" smtClean="0"/>
              <a:t>$500,000 per year for needs-based aid-escalates 3% annually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200" dirty="0" smtClean="0"/>
              <a:t>Part of contractual agreement with Corvias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200" dirty="0" smtClean="0"/>
              <a:t>Funds distributed from USG Foundation to individual Foundations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200" dirty="0" smtClean="0"/>
              <a:t>MOU will be provided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200" dirty="0" smtClean="0"/>
              <a:t>Similar to other USG Foundation arrangements, Presidents will determine award process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endParaRPr lang="en-US" sz="2200" dirty="0"/>
          </a:p>
          <a:p>
            <a:pPr marL="800100" lvl="1" indent="-342900">
              <a:buFont typeface="Wingdings" panose="05000000000000000000" pitchFamily="2" charset="2"/>
              <a:buChar char="§"/>
            </a:pPr>
            <a:endParaRPr lang="en-US" sz="2200" dirty="0" smtClean="0"/>
          </a:p>
          <a:p>
            <a:pPr lvl="1"/>
            <a:endParaRPr lang="en-US" sz="22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609601" y="207496"/>
            <a:ext cx="7696200" cy="523220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  <a:latin typeface="Georgia" panose="02040502050405020303" pitchFamily="18" charset="0"/>
              </a:rPr>
              <a:t>Student Centered Partnership</a:t>
            </a:r>
            <a:endParaRPr lang="en-US" sz="28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82502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458200" cy="1143000"/>
          </a:xfrm>
          <a:solidFill>
            <a:schemeClr val="tx2"/>
          </a:solidFill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Governance Structure</a:t>
            </a:r>
            <a:endParaRPr lang="en-US" sz="3200" i="1" dirty="0">
              <a:solidFill>
                <a:schemeClr val="bg1"/>
              </a:solidFill>
              <a:effectLst/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2209800" cy="441960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82550" indent="0" algn="ctr">
              <a:buNone/>
            </a:pPr>
            <a:r>
              <a:rPr lang="en-US" sz="1600" b="1" dirty="0" smtClean="0">
                <a:latin typeface="Georgia" panose="02040502050405020303" pitchFamily="18" charset="0"/>
              </a:rPr>
              <a:t>Operating Team</a:t>
            </a:r>
          </a:p>
          <a:p>
            <a:r>
              <a:rPr lang="en-US" sz="1600" dirty="0" smtClean="0">
                <a:latin typeface="Georgia" panose="02040502050405020303" pitchFamily="18" charset="0"/>
              </a:rPr>
              <a:t>Concessionaire Operations Director</a:t>
            </a:r>
          </a:p>
          <a:p>
            <a:r>
              <a:rPr lang="en-US" sz="1600" dirty="0" smtClean="0">
                <a:latin typeface="Georgia" panose="02040502050405020303" pitchFamily="18" charset="0"/>
              </a:rPr>
              <a:t>Residence Life </a:t>
            </a:r>
          </a:p>
          <a:p>
            <a:r>
              <a:rPr lang="en-US" sz="1600" dirty="0" smtClean="0">
                <a:latin typeface="Georgia" panose="02040502050405020303" pitchFamily="18" charset="0"/>
              </a:rPr>
              <a:t>Security</a:t>
            </a:r>
          </a:p>
          <a:p>
            <a:r>
              <a:rPr lang="en-US" sz="1600" dirty="0" smtClean="0">
                <a:latin typeface="Georgia" panose="02040502050405020303" pitchFamily="18" charset="0"/>
              </a:rPr>
              <a:t>Finance, Financial Aid, Controller, Bursar</a:t>
            </a:r>
          </a:p>
          <a:p>
            <a:pPr marL="82550" indent="0">
              <a:buNone/>
            </a:pPr>
            <a:endParaRPr lang="en-US" sz="1600" dirty="0">
              <a:latin typeface="Georgia" panose="02040502050405020303" pitchFamily="18" charset="0"/>
            </a:endParaRPr>
          </a:p>
          <a:p>
            <a:pPr marL="82550" indent="0">
              <a:buNone/>
            </a:pPr>
            <a:r>
              <a:rPr lang="en-US" sz="1600" dirty="0" smtClean="0">
                <a:latin typeface="Georgia" panose="02040502050405020303" pitchFamily="18" charset="0"/>
              </a:rPr>
              <a:t>Execution of partnership, issue identification and day-to-day problem solving</a:t>
            </a:r>
          </a:p>
          <a:p>
            <a:pPr marL="82550" indent="0">
              <a:buNone/>
            </a:pPr>
            <a:endParaRPr lang="en-US" sz="1600" dirty="0" smtClean="0">
              <a:latin typeface="Georgia" panose="02040502050405020303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AB47F-7E22-48E1-BB9C-1FEE81EFD549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14</a:t>
            </a:fld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3581400" y="1384300"/>
            <a:ext cx="2209800" cy="5257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65125" indent="-282575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36538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58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6963" indent="-1730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32D2E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69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82550" indent="0" algn="ctr">
              <a:buFont typeface="Wingdings 2" pitchFamily="18" charset="2"/>
              <a:buNone/>
            </a:pPr>
            <a:r>
              <a:rPr lang="en-US" sz="1600" b="1" dirty="0" smtClean="0">
                <a:latin typeface="Georgia" panose="02040502050405020303" pitchFamily="18" charset="0"/>
              </a:rPr>
              <a:t>Management Committee</a:t>
            </a:r>
          </a:p>
          <a:p>
            <a:r>
              <a:rPr lang="en-US" sz="1600" dirty="0" smtClean="0">
                <a:latin typeface="Georgia" panose="02040502050405020303" pitchFamily="18" charset="0"/>
              </a:rPr>
              <a:t>Concessionaire Operations Director</a:t>
            </a:r>
          </a:p>
          <a:p>
            <a:r>
              <a:rPr lang="en-US" sz="1600" dirty="0" smtClean="0">
                <a:latin typeface="Georgia" panose="02040502050405020303" pitchFamily="18" charset="0"/>
              </a:rPr>
              <a:t>Campus P3 Coordinator</a:t>
            </a:r>
          </a:p>
          <a:p>
            <a:r>
              <a:rPr lang="en-US" sz="1600" dirty="0" smtClean="0">
                <a:latin typeface="Georgia" panose="02040502050405020303" pitchFamily="18" charset="0"/>
              </a:rPr>
              <a:t>Finance, Student Affairs, Facilities, Housing </a:t>
            </a:r>
          </a:p>
          <a:p>
            <a:r>
              <a:rPr lang="en-US" sz="1600" dirty="0" smtClean="0">
                <a:latin typeface="Georgia" panose="02040502050405020303" pitchFamily="18" charset="0"/>
              </a:rPr>
              <a:t>BOR P3 portfolio manager</a:t>
            </a:r>
          </a:p>
          <a:p>
            <a:pPr marL="82550" indent="0">
              <a:buFont typeface="Wingdings 2" pitchFamily="18" charset="2"/>
              <a:buNone/>
            </a:pPr>
            <a:r>
              <a:rPr lang="en-US" sz="1600" dirty="0" smtClean="0">
                <a:latin typeface="Georgia" panose="02040502050405020303" pitchFamily="18" charset="0"/>
              </a:rPr>
              <a:t>Oversee and monitor, evaluate performance, coordinate, resolve issues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6705600" y="1371600"/>
            <a:ext cx="2209800" cy="44958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65125" indent="-282575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36538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58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6963" indent="-1730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32D2E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69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82550" indent="0" algn="ctr">
              <a:buFont typeface="Wingdings 2" pitchFamily="18" charset="2"/>
              <a:buNone/>
            </a:pPr>
            <a:r>
              <a:rPr lang="en-US" sz="1600" b="1" dirty="0" smtClean="0">
                <a:latin typeface="Georgia" panose="02040502050405020303" pitchFamily="18" charset="0"/>
              </a:rPr>
              <a:t>Portfolio Management Committee</a:t>
            </a:r>
          </a:p>
          <a:p>
            <a:r>
              <a:rPr lang="en-US" sz="1600" dirty="0" smtClean="0">
                <a:latin typeface="Georgia" panose="02040502050405020303" pitchFamily="18" charset="0"/>
              </a:rPr>
              <a:t>Concessionaire Portfolio Manager</a:t>
            </a:r>
          </a:p>
          <a:p>
            <a:r>
              <a:rPr lang="en-US" sz="1600" dirty="0" smtClean="0">
                <a:latin typeface="Georgia" panose="02040502050405020303" pitchFamily="18" charset="0"/>
              </a:rPr>
              <a:t>Campus P3 Coordinator</a:t>
            </a:r>
          </a:p>
          <a:p>
            <a:r>
              <a:rPr lang="en-US" sz="1600" dirty="0" smtClean="0">
                <a:latin typeface="Georgia" panose="02040502050405020303" pitchFamily="18" charset="0"/>
              </a:rPr>
              <a:t>BOR P3 portfolio manager</a:t>
            </a:r>
          </a:p>
          <a:p>
            <a:r>
              <a:rPr lang="en-US" sz="1600" dirty="0" smtClean="0">
                <a:latin typeface="Georgia" panose="02040502050405020303" pitchFamily="18" charset="0"/>
              </a:rPr>
              <a:t>BOR leadership</a:t>
            </a:r>
          </a:p>
          <a:p>
            <a:pPr marL="82550" indent="0">
              <a:buFont typeface="Wingdings 2" pitchFamily="18" charset="2"/>
              <a:buNone/>
            </a:pPr>
            <a:endParaRPr lang="en-US" sz="1600" dirty="0" smtClean="0">
              <a:latin typeface="Georgia" panose="02040502050405020303" pitchFamily="18" charset="0"/>
            </a:endParaRPr>
          </a:p>
          <a:p>
            <a:pPr marL="82550" indent="0">
              <a:buNone/>
            </a:pPr>
            <a:r>
              <a:rPr lang="en-US" sz="1600" dirty="0">
                <a:latin typeface="Georgia" panose="02040502050405020303" pitchFamily="18" charset="0"/>
              </a:rPr>
              <a:t>Establish standards and procedures, ensure accountability, portfolio decisions</a:t>
            </a:r>
          </a:p>
        </p:txBody>
      </p:sp>
      <p:sp>
        <p:nvSpPr>
          <p:cNvPr id="4" name="Left-Right Arrow 3"/>
          <p:cNvSpPr/>
          <p:nvPr/>
        </p:nvSpPr>
        <p:spPr>
          <a:xfrm>
            <a:off x="2819400" y="3238500"/>
            <a:ext cx="533400" cy="3048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Left-Right Arrow 7"/>
          <p:cNvSpPr/>
          <p:nvPr/>
        </p:nvSpPr>
        <p:spPr>
          <a:xfrm>
            <a:off x="6019800" y="3238500"/>
            <a:ext cx="533400" cy="3048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772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458200" cy="609600"/>
          </a:xfrm>
          <a:solidFill>
            <a:schemeClr val="tx2"/>
          </a:solidFill>
        </p:spPr>
        <p:txBody>
          <a:bodyPr>
            <a:normAutofit/>
          </a:bodyPr>
          <a:lstStyle/>
          <a:p>
            <a:pPr>
              <a:defRPr/>
            </a:pPr>
            <a:r>
              <a:rPr lang="en-US" sz="2800" dirty="0" smtClean="0">
                <a:solidFill>
                  <a:schemeClr val="bg1"/>
                </a:solidFill>
                <a:latin typeface="Georgia" panose="02040502050405020303" pitchFamily="18" charset="0"/>
              </a:rPr>
              <a:t>Flow of Funds</a:t>
            </a:r>
            <a:endParaRPr lang="en-US" sz="28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81000" y="762000"/>
            <a:ext cx="8458200" cy="533400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200" u="sng" dirty="0">
                <a:solidFill>
                  <a:prstClr val="black"/>
                </a:solidFill>
                <a:latin typeface="Georgia" pitchFamily="18" charset="0"/>
              </a:rPr>
              <a:t>Revenues: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prstClr val="black"/>
                </a:solidFill>
                <a:latin typeface="Georgia" pitchFamily="18" charset="0"/>
              </a:rPr>
              <a:t>1.   Gross Revenues</a:t>
            </a:r>
          </a:p>
          <a:p>
            <a:pPr marL="1028700" lvl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  <a:latin typeface="Georgia" pitchFamily="18" charset="0"/>
              </a:rPr>
              <a:t>Student Housing </a:t>
            </a:r>
            <a:r>
              <a:rPr lang="en-US" sz="1200" dirty="0" smtClean="0">
                <a:solidFill>
                  <a:prstClr val="black"/>
                </a:solidFill>
                <a:latin typeface="Georgia" pitchFamily="18" charset="0"/>
              </a:rPr>
              <a:t>Rents, Application/Reservation Fees, Summer </a:t>
            </a:r>
            <a:r>
              <a:rPr lang="en-US" sz="1200" dirty="0">
                <a:solidFill>
                  <a:prstClr val="black"/>
                </a:solidFill>
                <a:latin typeface="Georgia" pitchFamily="18" charset="0"/>
              </a:rPr>
              <a:t>Revenue</a:t>
            </a:r>
          </a:p>
          <a:p>
            <a:pPr marL="1028700" lvl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  <a:latin typeface="Georgia" pitchFamily="18" charset="0"/>
              </a:rPr>
              <a:t>Other income; campus rental of space etc.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1200" u="sng" dirty="0">
              <a:solidFill>
                <a:prstClr val="black"/>
              </a:solidFill>
              <a:latin typeface="Georgia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u="sng" dirty="0">
                <a:solidFill>
                  <a:prstClr val="black"/>
                </a:solidFill>
                <a:latin typeface="Georgia" pitchFamily="18" charset="0"/>
              </a:rPr>
              <a:t>Operating Expenses: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b="1" dirty="0">
                <a:solidFill>
                  <a:prstClr val="black"/>
                </a:solidFill>
                <a:latin typeface="Georgia" pitchFamily="18" charset="0"/>
              </a:rPr>
              <a:t>2. </a:t>
            </a:r>
            <a:r>
              <a:rPr lang="en-US" sz="1200" b="1" dirty="0">
                <a:latin typeface="Georgia" pitchFamily="18" charset="0"/>
              </a:rPr>
              <a:t>Ground Rent (Guaranteed)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b="1" dirty="0">
                <a:latin typeface="Georgia" pitchFamily="18" charset="0"/>
              </a:rPr>
              <a:t>3. Retained Services (15% GR)-Residence Life, Rent Collection, Security, </a:t>
            </a:r>
            <a:r>
              <a:rPr lang="en-US" sz="1200" b="1" dirty="0" smtClean="0">
                <a:latin typeface="Georgia" pitchFamily="18" charset="0"/>
              </a:rPr>
              <a:t>Grounds </a:t>
            </a:r>
            <a:r>
              <a:rPr lang="en-US" sz="1200" b="1" dirty="0">
                <a:latin typeface="Georgia" pitchFamily="18" charset="0"/>
              </a:rPr>
              <a:t>keeping, Marketing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latin typeface="Georgia" pitchFamily="18" charset="0"/>
              </a:rPr>
              <a:t>4. Operating Expenses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latin typeface="Georgia" pitchFamily="18" charset="0"/>
              </a:rPr>
              <a:t>5. Repair and Replacement </a:t>
            </a:r>
            <a:r>
              <a:rPr lang="en-US" sz="1200" dirty="0" smtClean="0">
                <a:latin typeface="Georgia" pitchFamily="18" charset="0"/>
              </a:rPr>
              <a:t>Reserve ($175.00 per bed)</a:t>
            </a:r>
            <a:endParaRPr lang="en-US" sz="1200" dirty="0">
              <a:latin typeface="Georgia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AutoNum type="arabicPeriod" startAt="4"/>
            </a:pPr>
            <a:endParaRPr lang="en-US" sz="1200" baseline="30000" dirty="0">
              <a:latin typeface="Georgia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1200" baseline="30000" dirty="0">
              <a:latin typeface="Georgia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u="sng" dirty="0">
                <a:latin typeface="Georgia" pitchFamily="18" charset="0"/>
              </a:rPr>
              <a:t>Debt Service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1200" u="sng" dirty="0">
              <a:latin typeface="Georgia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u="sng" dirty="0">
                <a:latin typeface="Georgia" pitchFamily="18" charset="0"/>
              </a:rPr>
              <a:t>Net Operating Income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1200" u="dbl" dirty="0">
              <a:latin typeface="Georgia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latin typeface="Georgia" pitchFamily="18" charset="0"/>
              </a:rPr>
              <a:t>6.  Base Management Fee-2%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latin typeface="Georgia" pitchFamily="18" charset="0"/>
              </a:rPr>
              <a:t>7.  Performance Management Fee-2.25% (based on </a:t>
            </a:r>
            <a:r>
              <a:rPr lang="en-US" sz="1200" dirty="0" smtClean="0">
                <a:latin typeface="Georgia" pitchFamily="18" charset="0"/>
              </a:rPr>
              <a:t>Key Performance indicators)</a:t>
            </a:r>
            <a:endParaRPr lang="en-US" sz="1200" dirty="0">
              <a:latin typeface="Georgia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1200" u="sng" dirty="0">
              <a:latin typeface="Georgia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u="sng" dirty="0">
                <a:latin typeface="Georgia" pitchFamily="18" charset="0"/>
              </a:rPr>
              <a:t>Net Cash Flow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1200" u="dbl" dirty="0">
              <a:latin typeface="Georgia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latin typeface="Georgia" pitchFamily="18" charset="0"/>
              </a:rPr>
              <a:t>8. 50% Residual Cash Flow to </a:t>
            </a:r>
            <a:r>
              <a:rPr lang="en-US" sz="1200" dirty="0" smtClean="0">
                <a:latin typeface="Georgia" pitchFamily="18" charset="0"/>
              </a:rPr>
              <a:t>USG (Contingent Rent)</a:t>
            </a:r>
            <a:endParaRPr lang="en-US" sz="1200" dirty="0">
              <a:latin typeface="Georgia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200" dirty="0">
                <a:latin typeface="Georgia" pitchFamily="18" charset="0"/>
              </a:rPr>
              <a:t>9. 50% Reinvestment Reserve Fund</a:t>
            </a:r>
          </a:p>
          <a:p>
            <a:pPr marL="82550" indent="0">
              <a:buFont typeface="Wingdings 2" pitchFamily="18" charset="2"/>
              <a:buNone/>
              <a:defRPr/>
            </a:pPr>
            <a:endParaRPr lang="en-US" sz="1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8DF0ACC6-DF3C-4C1F-B68D-83800EAE5439}" type="slidenum">
              <a:rPr lang="en-US" smtClean="0">
                <a:solidFill>
                  <a:schemeClr val="bg1">
                    <a:lumMod val="65000"/>
                  </a:schemeClr>
                </a:solidFill>
              </a:rPr>
              <a:pPr algn="r"/>
              <a:t>15</a:t>
            </a:fld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7627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458200" cy="838200"/>
          </a:xfrm>
          <a:solidFill>
            <a:schemeClr val="tx2"/>
          </a:solidFill>
        </p:spPr>
        <p:txBody>
          <a:bodyPr>
            <a:normAutofit/>
          </a:bodyPr>
          <a:lstStyle/>
          <a:p>
            <a:pPr>
              <a:defRPr/>
            </a:pPr>
            <a:r>
              <a:rPr lang="en-US" sz="2800" dirty="0" smtClean="0">
                <a:solidFill>
                  <a:schemeClr val="bg1"/>
                </a:solidFill>
                <a:latin typeface="Georgia" panose="02040502050405020303" pitchFamily="18" charset="0"/>
              </a:rPr>
              <a:t>FY 2016 Campus Disbursements</a:t>
            </a:r>
            <a:endParaRPr lang="en-US" sz="28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8DF0ACC6-DF3C-4C1F-B68D-83800EAE5439}" type="slidenum">
              <a:rPr lang="en-US" smtClean="0">
                <a:solidFill>
                  <a:schemeClr val="bg1">
                    <a:lumMod val="65000"/>
                  </a:schemeClr>
                </a:solidFill>
              </a:rPr>
              <a:pPr algn="r"/>
              <a:t>16</a:t>
            </a:fld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3955545"/>
              </p:ext>
            </p:extLst>
          </p:nvPr>
        </p:nvGraphicFramePr>
        <p:xfrm>
          <a:off x="761999" y="1219198"/>
          <a:ext cx="7393778" cy="50345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21098"/>
                <a:gridCol w="1984252"/>
                <a:gridCol w="1685851"/>
                <a:gridCol w="76200"/>
                <a:gridCol w="1526377"/>
              </a:tblGrid>
              <a:tr h="500666">
                <a:tc>
                  <a:txBody>
                    <a:bodyPr/>
                    <a:lstStyle/>
                    <a:p>
                      <a:pPr algn="l" fontAlgn="ctr"/>
                      <a:endParaRPr lang="en-US" sz="2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Retained Services</a:t>
                      </a:r>
                      <a:endParaRPr lang="en-US" sz="2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Base Rent</a:t>
                      </a:r>
                      <a:endParaRPr lang="en-US" sz="2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2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Total Payment</a:t>
                      </a:r>
                      <a:endParaRPr lang="en-US" sz="2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solidFill>
                      <a:schemeClr val="tx2"/>
                    </a:solidFill>
                  </a:tcPr>
                </a:tc>
              </a:tr>
              <a:tr h="24500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dirty="0">
                          <a:effectLst/>
                          <a:latin typeface="+mn-lt"/>
                        </a:rPr>
                        <a:t>Total Revenue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1" u="none" strike="noStrike" dirty="0" smtClean="0">
                          <a:effectLst/>
                          <a:latin typeface="+mn-lt"/>
                        </a:rPr>
                        <a:t>$43,891,325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effectLst/>
                          <a:latin typeface="+mn-lt"/>
                        </a:rPr>
                        <a:t>ABAC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974,000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1,300,000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2,274,000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effectLst/>
                          <a:latin typeface="+mn-lt"/>
                        </a:rPr>
                        <a:t>ASU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1,015,000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1,050,000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2,065,000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effectLst/>
                          <a:latin typeface="+mn-lt"/>
                        </a:rPr>
                        <a:t>CCG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275,000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140,000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415,000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effectLst/>
                          <a:latin typeface="+mn-lt"/>
                        </a:rPr>
                        <a:t>CSU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470,000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670,000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1,140,000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effectLst/>
                          <a:latin typeface="+mn-lt"/>
                        </a:rPr>
                        <a:t>DSC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140,000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140,000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effectLst/>
                          <a:latin typeface="+mn-lt"/>
                        </a:rPr>
                        <a:t>EGSC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175,000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140,000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315,000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effectLst/>
                          <a:latin typeface="+mn-lt"/>
                        </a:rPr>
                        <a:t>GSU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3,430,000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1,300,000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4,730,000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effectLst/>
                          <a:latin typeface="+mn-lt"/>
                        </a:rPr>
                        <a:t>UNG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245,000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335,000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580,000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effectLst/>
                          <a:latin typeface="+mn-lt"/>
                        </a:rPr>
                        <a:t>GRU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175,000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175,000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00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dirty="0">
                          <a:effectLst/>
                          <a:latin typeface="+mn-lt"/>
                        </a:rPr>
                        <a:t>Total Campus Distributions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1" u="none" strike="noStrike" dirty="0" smtClean="0">
                          <a:effectLst/>
                          <a:latin typeface="+mn-lt"/>
                        </a:rPr>
                        <a:t>$6,584,000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u="none" strike="noStrike" dirty="0" smtClean="0">
                          <a:effectLst/>
                          <a:latin typeface="+mn-lt"/>
                        </a:rPr>
                        <a:t>$5,250,000 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u="none" strike="noStrike" dirty="0" smtClean="0">
                          <a:effectLst/>
                          <a:latin typeface="+mn-lt"/>
                        </a:rPr>
                        <a:t>$11,834,000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  <a:tr h="245007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15.00%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1189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458200" cy="838200"/>
          </a:xfrm>
          <a:solidFill>
            <a:schemeClr val="tx2"/>
          </a:solidFill>
        </p:spPr>
        <p:txBody>
          <a:bodyPr>
            <a:normAutofit/>
          </a:bodyPr>
          <a:lstStyle/>
          <a:p>
            <a:pPr>
              <a:defRPr/>
            </a:pPr>
            <a:r>
              <a:rPr lang="en-US" sz="2800" dirty="0" smtClean="0">
                <a:solidFill>
                  <a:schemeClr val="bg1"/>
                </a:solidFill>
                <a:latin typeface="Georgia" panose="02040502050405020303" pitchFamily="18" charset="0"/>
              </a:rPr>
              <a:t>FY 2017 Campus Disbursements</a:t>
            </a:r>
            <a:endParaRPr lang="en-US" sz="28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8DF0ACC6-DF3C-4C1F-B68D-83800EAE5439}" type="slidenum">
              <a:rPr lang="en-US" smtClean="0">
                <a:solidFill>
                  <a:schemeClr val="bg1">
                    <a:lumMod val="65000"/>
                  </a:schemeClr>
                </a:solidFill>
              </a:rPr>
              <a:pPr algn="r"/>
              <a:t>17</a:t>
            </a:fld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8717655"/>
              </p:ext>
            </p:extLst>
          </p:nvPr>
        </p:nvGraphicFramePr>
        <p:xfrm>
          <a:off x="761999" y="1219198"/>
          <a:ext cx="7393778" cy="50345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21098"/>
                <a:gridCol w="1984252"/>
                <a:gridCol w="1685851"/>
                <a:gridCol w="76200"/>
                <a:gridCol w="1526377"/>
              </a:tblGrid>
              <a:tr h="500666">
                <a:tc>
                  <a:txBody>
                    <a:bodyPr/>
                    <a:lstStyle/>
                    <a:p>
                      <a:pPr algn="l" fontAlgn="ctr"/>
                      <a:endParaRPr lang="en-US" sz="2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Retained Services</a:t>
                      </a:r>
                      <a:endParaRPr lang="en-US" sz="2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Base Rent</a:t>
                      </a:r>
                      <a:endParaRPr lang="en-US" sz="2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2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Total Payment</a:t>
                      </a:r>
                      <a:endParaRPr lang="en-US" sz="2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solidFill>
                      <a:schemeClr val="tx2"/>
                    </a:solidFill>
                  </a:tcPr>
                </a:tc>
              </a:tr>
              <a:tr h="24500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dirty="0">
                          <a:effectLst/>
                          <a:latin typeface="+mn-lt"/>
                        </a:rPr>
                        <a:t>Total Revenue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$69,438,194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effectLst/>
                          <a:latin typeface="+mn-lt"/>
                        </a:rPr>
                        <a:t>ABAC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1,052,000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1,020,000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2,072,000</a:t>
                      </a:r>
                    </a:p>
                  </a:txBody>
                  <a:tcPr marL="7620" marR="7620" marT="7620" marB="0" anchor="b"/>
                </a:tc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effectLst/>
                          <a:latin typeface="+mn-lt"/>
                        </a:rPr>
                        <a:t>ASU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1,047,720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1,060,000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2,107,720</a:t>
                      </a:r>
                    </a:p>
                  </a:txBody>
                  <a:tcPr marL="7620" marR="7620" marT="7620" marB="0" anchor="b">
                    <a:noFill/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effectLst/>
                          <a:latin typeface="+mn-lt"/>
                        </a:rPr>
                        <a:t>CCG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488,000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200,000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688,000</a:t>
                      </a:r>
                    </a:p>
                  </a:txBody>
                  <a:tcPr marL="7620" marR="7620" marT="7620" marB="0" anchor="b"/>
                </a:tc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effectLst/>
                          <a:latin typeface="+mn-lt"/>
                        </a:rPr>
                        <a:t>CSU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1,160,000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670,000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1,830,000</a:t>
                      </a:r>
                    </a:p>
                  </a:txBody>
                  <a:tcPr marL="7620" marR="7620" marT="7620" marB="0" anchor="b">
                    <a:noFill/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effectLst/>
                          <a:latin typeface="+mn-lt"/>
                        </a:rPr>
                        <a:t>DSC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345,000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185,000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530,000</a:t>
                      </a:r>
                    </a:p>
                  </a:txBody>
                  <a:tcPr marL="7620" marR="7620" marT="7620" marB="0" anchor="b"/>
                </a:tc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effectLst/>
                          <a:latin typeface="+mn-lt"/>
                        </a:rPr>
                        <a:t>EGSC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393,009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200,000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593,009</a:t>
                      </a:r>
                    </a:p>
                  </a:txBody>
                  <a:tcPr marL="7620" marR="7620" marT="7620" marB="0" anchor="b">
                    <a:noFill/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effectLst/>
                          <a:latin typeface="+mn-lt"/>
                        </a:rPr>
                        <a:t>GSU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4,630,000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1,300,000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5,930,000</a:t>
                      </a:r>
                    </a:p>
                  </a:txBody>
                  <a:tcPr marL="7620" marR="7620" marT="7620" marB="0" anchor="b"/>
                </a:tc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effectLst/>
                          <a:latin typeface="+mn-lt"/>
                        </a:rPr>
                        <a:t>UNG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700,000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430,000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1,130,000</a:t>
                      </a:r>
                    </a:p>
                  </a:txBody>
                  <a:tcPr marL="7620" marR="7620" marT="7620" marB="0" anchor="b">
                    <a:noFill/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effectLst/>
                          <a:latin typeface="+mn-lt"/>
                        </a:rPr>
                        <a:t>GRU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600,000</a:t>
                      </a:r>
                    </a:p>
                  </a:txBody>
                  <a:tcPr marL="7620" marR="7620" marT="762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325,000</a:t>
                      </a:r>
                    </a:p>
                  </a:txBody>
                  <a:tcPr marL="7620" marR="7620" marT="762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925,000</a:t>
                      </a:r>
                    </a:p>
                  </a:txBody>
                  <a:tcPr marL="7620" marR="7620" marT="762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00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dirty="0">
                          <a:effectLst/>
                          <a:latin typeface="+mn-lt"/>
                        </a:rPr>
                        <a:t>Total Campus Distributions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$10,415,729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$5,390,000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$15,805,729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  <a:tr h="245007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15.00%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4736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458200" cy="838200"/>
          </a:xfrm>
          <a:solidFill>
            <a:schemeClr val="tx2"/>
          </a:solidFill>
        </p:spPr>
        <p:txBody>
          <a:bodyPr>
            <a:normAutofit/>
          </a:bodyPr>
          <a:lstStyle/>
          <a:p>
            <a:pPr>
              <a:defRPr/>
            </a:pPr>
            <a:r>
              <a:rPr lang="en-US" sz="2800" dirty="0" smtClean="0">
                <a:solidFill>
                  <a:schemeClr val="bg1"/>
                </a:solidFill>
                <a:latin typeface="Georgia" panose="02040502050405020303" pitchFamily="18" charset="0"/>
              </a:rPr>
              <a:t>Phase II</a:t>
            </a:r>
            <a:endParaRPr lang="en-US" sz="28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81000" y="999565"/>
            <a:ext cx="8458200" cy="525780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254000" indent="-171450">
              <a:buFont typeface="Wingdings" panose="05000000000000000000" pitchFamily="2" charset="2"/>
              <a:buChar char="Ø"/>
              <a:defRPr/>
            </a:pPr>
            <a:r>
              <a:rPr lang="en-US" sz="2400" dirty="0" smtClean="0">
                <a:latin typeface="Georgia" panose="02040502050405020303" pitchFamily="18" charset="0"/>
              </a:rPr>
              <a:t>Review of campus requests underway</a:t>
            </a:r>
          </a:p>
          <a:p>
            <a:pPr marL="254000" indent="-171450">
              <a:buFont typeface="Wingdings" panose="05000000000000000000" pitchFamily="2" charset="2"/>
              <a:buChar char="Ø"/>
              <a:defRPr/>
            </a:pPr>
            <a:endParaRPr lang="en-US" sz="2400" dirty="0" smtClean="0">
              <a:latin typeface="Georgia" panose="02040502050405020303" pitchFamily="18" charset="0"/>
            </a:endParaRPr>
          </a:p>
          <a:p>
            <a:pPr marL="254000" indent="-171450">
              <a:buFont typeface="Wingdings" panose="05000000000000000000" pitchFamily="2" charset="2"/>
              <a:buChar char="Ø"/>
              <a:defRPr/>
            </a:pPr>
            <a:r>
              <a:rPr lang="en-US" sz="2400" dirty="0" smtClean="0">
                <a:latin typeface="Georgia" panose="02040502050405020303" pitchFamily="18" charset="0"/>
              </a:rPr>
              <a:t>Analysis of debt and performance of entire housing portfolio</a:t>
            </a:r>
          </a:p>
          <a:p>
            <a:pPr marL="254000" indent="-171450">
              <a:buFont typeface="Wingdings" panose="05000000000000000000" pitchFamily="2" charset="2"/>
              <a:buChar char="Ø"/>
              <a:defRPr/>
            </a:pPr>
            <a:endParaRPr lang="en-US" sz="2400" dirty="0" smtClean="0">
              <a:latin typeface="Georgia" panose="02040502050405020303" pitchFamily="18" charset="0"/>
            </a:endParaRPr>
          </a:p>
          <a:p>
            <a:pPr marL="254000" indent="-171450">
              <a:buFont typeface="Wingdings" panose="05000000000000000000" pitchFamily="2" charset="2"/>
              <a:buChar char="Ø"/>
              <a:defRPr/>
            </a:pPr>
            <a:r>
              <a:rPr lang="en-US" sz="2400" dirty="0" smtClean="0">
                <a:latin typeface="Georgia" panose="02040502050405020303" pitchFamily="18" charset="0"/>
              </a:rPr>
              <a:t>Discussions with potential participants &amp; due diligence-February-May 2015</a:t>
            </a:r>
            <a:endParaRPr lang="en-US" sz="2400" dirty="0">
              <a:latin typeface="Georgia" panose="02040502050405020303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8DF0ACC6-DF3C-4C1F-B68D-83800EAE5439}" type="slidenum">
              <a:rPr lang="en-US" smtClean="0">
                <a:solidFill>
                  <a:schemeClr val="bg1">
                    <a:lumMod val="65000"/>
                  </a:schemeClr>
                </a:solidFill>
              </a:rPr>
              <a:pPr algn="r"/>
              <a:t>18</a:t>
            </a:fld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6346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492875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/>
        </p:nvSpPr>
        <p:spPr bwMode="auto">
          <a:xfrm>
            <a:off x="259582" y="1214037"/>
            <a:ext cx="8534400" cy="487856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65125" indent="-282575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36538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58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6963" indent="-1730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32D2E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69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 algn="ctr">
              <a:buFont typeface="Wingdings 2" pitchFamily="18" charset="2"/>
              <a:buNone/>
              <a:defRPr/>
            </a:pPr>
            <a:r>
              <a:rPr lang="en-US" sz="2200" b="1" u="sng" dirty="0" smtClean="0">
                <a:latin typeface="Georgia" panose="02040502050405020303" pitchFamily="18" charset="0"/>
              </a:rPr>
              <a:t>Objectives</a:t>
            </a:r>
            <a:r>
              <a:rPr lang="en-US" sz="2200" b="1" dirty="0" smtClean="0">
                <a:latin typeface="Georgia" panose="02040502050405020303" pitchFamily="18" charset="0"/>
              </a:rPr>
              <a:t> </a:t>
            </a:r>
          </a:p>
          <a:p>
            <a:pPr>
              <a:buClrTx/>
              <a:defRPr/>
            </a:pPr>
            <a:r>
              <a:rPr lang="en-US" sz="2200" dirty="0" smtClean="0">
                <a:latin typeface="Georgia" panose="02040502050405020303" pitchFamily="18" charset="0"/>
              </a:rPr>
              <a:t>Provide </a:t>
            </a:r>
            <a:r>
              <a:rPr lang="en-US" sz="2200" dirty="0">
                <a:latin typeface="Georgia" panose="02040502050405020303" pitchFamily="18" charset="0"/>
              </a:rPr>
              <a:t>additional housing for USG students without incurring additional BOR capital </a:t>
            </a:r>
            <a:r>
              <a:rPr lang="en-US" sz="2200" dirty="0" smtClean="0">
                <a:latin typeface="Georgia" panose="02040502050405020303" pitchFamily="18" charset="0"/>
              </a:rPr>
              <a:t>lease </a:t>
            </a:r>
            <a:r>
              <a:rPr lang="en-US" sz="2200" dirty="0">
                <a:latin typeface="Georgia" panose="02040502050405020303" pitchFamily="18" charset="0"/>
              </a:rPr>
              <a:t>obligations</a:t>
            </a:r>
            <a:r>
              <a:rPr lang="en-US" sz="2200" dirty="0" smtClean="0">
                <a:latin typeface="Georgia" panose="02040502050405020303" pitchFamily="18" charset="0"/>
              </a:rPr>
              <a:t>;</a:t>
            </a:r>
          </a:p>
          <a:p>
            <a:pPr>
              <a:buClrTx/>
              <a:defRPr/>
            </a:pPr>
            <a:r>
              <a:rPr lang="en-US" sz="2200" dirty="0" smtClean="0">
                <a:latin typeface="Georgia" panose="02040502050405020303" pitchFamily="18" charset="0"/>
              </a:rPr>
              <a:t>Reduce </a:t>
            </a:r>
            <a:r>
              <a:rPr lang="en-US" sz="2200" dirty="0">
                <a:latin typeface="Georgia" panose="02040502050405020303" pitchFamily="18" charset="0"/>
              </a:rPr>
              <a:t>the amount of BOR capital </a:t>
            </a:r>
            <a:r>
              <a:rPr lang="en-US" sz="2200" dirty="0" smtClean="0">
                <a:latin typeface="Georgia" panose="02040502050405020303" pitchFamily="18" charset="0"/>
              </a:rPr>
              <a:t>lease </a:t>
            </a:r>
            <a:r>
              <a:rPr lang="en-US" sz="2200" dirty="0">
                <a:latin typeface="Georgia" panose="02040502050405020303" pitchFamily="18" charset="0"/>
              </a:rPr>
              <a:t>obligations associated with the portfolio of existing housing assets;</a:t>
            </a:r>
          </a:p>
          <a:p>
            <a:pPr>
              <a:buClrTx/>
              <a:defRPr/>
            </a:pPr>
            <a:r>
              <a:rPr lang="en-US" sz="2200" dirty="0" smtClean="0">
                <a:latin typeface="Georgia" panose="02040502050405020303" pitchFamily="18" charset="0"/>
              </a:rPr>
              <a:t>Leverage </a:t>
            </a:r>
            <a:r>
              <a:rPr lang="en-US" sz="2200" dirty="0">
                <a:latin typeface="Georgia" panose="02040502050405020303" pitchFamily="18" charset="0"/>
              </a:rPr>
              <a:t>private sector efficiencies in the design, construction, operations and maintenance of student housing; and</a:t>
            </a:r>
          </a:p>
          <a:p>
            <a:pPr>
              <a:buClrTx/>
              <a:defRPr/>
            </a:pPr>
            <a:r>
              <a:rPr lang="en-US" sz="2200" dirty="0" smtClean="0">
                <a:latin typeface="Georgia" panose="02040502050405020303" pitchFamily="18" charset="0"/>
              </a:rPr>
              <a:t>Develop </a:t>
            </a:r>
            <a:r>
              <a:rPr lang="en-US" sz="2200" dirty="0">
                <a:latin typeface="Georgia" panose="02040502050405020303" pitchFamily="18" charset="0"/>
              </a:rPr>
              <a:t>a </a:t>
            </a:r>
            <a:r>
              <a:rPr lang="en-US" sz="2200" dirty="0" smtClean="0">
                <a:latin typeface="Georgia" panose="02040502050405020303" pitchFamily="18" charset="0"/>
              </a:rPr>
              <a:t>long-term relationship </a:t>
            </a:r>
            <a:r>
              <a:rPr lang="en-US" sz="2200" dirty="0">
                <a:latin typeface="Georgia" panose="02040502050405020303" pitchFamily="18" charset="0"/>
              </a:rPr>
              <a:t>between the </a:t>
            </a:r>
            <a:r>
              <a:rPr lang="en-US" sz="2200" dirty="0" smtClean="0">
                <a:latin typeface="Georgia" panose="02040502050405020303" pitchFamily="18" charset="0"/>
              </a:rPr>
              <a:t>USG, its member institutions </a:t>
            </a:r>
            <a:r>
              <a:rPr lang="en-US" sz="2200" dirty="0">
                <a:latin typeface="Georgia" panose="02040502050405020303" pitchFamily="18" charset="0"/>
              </a:rPr>
              <a:t>and </a:t>
            </a:r>
            <a:r>
              <a:rPr lang="en-US" sz="2200" dirty="0" smtClean="0">
                <a:latin typeface="Georgia" panose="02040502050405020303" pitchFamily="18" charset="0"/>
              </a:rPr>
              <a:t>a private housing provider (Concessionaire) </a:t>
            </a:r>
            <a:r>
              <a:rPr lang="en-US" sz="2200" dirty="0">
                <a:latin typeface="Georgia" panose="02040502050405020303" pitchFamily="18" charset="0"/>
              </a:rPr>
              <a:t>to attract students to live on-campus and to enhance the college experience for these students. </a:t>
            </a:r>
          </a:p>
        </p:txBody>
      </p:sp>
      <p:sp>
        <p:nvSpPr>
          <p:cNvPr id="7" name="Rectangle 6"/>
          <p:cNvSpPr/>
          <p:nvPr/>
        </p:nvSpPr>
        <p:spPr>
          <a:xfrm>
            <a:off x="259582" y="259930"/>
            <a:ext cx="8534400" cy="954107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dirty="0" smtClean="0">
                <a:solidFill>
                  <a:schemeClr val="bg1"/>
                </a:solidFill>
                <a:latin typeface="Georgia" panose="02040502050405020303" pitchFamily="18" charset="0"/>
              </a:rPr>
              <a:t>Guiding Principle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dirty="0" smtClean="0">
                <a:solidFill>
                  <a:schemeClr val="bg1"/>
                </a:solidFill>
                <a:latin typeface="Georgia" panose="02040502050405020303" pitchFamily="18" charset="0"/>
              </a:rPr>
              <a:t>Quality, safe, affordable housing for students</a:t>
            </a:r>
            <a:endParaRPr lang="en-US" sz="28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6873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7848600" cy="1143000"/>
          </a:xfrm>
          <a:solidFill>
            <a:schemeClr val="tx2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defRPr/>
            </a:pPr>
            <a:r>
              <a:rPr lang="en-US" sz="3600" dirty="0" smtClean="0">
                <a:solidFill>
                  <a:schemeClr val="bg1"/>
                </a:solidFill>
                <a:latin typeface="Georgia" panose="02040502050405020303" pitchFamily="18" charset="0"/>
              </a:rPr>
              <a:t>Key Milestones</a:t>
            </a:r>
            <a:endParaRPr lang="en-US" sz="36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533400" y="1295400"/>
            <a:ext cx="7848600" cy="510540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en-US" sz="1500" dirty="0">
                <a:latin typeface="Georgia" panose="02040502050405020303" pitchFamily="18" charset="0"/>
              </a:rPr>
              <a:t>Board of Regents assembled a team of Advisors/Consultants – June/July 2013</a:t>
            </a:r>
          </a:p>
          <a:p>
            <a:r>
              <a:rPr lang="en-US" sz="1500" dirty="0">
                <a:latin typeface="Georgia" panose="02040502050405020303" pitchFamily="18" charset="0"/>
              </a:rPr>
              <a:t>Phase I Campuses Selected – July/August 2013</a:t>
            </a:r>
          </a:p>
          <a:p>
            <a:r>
              <a:rPr lang="en-US" sz="1500" dirty="0">
                <a:latin typeface="Georgia" panose="02040502050405020303" pitchFamily="18" charset="0"/>
              </a:rPr>
              <a:t>Board of Regents establishes Guiding Principles for P3 – October 2013</a:t>
            </a:r>
          </a:p>
          <a:p>
            <a:r>
              <a:rPr lang="en-US" sz="1500" dirty="0">
                <a:latin typeface="Georgia" panose="02040502050405020303" pitchFamily="18" charset="0"/>
              </a:rPr>
              <a:t>Prepared Due Diligence on Phase I Campuses – July 2013 – October 2014</a:t>
            </a:r>
          </a:p>
          <a:p>
            <a:r>
              <a:rPr lang="en-US" sz="1500" dirty="0">
                <a:latin typeface="Georgia" panose="02040502050405020303" pitchFamily="18" charset="0"/>
              </a:rPr>
              <a:t>Marketed P3 Program to Potential Developers – November 2013 – April 2014 (Presented Proposed USG P3 Program at 3 National Conferences)</a:t>
            </a:r>
          </a:p>
          <a:p>
            <a:r>
              <a:rPr lang="en-US" sz="1500" dirty="0">
                <a:latin typeface="Georgia" panose="02040502050405020303" pitchFamily="18" charset="0"/>
              </a:rPr>
              <a:t>Issued Request for Qualification – May 2014 </a:t>
            </a:r>
          </a:p>
          <a:p>
            <a:r>
              <a:rPr lang="en-US" sz="1500" dirty="0">
                <a:latin typeface="Georgia" panose="02040502050405020303" pitchFamily="18" charset="0"/>
              </a:rPr>
              <a:t>Three Firms Short listed – July 2014</a:t>
            </a:r>
          </a:p>
          <a:p>
            <a:r>
              <a:rPr lang="en-US" sz="1500" dirty="0">
                <a:latin typeface="Georgia" panose="02040502050405020303" pitchFamily="18" charset="0"/>
              </a:rPr>
              <a:t>Final Concessionaire RFP proposals submitted – October 2014</a:t>
            </a:r>
          </a:p>
          <a:p>
            <a:r>
              <a:rPr lang="en-US" sz="1500" dirty="0">
                <a:latin typeface="Georgia" panose="02040502050405020303" pitchFamily="18" charset="0"/>
              </a:rPr>
              <a:t>Referendum Approved by Voters for P3 Property Tax Abatement – November 4, 2014</a:t>
            </a:r>
          </a:p>
          <a:p>
            <a:r>
              <a:rPr lang="en-US" sz="1500" dirty="0">
                <a:latin typeface="Georgia" panose="02040502050405020303" pitchFamily="18" charset="0"/>
              </a:rPr>
              <a:t>Corvias Campus Living selected as Concessionaire – November 2014</a:t>
            </a:r>
          </a:p>
          <a:p>
            <a:r>
              <a:rPr lang="en-US" sz="1500" dirty="0">
                <a:latin typeface="Georgia" panose="02040502050405020303" pitchFamily="18" charset="0"/>
              </a:rPr>
              <a:t>Master Concession Agreement Executed – November </a:t>
            </a:r>
            <a:r>
              <a:rPr lang="en-US" sz="1500" dirty="0" smtClean="0">
                <a:latin typeface="Georgia" panose="02040502050405020303" pitchFamily="18" charset="0"/>
              </a:rPr>
              <a:t>2014</a:t>
            </a:r>
          </a:p>
          <a:p>
            <a:r>
              <a:rPr lang="en-US" sz="1500" dirty="0" smtClean="0">
                <a:latin typeface="Georgia" panose="02040502050405020303" pitchFamily="18" charset="0"/>
              </a:rPr>
              <a:t>Kickoff Meetings on campuses-December/January 2014-2015</a:t>
            </a:r>
          </a:p>
          <a:p>
            <a:r>
              <a:rPr lang="en-US" sz="1500" b="1" i="1" dirty="0" smtClean="0">
                <a:latin typeface="Georgia" panose="02040502050405020303" pitchFamily="18" charset="0"/>
              </a:rPr>
              <a:t>April 2015 Financial Close-(anticipated)</a:t>
            </a:r>
          </a:p>
          <a:p>
            <a:r>
              <a:rPr lang="en-US" sz="1500" b="1" i="1" dirty="0" smtClean="0">
                <a:latin typeface="Georgia" panose="02040502050405020303" pitchFamily="18" charset="0"/>
              </a:rPr>
              <a:t>Leaseback Period-May/June 2015</a:t>
            </a:r>
          </a:p>
          <a:p>
            <a:r>
              <a:rPr lang="en-US" sz="1500" b="1" i="1" dirty="0" smtClean="0">
                <a:latin typeface="Georgia" panose="02040502050405020303" pitchFamily="18" charset="0"/>
              </a:rPr>
              <a:t>Project Turnover Date-July 1, 2015</a:t>
            </a:r>
          </a:p>
          <a:p>
            <a:r>
              <a:rPr lang="en-US" sz="1500" b="1" i="1" dirty="0" smtClean="0">
                <a:latin typeface="Georgia" panose="02040502050405020303" pitchFamily="18" charset="0"/>
              </a:rPr>
              <a:t>Completion of new construction-July 2016</a:t>
            </a:r>
          </a:p>
          <a:p>
            <a:endParaRPr lang="en-US" sz="1500" b="1" i="1" dirty="0">
              <a:latin typeface="Georgia" panose="02040502050405020303" pitchFamily="18" charset="0"/>
            </a:endParaRPr>
          </a:p>
          <a:p>
            <a:pPr lvl="0"/>
            <a:endParaRPr lang="en-US" sz="1400" b="1" dirty="0" smtClean="0">
              <a:latin typeface="Georgia" panose="02040502050405020303" pitchFamily="18" charset="0"/>
            </a:endParaRPr>
          </a:p>
          <a:p>
            <a:pPr lvl="0"/>
            <a:endParaRPr lang="en-US" sz="1400" dirty="0">
              <a:latin typeface="Georgia" panose="02040502050405020303" pitchFamily="18" charset="0"/>
            </a:endParaRPr>
          </a:p>
          <a:p>
            <a:pPr marL="82550" indent="0">
              <a:buNone/>
              <a:defRPr/>
            </a:pPr>
            <a:endParaRPr lang="en-US" sz="1600" b="1" u="sng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8DF0ACC6-DF3C-4C1F-B68D-83800EAE5439}" type="slidenum">
              <a:rPr lang="en-US" smtClean="0">
                <a:solidFill>
                  <a:schemeClr val="bg1">
                    <a:lumMod val="65000"/>
                  </a:schemeClr>
                </a:solidFill>
              </a:rPr>
              <a:pPr algn="r"/>
              <a:t>3</a:t>
            </a:fld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514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4902" y="152401"/>
            <a:ext cx="8153400" cy="1371600"/>
          </a:xfrm>
          <a:solidFill>
            <a:schemeClr val="tx2"/>
          </a:solidFill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BOR USG – Corvias Partnership</a:t>
            </a:r>
            <a:br>
              <a:rPr lang="en-US" sz="3200" dirty="0" smtClean="0">
                <a:solidFill>
                  <a:schemeClr val="bg1"/>
                </a:solidFill>
                <a:latin typeface="Georgia" panose="02040502050405020303" pitchFamily="18" charset="0"/>
              </a:rPr>
            </a:br>
            <a:r>
              <a:rPr lang="en-US" sz="3200" i="1" dirty="0" smtClean="0">
                <a:solidFill>
                  <a:schemeClr val="bg1"/>
                </a:solidFill>
                <a:latin typeface="Georgia" panose="02040502050405020303" pitchFamily="18" charset="0"/>
              </a:rPr>
              <a:t>Every Objective Met</a:t>
            </a:r>
            <a:endParaRPr lang="en-US" sz="32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4902" y="1524000"/>
            <a:ext cx="8153400" cy="4267199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85000" lnSpcReduction="20000"/>
          </a:bodyPr>
          <a:lstStyle/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$300 million in debt retired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New Housing financing non-recourse to BOR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Reinvestment plan ensures a funding source for major building overhaul or replacement of 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housing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Rent Caps with BOR final approval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Campuses compensated for residence life, security and rent collection expenses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Management fees are performance-based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Default for failure to perform, failure to pay rent to BOR, bankruptcy</a:t>
            </a:r>
            <a:endParaRPr lang="en-US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algn="l"/>
            <a:endParaRPr lang="en-US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 algn="r"/>
            <a:fld id="{8DF0ACC6-DF3C-4C1F-B68D-83800EAE5439}" type="slidenum">
              <a:rPr lang="en-US" smtClean="0">
                <a:solidFill>
                  <a:schemeClr val="bg1">
                    <a:lumMod val="65000"/>
                  </a:schemeClr>
                </a:solidFill>
              </a:rPr>
              <a:pPr algn="r"/>
              <a:t>4</a:t>
            </a:fld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4985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ardrop 54"/>
          <p:cNvSpPr/>
          <p:nvPr/>
        </p:nvSpPr>
        <p:spPr>
          <a:xfrm rot="16200000">
            <a:off x="3593787" y="409869"/>
            <a:ext cx="559284" cy="516459"/>
          </a:xfrm>
          <a:prstGeom prst="teardrop">
            <a:avLst>
              <a:gd name="adj" fmla="val 101010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2498" y="277810"/>
            <a:ext cx="7657484" cy="719141"/>
          </a:xfrm>
          <a:solidFill>
            <a:schemeClr val="tx2"/>
          </a:solidFill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/>
              </a:rPr>
              <a:t>Phase I – Existing and New Beds</a:t>
            </a:r>
            <a:endParaRPr lang="en-US" sz="3200" b="1" dirty="0">
              <a:solidFill>
                <a:schemeClr val="bg1"/>
              </a:solidFill>
              <a:effectLst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257800" y="1445973"/>
            <a:ext cx="342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8" name="Slide Number Placeholder 27"/>
          <p:cNvSpPr>
            <a:spLocks noGrp="1"/>
          </p:cNvSpPr>
          <p:nvPr>
            <p:ph type="sldNum" sz="quarter" idx="12"/>
          </p:nvPr>
        </p:nvSpPr>
        <p:spPr>
          <a:xfrm>
            <a:off x="6629400" y="6446837"/>
            <a:ext cx="2133600" cy="365125"/>
          </a:xfrm>
        </p:spPr>
        <p:txBody>
          <a:bodyPr/>
          <a:lstStyle/>
          <a:p>
            <a:pPr>
              <a:defRPr/>
            </a:pPr>
            <a:fld id="{BD1E54D3-8FE7-4BAF-A713-18C75E5DB594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>
                <a:defRPr/>
              </a:pPr>
              <a:t>5</a:t>
            </a:fld>
            <a:endParaRPr lang="en-US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graphicFrame>
        <p:nvGraphicFramePr>
          <p:cNvPr id="30" name="Table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7435142"/>
              </p:ext>
            </p:extLst>
          </p:nvPr>
        </p:nvGraphicFramePr>
        <p:xfrm>
          <a:off x="4724400" y="1280437"/>
          <a:ext cx="3962400" cy="42516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14400"/>
                <a:gridCol w="1219200"/>
                <a:gridCol w="914400"/>
                <a:gridCol w="914400"/>
              </a:tblGrid>
              <a:tr h="59408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929" marR="25929" marT="0" marB="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Existing Beds </a:t>
                      </a:r>
                      <a:endParaRPr lang="en-US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929" marR="25929" marT="0" marB="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New Beds</a:t>
                      </a:r>
                      <a:endParaRPr lang="en-US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929" marR="25929" marT="0" marB="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Total</a:t>
                      </a:r>
                      <a:endParaRPr lang="en-US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929" marR="25929" marT="0" marB="0"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+mn-lt"/>
                        </a:rPr>
                        <a:t>ABAC</a:t>
                      </a:r>
                      <a:endParaRPr lang="en-US" sz="1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929" marR="25929" marT="0" marB="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1,324 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  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1,324 </a:t>
                      </a:r>
                    </a:p>
                  </a:txBody>
                  <a:tcPr marL="7620" marR="7620" marT="7620" marB="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effectLst/>
                          <a:latin typeface="+mn-lt"/>
                        </a:rPr>
                        <a:t>ASU </a:t>
                      </a:r>
                      <a:endParaRPr lang="en-US" sz="1800" b="1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25929" marR="25929" marT="0" marB="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1,239 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   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1,239 </a:t>
                      </a:r>
                    </a:p>
                  </a:txBody>
                  <a:tcPr marL="7620" marR="7620" marT="7620" marB="0"/>
                </a:tc>
              </a:tr>
              <a:tr h="3657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+mn-lt"/>
                        </a:rPr>
                        <a:t>CCG</a:t>
                      </a:r>
                      <a:endParaRPr lang="en-US" sz="1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929" marR="25929" marT="0" marB="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352 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220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572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effectLst/>
                          <a:latin typeface="+mn-lt"/>
                        </a:rPr>
                        <a:t>CSU </a:t>
                      </a:r>
                      <a:endParaRPr lang="en-US" sz="1800" b="1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25929" marR="25929" marT="0" marB="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444 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520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964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effectLst/>
                          <a:latin typeface="+mn-lt"/>
                        </a:rPr>
                        <a:t>DSC </a:t>
                      </a:r>
                      <a:endParaRPr lang="en-US" sz="1800" b="1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25929" marR="25929" marT="0" marB="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-   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364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364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/>
                </a:tc>
              </a:tr>
              <a:tr h="3657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+mn-lt"/>
                        </a:rPr>
                        <a:t>EGSC</a:t>
                      </a:r>
                      <a:endParaRPr lang="en-US" sz="1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929" marR="25929" marT="0" marB="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200 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214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414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effectLst/>
                          <a:latin typeface="+mn-lt"/>
                        </a:rPr>
                        <a:t>GSU </a:t>
                      </a:r>
                      <a:endParaRPr lang="en-US" sz="1800" b="1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25929" marR="25929" marT="0" marB="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2,322 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1,152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3,474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effectLst/>
                          <a:latin typeface="+mn-lt"/>
                        </a:rPr>
                        <a:t>GRU </a:t>
                      </a:r>
                      <a:endParaRPr lang="en-US" sz="1800" b="1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25929" marR="25929" marT="0" marB="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         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727         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727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/>
                </a:tc>
              </a:tr>
              <a:tr h="3657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+mn-lt"/>
                        </a:rPr>
                        <a:t>UNG</a:t>
                      </a:r>
                      <a:endParaRPr lang="en-US" sz="1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5929" marR="25929" marT="0" marB="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314  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536         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850      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effectLst/>
                          <a:latin typeface="+mn-lt"/>
                        </a:rPr>
                        <a:t>TOTAL </a:t>
                      </a:r>
                      <a:endParaRPr lang="en-US" sz="1800" b="1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25929" marR="25929" marT="0" marB="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6,195 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3,733 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9,928 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/>
                </a:tc>
              </a:tr>
            </a:tbl>
          </a:graphicData>
        </a:graphic>
      </p:graphicFrame>
      <p:sp>
        <p:nvSpPr>
          <p:cNvPr id="31" name="Text Box 48"/>
          <p:cNvSpPr txBox="1">
            <a:spLocks noChangeArrowheads="1"/>
          </p:cNvSpPr>
          <p:nvPr/>
        </p:nvSpPr>
        <p:spPr bwMode="auto">
          <a:xfrm>
            <a:off x="1620838" y="514350"/>
            <a:ext cx="37147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 Box 49"/>
          <p:cNvSpPr txBox="1">
            <a:spLocks noChangeArrowheads="1"/>
          </p:cNvSpPr>
          <p:nvPr/>
        </p:nvSpPr>
        <p:spPr bwMode="auto">
          <a:xfrm>
            <a:off x="1519238" y="533400"/>
            <a:ext cx="37147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 Box 46"/>
          <p:cNvSpPr txBox="1">
            <a:spLocks noChangeArrowheads="1"/>
          </p:cNvSpPr>
          <p:nvPr/>
        </p:nvSpPr>
        <p:spPr bwMode="auto">
          <a:xfrm>
            <a:off x="2540000" y="434975"/>
            <a:ext cx="37147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 Box 50"/>
          <p:cNvSpPr txBox="1">
            <a:spLocks noChangeArrowheads="1"/>
          </p:cNvSpPr>
          <p:nvPr/>
        </p:nvSpPr>
        <p:spPr bwMode="auto">
          <a:xfrm>
            <a:off x="2124075" y="468313"/>
            <a:ext cx="37147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54"/>
          <p:cNvSpPr txBox="1">
            <a:spLocks noChangeArrowheads="1"/>
          </p:cNvSpPr>
          <p:nvPr/>
        </p:nvSpPr>
        <p:spPr bwMode="auto">
          <a:xfrm>
            <a:off x="1538288" y="493713"/>
            <a:ext cx="37147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0" name="Group 79"/>
          <p:cNvGrpSpPr/>
          <p:nvPr/>
        </p:nvGrpSpPr>
        <p:grpSpPr>
          <a:xfrm>
            <a:off x="262132" y="1356906"/>
            <a:ext cx="4233668" cy="5272494"/>
            <a:chOff x="262132" y="1356906"/>
            <a:chExt cx="4233668" cy="5272494"/>
          </a:xfrm>
        </p:grpSpPr>
        <p:grpSp>
          <p:nvGrpSpPr>
            <p:cNvPr id="81" name="Group 80"/>
            <p:cNvGrpSpPr/>
            <p:nvPr/>
          </p:nvGrpSpPr>
          <p:grpSpPr>
            <a:xfrm>
              <a:off x="262132" y="1356906"/>
              <a:ext cx="4233668" cy="5272494"/>
              <a:chOff x="2209800" y="412975"/>
              <a:chExt cx="5246914" cy="6339565"/>
            </a:xfrm>
          </p:grpSpPr>
          <p:sp>
            <p:nvSpPr>
              <p:cNvPr id="101" name="Freeform 100"/>
              <p:cNvSpPr/>
              <p:nvPr/>
            </p:nvSpPr>
            <p:spPr>
              <a:xfrm>
                <a:off x="2209800" y="414265"/>
                <a:ext cx="5246914" cy="6338275"/>
              </a:xfrm>
              <a:custGeom>
                <a:avLst/>
                <a:gdLst>
                  <a:gd name="connsiteX0" fmla="*/ 0 w 5246914"/>
                  <a:gd name="connsiteY0" fmla="*/ 0 h 6324631"/>
                  <a:gd name="connsiteX1" fmla="*/ 43543 w 5246914"/>
                  <a:gd name="connsiteY1" fmla="*/ 424543 h 6324631"/>
                  <a:gd name="connsiteX2" fmla="*/ 97971 w 5246914"/>
                  <a:gd name="connsiteY2" fmla="*/ 718457 h 6324631"/>
                  <a:gd name="connsiteX3" fmla="*/ 130628 w 5246914"/>
                  <a:gd name="connsiteY3" fmla="*/ 1012372 h 6324631"/>
                  <a:gd name="connsiteX4" fmla="*/ 152400 w 5246914"/>
                  <a:gd name="connsiteY4" fmla="*/ 1208314 h 6324631"/>
                  <a:gd name="connsiteX5" fmla="*/ 195943 w 5246914"/>
                  <a:gd name="connsiteY5" fmla="*/ 1306286 h 6324631"/>
                  <a:gd name="connsiteX6" fmla="*/ 195943 w 5246914"/>
                  <a:gd name="connsiteY6" fmla="*/ 1469572 h 6324631"/>
                  <a:gd name="connsiteX7" fmla="*/ 217714 w 5246914"/>
                  <a:gd name="connsiteY7" fmla="*/ 1698172 h 6324631"/>
                  <a:gd name="connsiteX8" fmla="*/ 283028 w 5246914"/>
                  <a:gd name="connsiteY8" fmla="*/ 2013857 h 6324631"/>
                  <a:gd name="connsiteX9" fmla="*/ 337457 w 5246914"/>
                  <a:gd name="connsiteY9" fmla="*/ 2373086 h 6324631"/>
                  <a:gd name="connsiteX10" fmla="*/ 370114 w 5246914"/>
                  <a:gd name="connsiteY10" fmla="*/ 2547257 h 6324631"/>
                  <a:gd name="connsiteX11" fmla="*/ 370114 w 5246914"/>
                  <a:gd name="connsiteY11" fmla="*/ 2667000 h 6324631"/>
                  <a:gd name="connsiteX12" fmla="*/ 381000 w 5246914"/>
                  <a:gd name="connsiteY12" fmla="*/ 2710543 h 6324631"/>
                  <a:gd name="connsiteX13" fmla="*/ 391886 w 5246914"/>
                  <a:gd name="connsiteY13" fmla="*/ 2862943 h 6324631"/>
                  <a:gd name="connsiteX14" fmla="*/ 424543 w 5246914"/>
                  <a:gd name="connsiteY14" fmla="*/ 2950029 h 6324631"/>
                  <a:gd name="connsiteX15" fmla="*/ 511628 w 5246914"/>
                  <a:gd name="connsiteY15" fmla="*/ 3156857 h 6324631"/>
                  <a:gd name="connsiteX16" fmla="*/ 631371 w 5246914"/>
                  <a:gd name="connsiteY16" fmla="*/ 3461657 h 6324631"/>
                  <a:gd name="connsiteX17" fmla="*/ 642257 w 5246914"/>
                  <a:gd name="connsiteY17" fmla="*/ 3570514 h 6324631"/>
                  <a:gd name="connsiteX18" fmla="*/ 740228 w 5246914"/>
                  <a:gd name="connsiteY18" fmla="*/ 3712029 h 6324631"/>
                  <a:gd name="connsiteX19" fmla="*/ 620486 w 5246914"/>
                  <a:gd name="connsiteY19" fmla="*/ 3853543 h 6324631"/>
                  <a:gd name="connsiteX20" fmla="*/ 544286 w 5246914"/>
                  <a:gd name="connsiteY20" fmla="*/ 3973286 h 6324631"/>
                  <a:gd name="connsiteX21" fmla="*/ 544286 w 5246914"/>
                  <a:gd name="connsiteY21" fmla="*/ 4114800 h 6324631"/>
                  <a:gd name="connsiteX22" fmla="*/ 457200 w 5246914"/>
                  <a:gd name="connsiteY22" fmla="*/ 4365172 h 6324631"/>
                  <a:gd name="connsiteX23" fmla="*/ 478971 w 5246914"/>
                  <a:gd name="connsiteY23" fmla="*/ 4528457 h 6324631"/>
                  <a:gd name="connsiteX24" fmla="*/ 566057 w 5246914"/>
                  <a:gd name="connsiteY24" fmla="*/ 4702629 h 6324631"/>
                  <a:gd name="connsiteX25" fmla="*/ 533400 w 5246914"/>
                  <a:gd name="connsiteY25" fmla="*/ 4844143 h 6324631"/>
                  <a:gd name="connsiteX26" fmla="*/ 489857 w 5246914"/>
                  <a:gd name="connsiteY26" fmla="*/ 5148943 h 6324631"/>
                  <a:gd name="connsiteX27" fmla="*/ 522514 w 5246914"/>
                  <a:gd name="connsiteY27" fmla="*/ 5257800 h 6324631"/>
                  <a:gd name="connsiteX28" fmla="*/ 740228 w 5246914"/>
                  <a:gd name="connsiteY28" fmla="*/ 5845629 h 6324631"/>
                  <a:gd name="connsiteX29" fmla="*/ 870857 w 5246914"/>
                  <a:gd name="connsiteY29" fmla="*/ 5867400 h 6324631"/>
                  <a:gd name="connsiteX30" fmla="*/ 3799114 w 5246914"/>
                  <a:gd name="connsiteY30" fmla="*/ 6063343 h 6324631"/>
                  <a:gd name="connsiteX31" fmla="*/ 3853543 w 5246914"/>
                  <a:gd name="connsiteY31" fmla="*/ 6193972 h 6324631"/>
                  <a:gd name="connsiteX32" fmla="*/ 3886200 w 5246914"/>
                  <a:gd name="connsiteY32" fmla="*/ 6324600 h 6324631"/>
                  <a:gd name="connsiteX33" fmla="*/ 4038600 w 5246914"/>
                  <a:gd name="connsiteY33" fmla="*/ 6204857 h 6324631"/>
                  <a:gd name="connsiteX34" fmla="*/ 4038600 w 5246914"/>
                  <a:gd name="connsiteY34" fmla="*/ 6052457 h 6324631"/>
                  <a:gd name="connsiteX35" fmla="*/ 4027714 w 5246914"/>
                  <a:gd name="connsiteY35" fmla="*/ 5921829 h 6324631"/>
                  <a:gd name="connsiteX36" fmla="*/ 4016828 w 5246914"/>
                  <a:gd name="connsiteY36" fmla="*/ 5812972 h 6324631"/>
                  <a:gd name="connsiteX37" fmla="*/ 4114800 w 5246914"/>
                  <a:gd name="connsiteY37" fmla="*/ 5704114 h 6324631"/>
                  <a:gd name="connsiteX38" fmla="*/ 4419600 w 5246914"/>
                  <a:gd name="connsiteY38" fmla="*/ 5834743 h 6324631"/>
                  <a:gd name="connsiteX39" fmla="*/ 4626428 w 5246914"/>
                  <a:gd name="connsiteY39" fmla="*/ 5802086 h 6324631"/>
                  <a:gd name="connsiteX40" fmla="*/ 4604657 w 5246914"/>
                  <a:gd name="connsiteY40" fmla="*/ 5671457 h 6324631"/>
                  <a:gd name="connsiteX41" fmla="*/ 4648200 w 5246914"/>
                  <a:gd name="connsiteY41" fmla="*/ 5529943 h 6324631"/>
                  <a:gd name="connsiteX42" fmla="*/ 4637314 w 5246914"/>
                  <a:gd name="connsiteY42" fmla="*/ 5442857 h 6324631"/>
                  <a:gd name="connsiteX43" fmla="*/ 4702628 w 5246914"/>
                  <a:gd name="connsiteY43" fmla="*/ 5388429 h 6324631"/>
                  <a:gd name="connsiteX44" fmla="*/ 4669971 w 5246914"/>
                  <a:gd name="connsiteY44" fmla="*/ 5225143 h 6324631"/>
                  <a:gd name="connsiteX45" fmla="*/ 4778828 w 5246914"/>
                  <a:gd name="connsiteY45" fmla="*/ 4985657 h 6324631"/>
                  <a:gd name="connsiteX46" fmla="*/ 4800600 w 5246914"/>
                  <a:gd name="connsiteY46" fmla="*/ 4746172 h 6324631"/>
                  <a:gd name="connsiteX47" fmla="*/ 4855028 w 5246914"/>
                  <a:gd name="connsiteY47" fmla="*/ 4659086 h 6324631"/>
                  <a:gd name="connsiteX48" fmla="*/ 4985657 w 5246914"/>
                  <a:gd name="connsiteY48" fmla="*/ 4528457 h 6324631"/>
                  <a:gd name="connsiteX49" fmla="*/ 4963886 w 5246914"/>
                  <a:gd name="connsiteY49" fmla="*/ 4463143 h 6324631"/>
                  <a:gd name="connsiteX50" fmla="*/ 5083628 w 5246914"/>
                  <a:gd name="connsiteY50" fmla="*/ 4386943 h 6324631"/>
                  <a:gd name="connsiteX51" fmla="*/ 5007428 w 5246914"/>
                  <a:gd name="connsiteY51" fmla="*/ 4267200 h 6324631"/>
                  <a:gd name="connsiteX52" fmla="*/ 4974771 w 5246914"/>
                  <a:gd name="connsiteY52" fmla="*/ 4180114 h 6324631"/>
                  <a:gd name="connsiteX53" fmla="*/ 5170714 w 5246914"/>
                  <a:gd name="connsiteY53" fmla="*/ 4223657 h 6324631"/>
                  <a:gd name="connsiteX54" fmla="*/ 5192486 w 5246914"/>
                  <a:gd name="connsiteY54" fmla="*/ 4191000 h 6324631"/>
                  <a:gd name="connsiteX55" fmla="*/ 5170714 w 5246914"/>
                  <a:gd name="connsiteY55" fmla="*/ 4125686 h 6324631"/>
                  <a:gd name="connsiteX56" fmla="*/ 5246914 w 5246914"/>
                  <a:gd name="connsiteY56" fmla="*/ 4071257 h 6324631"/>
                  <a:gd name="connsiteX57" fmla="*/ 5170714 w 5246914"/>
                  <a:gd name="connsiteY57" fmla="*/ 3973286 h 6324631"/>
                  <a:gd name="connsiteX58" fmla="*/ 5050971 w 5246914"/>
                  <a:gd name="connsiteY58" fmla="*/ 3929743 h 6324631"/>
                  <a:gd name="connsiteX59" fmla="*/ 4974771 w 5246914"/>
                  <a:gd name="connsiteY59" fmla="*/ 3831772 h 6324631"/>
                  <a:gd name="connsiteX60" fmla="*/ 4996543 w 5246914"/>
                  <a:gd name="connsiteY60" fmla="*/ 3755572 h 6324631"/>
                  <a:gd name="connsiteX61" fmla="*/ 4985657 w 5246914"/>
                  <a:gd name="connsiteY61" fmla="*/ 3755572 h 6324631"/>
                  <a:gd name="connsiteX62" fmla="*/ 4985657 w 5246914"/>
                  <a:gd name="connsiteY62" fmla="*/ 3668486 h 6324631"/>
                  <a:gd name="connsiteX63" fmla="*/ 4887686 w 5246914"/>
                  <a:gd name="connsiteY63" fmla="*/ 3396343 h 6324631"/>
                  <a:gd name="connsiteX64" fmla="*/ 4702628 w 5246914"/>
                  <a:gd name="connsiteY64" fmla="*/ 3287486 h 6324631"/>
                  <a:gd name="connsiteX65" fmla="*/ 4659086 w 5246914"/>
                  <a:gd name="connsiteY65" fmla="*/ 2928257 h 6324631"/>
                  <a:gd name="connsiteX66" fmla="*/ 4637314 w 5246914"/>
                  <a:gd name="connsiteY66" fmla="*/ 2852057 h 6324631"/>
                  <a:gd name="connsiteX67" fmla="*/ 4582886 w 5246914"/>
                  <a:gd name="connsiteY67" fmla="*/ 2841172 h 6324631"/>
                  <a:gd name="connsiteX68" fmla="*/ 4561114 w 5246914"/>
                  <a:gd name="connsiteY68" fmla="*/ 2667000 h 6324631"/>
                  <a:gd name="connsiteX69" fmla="*/ 4495800 w 5246914"/>
                  <a:gd name="connsiteY69" fmla="*/ 2634343 h 6324631"/>
                  <a:gd name="connsiteX70" fmla="*/ 4495800 w 5246914"/>
                  <a:gd name="connsiteY70" fmla="*/ 2601686 h 6324631"/>
                  <a:gd name="connsiteX71" fmla="*/ 4408714 w 5246914"/>
                  <a:gd name="connsiteY71" fmla="*/ 2612572 h 6324631"/>
                  <a:gd name="connsiteX72" fmla="*/ 4245428 w 5246914"/>
                  <a:gd name="connsiteY72" fmla="*/ 2471057 h 6324631"/>
                  <a:gd name="connsiteX73" fmla="*/ 4125686 w 5246914"/>
                  <a:gd name="connsiteY73" fmla="*/ 2253343 h 6324631"/>
                  <a:gd name="connsiteX74" fmla="*/ 4093028 w 5246914"/>
                  <a:gd name="connsiteY74" fmla="*/ 2253343 h 6324631"/>
                  <a:gd name="connsiteX75" fmla="*/ 3995057 w 5246914"/>
                  <a:gd name="connsiteY75" fmla="*/ 1970314 h 6324631"/>
                  <a:gd name="connsiteX76" fmla="*/ 3799114 w 5246914"/>
                  <a:gd name="connsiteY76" fmla="*/ 1883229 h 6324631"/>
                  <a:gd name="connsiteX77" fmla="*/ 3733800 w 5246914"/>
                  <a:gd name="connsiteY77" fmla="*/ 1839686 h 6324631"/>
                  <a:gd name="connsiteX78" fmla="*/ 3744686 w 5246914"/>
                  <a:gd name="connsiteY78" fmla="*/ 1730829 h 6324631"/>
                  <a:gd name="connsiteX79" fmla="*/ 3690257 w 5246914"/>
                  <a:gd name="connsiteY79" fmla="*/ 1709057 h 6324631"/>
                  <a:gd name="connsiteX80" fmla="*/ 3483428 w 5246914"/>
                  <a:gd name="connsiteY80" fmla="*/ 1534886 h 6324631"/>
                  <a:gd name="connsiteX81" fmla="*/ 3483428 w 5246914"/>
                  <a:gd name="connsiteY81" fmla="*/ 1491343 h 6324631"/>
                  <a:gd name="connsiteX82" fmla="*/ 3429000 w 5246914"/>
                  <a:gd name="connsiteY82" fmla="*/ 1491343 h 6324631"/>
                  <a:gd name="connsiteX83" fmla="*/ 3320143 w 5246914"/>
                  <a:gd name="connsiteY83" fmla="*/ 1360714 h 6324631"/>
                  <a:gd name="connsiteX84" fmla="*/ 3243943 w 5246914"/>
                  <a:gd name="connsiteY84" fmla="*/ 1164772 h 6324631"/>
                  <a:gd name="connsiteX85" fmla="*/ 3189514 w 5246914"/>
                  <a:gd name="connsiteY85" fmla="*/ 1186543 h 6324631"/>
                  <a:gd name="connsiteX86" fmla="*/ 3080657 w 5246914"/>
                  <a:gd name="connsiteY86" fmla="*/ 947057 h 6324631"/>
                  <a:gd name="connsiteX87" fmla="*/ 3091543 w 5246914"/>
                  <a:gd name="connsiteY87" fmla="*/ 881743 h 6324631"/>
                  <a:gd name="connsiteX88" fmla="*/ 3026228 w 5246914"/>
                  <a:gd name="connsiteY88" fmla="*/ 859972 h 6324631"/>
                  <a:gd name="connsiteX89" fmla="*/ 3026228 w 5246914"/>
                  <a:gd name="connsiteY89" fmla="*/ 740229 h 6324631"/>
                  <a:gd name="connsiteX90" fmla="*/ 2797628 w 5246914"/>
                  <a:gd name="connsiteY90" fmla="*/ 718457 h 6324631"/>
                  <a:gd name="connsiteX91" fmla="*/ 2808514 w 5246914"/>
                  <a:gd name="connsiteY91" fmla="*/ 642257 h 6324631"/>
                  <a:gd name="connsiteX92" fmla="*/ 2775857 w 5246914"/>
                  <a:gd name="connsiteY92" fmla="*/ 664029 h 6324631"/>
                  <a:gd name="connsiteX93" fmla="*/ 2514600 w 5246914"/>
                  <a:gd name="connsiteY93" fmla="*/ 478972 h 6324631"/>
                  <a:gd name="connsiteX94" fmla="*/ 2481943 w 5246914"/>
                  <a:gd name="connsiteY94" fmla="*/ 337457 h 6324631"/>
                  <a:gd name="connsiteX95" fmla="*/ 2569028 w 5246914"/>
                  <a:gd name="connsiteY95" fmla="*/ 206829 h 6324631"/>
                  <a:gd name="connsiteX96" fmla="*/ 2721428 w 5246914"/>
                  <a:gd name="connsiteY96" fmla="*/ 43543 h 6324631"/>
                  <a:gd name="connsiteX97" fmla="*/ 2623457 w 5246914"/>
                  <a:gd name="connsiteY97" fmla="*/ 32657 h 6324631"/>
                  <a:gd name="connsiteX98" fmla="*/ 0 w 5246914"/>
                  <a:gd name="connsiteY98" fmla="*/ 0 h 6324631"/>
                  <a:gd name="connsiteX0" fmla="*/ 0 w 5246914"/>
                  <a:gd name="connsiteY0" fmla="*/ 0 h 6327374"/>
                  <a:gd name="connsiteX1" fmla="*/ 43543 w 5246914"/>
                  <a:gd name="connsiteY1" fmla="*/ 424543 h 6327374"/>
                  <a:gd name="connsiteX2" fmla="*/ 97971 w 5246914"/>
                  <a:gd name="connsiteY2" fmla="*/ 718457 h 6327374"/>
                  <a:gd name="connsiteX3" fmla="*/ 130628 w 5246914"/>
                  <a:gd name="connsiteY3" fmla="*/ 1012372 h 6327374"/>
                  <a:gd name="connsiteX4" fmla="*/ 152400 w 5246914"/>
                  <a:gd name="connsiteY4" fmla="*/ 1208314 h 6327374"/>
                  <a:gd name="connsiteX5" fmla="*/ 195943 w 5246914"/>
                  <a:gd name="connsiteY5" fmla="*/ 1306286 h 6327374"/>
                  <a:gd name="connsiteX6" fmla="*/ 195943 w 5246914"/>
                  <a:gd name="connsiteY6" fmla="*/ 1469572 h 6327374"/>
                  <a:gd name="connsiteX7" fmla="*/ 217714 w 5246914"/>
                  <a:gd name="connsiteY7" fmla="*/ 1698172 h 6327374"/>
                  <a:gd name="connsiteX8" fmla="*/ 283028 w 5246914"/>
                  <a:gd name="connsiteY8" fmla="*/ 2013857 h 6327374"/>
                  <a:gd name="connsiteX9" fmla="*/ 337457 w 5246914"/>
                  <a:gd name="connsiteY9" fmla="*/ 2373086 h 6327374"/>
                  <a:gd name="connsiteX10" fmla="*/ 370114 w 5246914"/>
                  <a:gd name="connsiteY10" fmla="*/ 2547257 h 6327374"/>
                  <a:gd name="connsiteX11" fmla="*/ 370114 w 5246914"/>
                  <a:gd name="connsiteY11" fmla="*/ 2667000 h 6327374"/>
                  <a:gd name="connsiteX12" fmla="*/ 381000 w 5246914"/>
                  <a:gd name="connsiteY12" fmla="*/ 2710543 h 6327374"/>
                  <a:gd name="connsiteX13" fmla="*/ 391886 w 5246914"/>
                  <a:gd name="connsiteY13" fmla="*/ 2862943 h 6327374"/>
                  <a:gd name="connsiteX14" fmla="*/ 424543 w 5246914"/>
                  <a:gd name="connsiteY14" fmla="*/ 2950029 h 6327374"/>
                  <a:gd name="connsiteX15" fmla="*/ 511628 w 5246914"/>
                  <a:gd name="connsiteY15" fmla="*/ 3156857 h 6327374"/>
                  <a:gd name="connsiteX16" fmla="*/ 631371 w 5246914"/>
                  <a:gd name="connsiteY16" fmla="*/ 3461657 h 6327374"/>
                  <a:gd name="connsiteX17" fmla="*/ 642257 w 5246914"/>
                  <a:gd name="connsiteY17" fmla="*/ 3570514 h 6327374"/>
                  <a:gd name="connsiteX18" fmla="*/ 740228 w 5246914"/>
                  <a:gd name="connsiteY18" fmla="*/ 3712029 h 6327374"/>
                  <a:gd name="connsiteX19" fmla="*/ 620486 w 5246914"/>
                  <a:gd name="connsiteY19" fmla="*/ 3853543 h 6327374"/>
                  <a:gd name="connsiteX20" fmla="*/ 544286 w 5246914"/>
                  <a:gd name="connsiteY20" fmla="*/ 3973286 h 6327374"/>
                  <a:gd name="connsiteX21" fmla="*/ 544286 w 5246914"/>
                  <a:gd name="connsiteY21" fmla="*/ 4114800 h 6327374"/>
                  <a:gd name="connsiteX22" fmla="*/ 457200 w 5246914"/>
                  <a:gd name="connsiteY22" fmla="*/ 4365172 h 6327374"/>
                  <a:gd name="connsiteX23" fmla="*/ 478971 w 5246914"/>
                  <a:gd name="connsiteY23" fmla="*/ 4528457 h 6327374"/>
                  <a:gd name="connsiteX24" fmla="*/ 566057 w 5246914"/>
                  <a:gd name="connsiteY24" fmla="*/ 4702629 h 6327374"/>
                  <a:gd name="connsiteX25" fmla="*/ 533400 w 5246914"/>
                  <a:gd name="connsiteY25" fmla="*/ 4844143 h 6327374"/>
                  <a:gd name="connsiteX26" fmla="*/ 489857 w 5246914"/>
                  <a:gd name="connsiteY26" fmla="*/ 5148943 h 6327374"/>
                  <a:gd name="connsiteX27" fmla="*/ 522514 w 5246914"/>
                  <a:gd name="connsiteY27" fmla="*/ 5257800 h 6327374"/>
                  <a:gd name="connsiteX28" fmla="*/ 740228 w 5246914"/>
                  <a:gd name="connsiteY28" fmla="*/ 5845629 h 6327374"/>
                  <a:gd name="connsiteX29" fmla="*/ 870857 w 5246914"/>
                  <a:gd name="connsiteY29" fmla="*/ 5867400 h 6327374"/>
                  <a:gd name="connsiteX30" fmla="*/ 3799114 w 5246914"/>
                  <a:gd name="connsiteY30" fmla="*/ 6063343 h 6327374"/>
                  <a:gd name="connsiteX31" fmla="*/ 3722915 w 5246914"/>
                  <a:gd name="connsiteY31" fmla="*/ 6270172 h 6327374"/>
                  <a:gd name="connsiteX32" fmla="*/ 3886200 w 5246914"/>
                  <a:gd name="connsiteY32" fmla="*/ 6324600 h 6327374"/>
                  <a:gd name="connsiteX33" fmla="*/ 4038600 w 5246914"/>
                  <a:gd name="connsiteY33" fmla="*/ 6204857 h 6327374"/>
                  <a:gd name="connsiteX34" fmla="*/ 4038600 w 5246914"/>
                  <a:gd name="connsiteY34" fmla="*/ 6052457 h 6327374"/>
                  <a:gd name="connsiteX35" fmla="*/ 4027714 w 5246914"/>
                  <a:gd name="connsiteY35" fmla="*/ 5921829 h 6327374"/>
                  <a:gd name="connsiteX36" fmla="*/ 4016828 w 5246914"/>
                  <a:gd name="connsiteY36" fmla="*/ 5812972 h 6327374"/>
                  <a:gd name="connsiteX37" fmla="*/ 4114800 w 5246914"/>
                  <a:gd name="connsiteY37" fmla="*/ 5704114 h 6327374"/>
                  <a:gd name="connsiteX38" fmla="*/ 4419600 w 5246914"/>
                  <a:gd name="connsiteY38" fmla="*/ 5834743 h 6327374"/>
                  <a:gd name="connsiteX39" fmla="*/ 4626428 w 5246914"/>
                  <a:gd name="connsiteY39" fmla="*/ 5802086 h 6327374"/>
                  <a:gd name="connsiteX40" fmla="*/ 4604657 w 5246914"/>
                  <a:gd name="connsiteY40" fmla="*/ 5671457 h 6327374"/>
                  <a:gd name="connsiteX41" fmla="*/ 4648200 w 5246914"/>
                  <a:gd name="connsiteY41" fmla="*/ 5529943 h 6327374"/>
                  <a:gd name="connsiteX42" fmla="*/ 4637314 w 5246914"/>
                  <a:gd name="connsiteY42" fmla="*/ 5442857 h 6327374"/>
                  <a:gd name="connsiteX43" fmla="*/ 4702628 w 5246914"/>
                  <a:gd name="connsiteY43" fmla="*/ 5388429 h 6327374"/>
                  <a:gd name="connsiteX44" fmla="*/ 4669971 w 5246914"/>
                  <a:gd name="connsiteY44" fmla="*/ 5225143 h 6327374"/>
                  <a:gd name="connsiteX45" fmla="*/ 4778828 w 5246914"/>
                  <a:gd name="connsiteY45" fmla="*/ 4985657 h 6327374"/>
                  <a:gd name="connsiteX46" fmla="*/ 4800600 w 5246914"/>
                  <a:gd name="connsiteY46" fmla="*/ 4746172 h 6327374"/>
                  <a:gd name="connsiteX47" fmla="*/ 4855028 w 5246914"/>
                  <a:gd name="connsiteY47" fmla="*/ 4659086 h 6327374"/>
                  <a:gd name="connsiteX48" fmla="*/ 4985657 w 5246914"/>
                  <a:gd name="connsiteY48" fmla="*/ 4528457 h 6327374"/>
                  <a:gd name="connsiteX49" fmla="*/ 4963886 w 5246914"/>
                  <a:gd name="connsiteY49" fmla="*/ 4463143 h 6327374"/>
                  <a:gd name="connsiteX50" fmla="*/ 5083628 w 5246914"/>
                  <a:gd name="connsiteY50" fmla="*/ 4386943 h 6327374"/>
                  <a:gd name="connsiteX51" fmla="*/ 5007428 w 5246914"/>
                  <a:gd name="connsiteY51" fmla="*/ 4267200 h 6327374"/>
                  <a:gd name="connsiteX52" fmla="*/ 4974771 w 5246914"/>
                  <a:gd name="connsiteY52" fmla="*/ 4180114 h 6327374"/>
                  <a:gd name="connsiteX53" fmla="*/ 5170714 w 5246914"/>
                  <a:gd name="connsiteY53" fmla="*/ 4223657 h 6327374"/>
                  <a:gd name="connsiteX54" fmla="*/ 5192486 w 5246914"/>
                  <a:gd name="connsiteY54" fmla="*/ 4191000 h 6327374"/>
                  <a:gd name="connsiteX55" fmla="*/ 5170714 w 5246914"/>
                  <a:gd name="connsiteY55" fmla="*/ 4125686 h 6327374"/>
                  <a:gd name="connsiteX56" fmla="*/ 5246914 w 5246914"/>
                  <a:gd name="connsiteY56" fmla="*/ 4071257 h 6327374"/>
                  <a:gd name="connsiteX57" fmla="*/ 5170714 w 5246914"/>
                  <a:gd name="connsiteY57" fmla="*/ 3973286 h 6327374"/>
                  <a:gd name="connsiteX58" fmla="*/ 5050971 w 5246914"/>
                  <a:gd name="connsiteY58" fmla="*/ 3929743 h 6327374"/>
                  <a:gd name="connsiteX59" fmla="*/ 4974771 w 5246914"/>
                  <a:gd name="connsiteY59" fmla="*/ 3831772 h 6327374"/>
                  <a:gd name="connsiteX60" fmla="*/ 4996543 w 5246914"/>
                  <a:gd name="connsiteY60" fmla="*/ 3755572 h 6327374"/>
                  <a:gd name="connsiteX61" fmla="*/ 4985657 w 5246914"/>
                  <a:gd name="connsiteY61" fmla="*/ 3755572 h 6327374"/>
                  <a:gd name="connsiteX62" fmla="*/ 4985657 w 5246914"/>
                  <a:gd name="connsiteY62" fmla="*/ 3668486 h 6327374"/>
                  <a:gd name="connsiteX63" fmla="*/ 4887686 w 5246914"/>
                  <a:gd name="connsiteY63" fmla="*/ 3396343 h 6327374"/>
                  <a:gd name="connsiteX64" fmla="*/ 4702628 w 5246914"/>
                  <a:gd name="connsiteY64" fmla="*/ 3287486 h 6327374"/>
                  <a:gd name="connsiteX65" fmla="*/ 4659086 w 5246914"/>
                  <a:gd name="connsiteY65" fmla="*/ 2928257 h 6327374"/>
                  <a:gd name="connsiteX66" fmla="*/ 4637314 w 5246914"/>
                  <a:gd name="connsiteY66" fmla="*/ 2852057 h 6327374"/>
                  <a:gd name="connsiteX67" fmla="*/ 4582886 w 5246914"/>
                  <a:gd name="connsiteY67" fmla="*/ 2841172 h 6327374"/>
                  <a:gd name="connsiteX68" fmla="*/ 4561114 w 5246914"/>
                  <a:gd name="connsiteY68" fmla="*/ 2667000 h 6327374"/>
                  <a:gd name="connsiteX69" fmla="*/ 4495800 w 5246914"/>
                  <a:gd name="connsiteY69" fmla="*/ 2634343 h 6327374"/>
                  <a:gd name="connsiteX70" fmla="*/ 4495800 w 5246914"/>
                  <a:gd name="connsiteY70" fmla="*/ 2601686 h 6327374"/>
                  <a:gd name="connsiteX71" fmla="*/ 4408714 w 5246914"/>
                  <a:gd name="connsiteY71" fmla="*/ 2612572 h 6327374"/>
                  <a:gd name="connsiteX72" fmla="*/ 4245428 w 5246914"/>
                  <a:gd name="connsiteY72" fmla="*/ 2471057 h 6327374"/>
                  <a:gd name="connsiteX73" fmla="*/ 4125686 w 5246914"/>
                  <a:gd name="connsiteY73" fmla="*/ 2253343 h 6327374"/>
                  <a:gd name="connsiteX74" fmla="*/ 4093028 w 5246914"/>
                  <a:gd name="connsiteY74" fmla="*/ 2253343 h 6327374"/>
                  <a:gd name="connsiteX75" fmla="*/ 3995057 w 5246914"/>
                  <a:gd name="connsiteY75" fmla="*/ 1970314 h 6327374"/>
                  <a:gd name="connsiteX76" fmla="*/ 3799114 w 5246914"/>
                  <a:gd name="connsiteY76" fmla="*/ 1883229 h 6327374"/>
                  <a:gd name="connsiteX77" fmla="*/ 3733800 w 5246914"/>
                  <a:gd name="connsiteY77" fmla="*/ 1839686 h 6327374"/>
                  <a:gd name="connsiteX78" fmla="*/ 3744686 w 5246914"/>
                  <a:gd name="connsiteY78" fmla="*/ 1730829 h 6327374"/>
                  <a:gd name="connsiteX79" fmla="*/ 3690257 w 5246914"/>
                  <a:gd name="connsiteY79" fmla="*/ 1709057 h 6327374"/>
                  <a:gd name="connsiteX80" fmla="*/ 3483428 w 5246914"/>
                  <a:gd name="connsiteY80" fmla="*/ 1534886 h 6327374"/>
                  <a:gd name="connsiteX81" fmla="*/ 3483428 w 5246914"/>
                  <a:gd name="connsiteY81" fmla="*/ 1491343 h 6327374"/>
                  <a:gd name="connsiteX82" fmla="*/ 3429000 w 5246914"/>
                  <a:gd name="connsiteY82" fmla="*/ 1491343 h 6327374"/>
                  <a:gd name="connsiteX83" fmla="*/ 3320143 w 5246914"/>
                  <a:gd name="connsiteY83" fmla="*/ 1360714 h 6327374"/>
                  <a:gd name="connsiteX84" fmla="*/ 3243943 w 5246914"/>
                  <a:gd name="connsiteY84" fmla="*/ 1164772 h 6327374"/>
                  <a:gd name="connsiteX85" fmla="*/ 3189514 w 5246914"/>
                  <a:gd name="connsiteY85" fmla="*/ 1186543 h 6327374"/>
                  <a:gd name="connsiteX86" fmla="*/ 3080657 w 5246914"/>
                  <a:gd name="connsiteY86" fmla="*/ 947057 h 6327374"/>
                  <a:gd name="connsiteX87" fmla="*/ 3091543 w 5246914"/>
                  <a:gd name="connsiteY87" fmla="*/ 881743 h 6327374"/>
                  <a:gd name="connsiteX88" fmla="*/ 3026228 w 5246914"/>
                  <a:gd name="connsiteY88" fmla="*/ 859972 h 6327374"/>
                  <a:gd name="connsiteX89" fmla="*/ 3026228 w 5246914"/>
                  <a:gd name="connsiteY89" fmla="*/ 740229 h 6327374"/>
                  <a:gd name="connsiteX90" fmla="*/ 2797628 w 5246914"/>
                  <a:gd name="connsiteY90" fmla="*/ 718457 h 6327374"/>
                  <a:gd name="connsiteX91" fmla="*/ 2808514 w 5246914"/>
                  <a:gd name="connsiteY91" fmla="*/ 642257 h 6327374"/>
                  <a:gd name="connsiteX92" fmla="*/ 2775857 w 5246914"/>
                  <a:gd name="connsiteY92" fmla="*/ 664029 h 6327374"/>
                  <a:gd name="connsiteX93" fmla="*/ 2514600 w 5246914"/>
                  <a:gd name="connsiteY93" fmla="*/ 478972 h 6327374"/>
                  <a:gd name="connsiteX94" fmla="*/ 2481943 w 5246914"/>
                  <a:gd name="connsiteY94" fmla="*/ 337457 h 6327374"/>
                  <a:gd name="connsiteX95" fmla="*/ 2569028 w 5246914"/>
                  <a:gd name="connsiteY95" fmla="*/ 206829 h 6327374"/>
                  <a:gd name="connsiteX96" fmla="*/ 2721428 w 5246914"/>
                  <a:gd name="connsiteY96" fmla="*/ 43543 h 6327374"/>
                  <a:gd name="connsiteX97" fmla="*/ 2623457 w 5246914"/>
                  <a:gd name="connsiteY97" fmla="*/ 32657 h 6327374"/>
                  <a:gd name="connsiteX98" fmla="*/ 0 w 5246914"/>
                  <a:gd name="connsiteY98" fmla="*/ 0 h 6327374"/>
                  <a:gd name="connsiteX0" fmla="*/ 0 w 5246914"/>
                  <a:gd name="connsiteY0" fmla="*/ 0 h 6326211"/>
                  <a:gd name="connsiteX1" fmla="*/ 43543 w 5246914"/>
                  <a:gd name="connsiteY1" fmla="*/ 424543 h 6326211"/>
                  <a:gd name="connsiteX2" fmla="*/ 97971 w 5246914"/>
                  <a:gd name="connsiteY2" fmla="*/ 718457 h 6326211"/>
                  <a:gd name="connsiteX3" fmla="*/ 130628 w 5246914"/>
                  <a:gd name="connsiteY3" fmla="*/ 1012372 h 6326211"/>
                  <a:gd name="connsiteX4" fmla="*/ 152400 w 5246914"/>
                  <a:gd name="connsiteY4" fmla="*/ 1208314 h 6326211"/>
                  <a:gd name="connsiteX5" fmla="*/ 195943 w 5246914"/>
                  <a:gd name="connsiteY5" fmla="*/ 1306286 h 6326211"/>
                  <a:gd name="connsiteX6" fmla="*/ 195943 w 5246914"/>
                  <a:gd name="connsiteY6" fmla="*/ 1469572 h 6326211"/>
                  <a:gd name="connsiteX7" fmla="*/ 217714 w 5246914"/>
                  <a:gd name="connsiteY7" fmla="*/ 1698172 h 6326211"/>
                  <a:gd name="connsiteX8" fmla="*/ 283028 w 5246914"/>
                  <a:gd name="connsiteY8" fmla="*/ 2013857 h 6326211"/>
                  <a:gd name="connsiteX9" fmla="*/ 337457 w 5246914"/>
                  <a:gd name="connsiteY9" fmla="*/ 2373086 h 6326211"/>
                  <a:gd name="connsiteX10" fmla="*/ 370114 w 5246914"/>
                  <a:gd name="connsiteY10" fmla="*/ 2547257 h 6326211"/>
                  <a:gd name="connsiteX11" fmla="*/ 370114 w 5246914"/>
                  <a:gd name="connsiteY11" fmla="*/ 2667000 h 6326211"/>
                  <a:gd name="connsiteX12" fmla="*/ 381000 w 5246914"/>
                  <a:gd name="connsiteY12" fmla="*/ 2710543 h 6326211"/>
                  <a:gd name="connsiteX13" fmla="*/ 391886 w 5246914"/>
                  <a:gd name="connsiteY13" fmla="*/ 2862943 h 6326211"/>
                  <a:gd name="connsiteX14" fmla="*/ 424543 w 5246914"/>
                  <a:gd name="connsiteY14" fmla="*/ 2950029 h 6326211"/>
                  <a:gd name="connsiteX15" fmla="*/ 511628 w 5246914"/>
                  <a:gd name="connsiteY15" fmla="*/ 3156857 h 6326211"/>
                  <a:gd name="connsiteX16" fmla="*/ 631371 w 5246914"/>
                  <a:gd name="connsiteY16" fmla="*/ 3461657 h 6326211"/>
                  <a:gd name="connsiteX17" fmla="*/ 642257 w 5246914"/>
                  <a:gd name="connsiteY17" fmla="*/ 3570514 h 6326211"/>
                  <a:gd name="connsiteX18" fmla="*/ 740228 w 5246914"/>
                  <a:gd name="connsiteY18" fmla="*/ 3712029 h 6326211"/>
                  <a:gd name="connsiteX19" fmla="*/ 620486 w 5246914"/>
                  <a:gd name="connsiteY19" fmla="*/ 3853543 h 6326211"/>
                  <a:gd name="connsiteX20" fmla="*/ 544286 w 5246914"/>
                  <a:gd name="connsiteY20" fmla="*/ 3973286 h 6326211"/>
                  <a:gd name="connsiteX21" fmla="*/ 544286 w 5246914"/>
                  <a:gd name="connsiteY21" fmla="*/ 4114800 h 6326211"/>
                  <a:gd name="connsiteX22" fmla="*/ 457200 w 5246914"/>
                  <a:gd name="connsiteY22" fmla="*/ 4365172 h 6326211"/>
                  <a:gd name="connsiteX23" fmla="*/ 478971 w 5246914"/>
                  <a:gd name="connsiteY23" fmla="*/ 4528457 h 6326211"/>
                  <a:gd name="connsiteX24" fmla="*/ 566057 w 5246914"/>
                  <a:gd name="connsiteY24" fmla="*/ 4702629 h 6326211"/>
                  <a:gd name="connsiteX25" fmla="*/ 533400 w 5246914"/>
                  <a:gd name="connsiteY25" fmla="*/ 4844143 h 6326211"/>
                  <a:gd name="connsiteX26" fmla="*/ 489857 w 5246914"/>
                  <a:gd name="connsiteY26" fmla="*/ 5148943 h 6326211"/>
                  <a:gd name="connsiteX27" fmla="*/ 522514 w 5246914"/>
                  <a:gd name="connsiteY27" fmla="*/ 5257800 h 6326211"/>
                  <a:gd name="connsiteX28" fmla="*/ 740228 w 5246914"/>
                  <a:gd name="connsiteY28" fmla="*/ 5845629 h 6326211"/>
                  <a:gd name="connsiteX29" fmla="*/ 870857 w 5246914"/>
                  <a:gd name="connsiteY29" fmla="*/ 5867400 h 6326211"/>
                  <a:gd name="connsiteX30" fmla="*/ 3799114 w 5246914"/>
                  <a:gd name="connsiteY30" fmla="*/ 6063343 h 6326211"/>
                  <a:gd name="connsiteX31" fmla="*/ 3712028 w 5246914"/>
                  <a:gd name="connsiteY31" fmla="*/ 6215742 h 6326211"/>
                  <a:gd name="connsiteX32" fmla="*/ 3722915 w 5246914"/>
                  <a:gd name="connsiteY32" fmla="*/ 6270172 h 6326211"/>
                  <a:gd name="connsiteX33" fmla="*/ 3886200 w 5246914"/>
                  <a:gd name="connsiteY33" fmla="*/ 6324600 h 6326211"/>
                  <a:gd name="connsiteX34" fmla="*/ 4038600 w 5246914"/>
                  <a:gd name="connsiteY34" fmla="*/ 6204857 h 6326211"/>
                  <a:gd name="connsiteX35" fmla="*/ 4038600 w 5246914"/>
                  <a:gd name="connsiteY35" fmla="*/ 6052457 h 6326211"/>
                  <a:gd name="connsiteX36" fmla="*/ 4027714 w 5246914"/>
                  <a:gd name="connsiteY36" fmla="*/ 5921829 h 6326211"/>
                  <a:gd name="connsiteX37" fmla="*/ 4016828 w 5246914"/>
                  <a:gd name="connsiteY37" fmla="*/ 5812972 h 6326211"/>
                  <a:gd name="connsiteX38" fmla="*/ 4114800 w 5246914"/>
                  <a:gd name="connsiteY38" fmla="*/ 5704114 h 6326211"/>
                  <a:gd name="connsiteX39" fmla="*/ 4419600 w 5246914"/>
                  <a:gd name="connsiteY39" fmla="*/ 5834743 h 6326211"/>
                  <a:gd name="connsiteX40" fmla="*/ 4626428 w 5246914"/>
                  <a:gd name="connsiteY40" fmla="*/ 5802086 h 6326211"/>
                  <a:gd name="connsiteX41" fmla="*/ 4604657 w 5246914"/>
                  <a:gd name="connsiteY41" fmla="*/ 5671457 h 6326211"/>
                  <a:gd name="connsiteX42" fmla="*/ 4648200 w 5246914"/>
                  <a:gd name="connsiteY42" fmla="*/ 5529943 h 6326211"/>
                  <a:gd name="connsiteX43" fmla="*/ 4637314 w 5246914"/>
                  <a:gd name="connsiteY43" fmla="*/ 5442857 h 6326211"/>
                  <a:gd name="connsiteX44" fmla="*/ 4702628 w 5246914"/>
                  <a:gd name="connsiteY44" fmla="*/ 5388429 h 6326211"/>
                  <a:gd name="connsiteX45" fmla="*/ 4669971 w 5246914"/>
                  <a:gd name="connsiteY45" fmla="*/ 5225143 h 6326211"/>
                  <a:gd name="connsiteX46" fmla="*/ 4778828 w 5246914"/>
                  <a:gd name="connsiteY46" fmla="*/ 4985657 h 6326211"/>
                  <a:gd name="connsiteX47" fmla="*/ 4800600 w 5246914"/>
                  <a:gd name="connsiteY47" fmla="*/ 4746172 h 6326211"/>
                  <a:gd name="connsiteX48" fmla="*/ 4855028 w 5246914"/>
                  <a:gd name="connsiteY48" fmla="*/ 4659086 h 6326211"/>
                  <a:gd name="connsiteX49" fmla="*/ 4985657 w 5246914"/>
                  <a:gd name="connsiteY49" fmla="*/ 4528457 h 6326211"/>
                  <a:gd name="connsiteX50" fmla="*/ 4963886 w 5246914"/>
                  <a:gd name="connsiteY50" fmla="*/ 4463143 h 6326211"/>
                  <a:gd name="connsiteX51" fmla="*/ 5083628 w 5246914"/>
                  <a:gd name="connsiteY51" fmla="*/ 4386943 h 6326211"/>
                  <a:gd name="connsiteX52" fmla="*/ 5007428 w 5246914"/>
                  <a:gd name="connsiteY52" fmla="*/ 4267200 h 6326211"/>
                  <a:gd name="connsiteX53" fmla="*/ 4974771 w 5246914"/>
                  <a:gd name="connsiteY53" fmla="*/ 4180114 h 6326211"/>
                  <a:gd name="connsiteX54" fmla="*/ 5170714 w 5246914"/>
                  <a:gd name="connsiteY54" fmla="*/ 4223657 h 6326211"/>
                  <a:gd name="connsiteX55" fmla="*/ 5192486 w 5246914"/>
                  <a:gd name="connsiteY55" fmla="*/ 4191000 h 6326211"/>
                  <a:gd name="connsiteX56" fmla="*/ 5170714 w 5246914"/>
                  <a:gd name="connsiteY56" fmla="*/ 4125686 h 6326211"/>
                  <a:gd name="connsiteX57" fmla="*/ 5246914 w 5246914"/>
                  <a:gd name="connsiteY57" fmla="*/ 4071257 h 6326211"/>
                  <a:gd name="connsiteX58" fmla="*/ 5170714 w 5246914"/>
                  <a:gd name="connsiteY58" fmla="*/ 3973286 h 6326211"/>
                  <a:gd name="connsiteX59" fmla="*/ 5050971 w 5246914"/>
                  <a:gd name="connsiteY59" fmla="*/ 3929743 h 6326211"/>
                  <a:gd name="connsiteX60" fmla="*/ 4974771 w 5246914"/>
                  <a:gd name="connsiteY60" fmla="*/ 3831772 h 6326211"/>
                  <a:gd name="connsiteX61" fmla="*/ 4996543 w 5246914"/>
                  <a:gd name="connsiteY61" fmla="*/ 3755572 h 6326211"/>
                  <a:gd name="connsiteX62" fmla="*/ 4985657 w 5246914"/>
                  <a:gd name="connsiteY62" fmla="*/ 3755572 h 6326211"/>
                  <a:gd name="connsiteX63" fmla="*/ 4985657 w 5246914"/>
                  <a:gd name="connsiteY63" fmla="*/ 3668486 h 6326211"/>
                  <a:gd name="connsiteX64" fmla="*/ 4887686 w 5246914"/>
                  <a:gd name="connsiteY64" fmla="*/ 3396343 h 6326211"/>
                  <a:gd name="connsiteX65" fmla="*/ 4702628 w 5246914"/>
                  <a:gd name="connsiteY65" fmla="*/ 3287486 h 6326211"/>
                  <a:gd name="connsiteX66" fmla="*/ 4659086 w 5246914"/>
                  <a:gd name="connsiteY66" fmla="*/ 2928257 h 6326211"/>
                  <a:gd name="connsiteX67" fmla="*/ 4637314 w 5246914"/>
                  <a:gd name="connsiteY67" fmla="*/ 2852057 h 6326211"/>
                  <a:gd name="connsiteX68" fmla="*/ 4582886 w 5246914"/>
                  <a:gd name="connsiteY68" fmla="*/ 2841172 h 6326211"/>
                  <a:gd name="connsiteX69" fmla="*/ 4561114 w 5246914"/>
                  <a:gd name="connsiteY69" fmla="*/ 2667000 h 6326211"/>
                  <a:gd name="connsiteX70" fmla="*/ 4495800 w 5246914"/>
                  <a:gd name="connsiteY70" fmla="*/ 2634343 h 6326211"/>
                  <a:gd name="connsiteX71" fmla="*/ 4495800 w 5246914"/>
                  <a:gd name="connsiteY71" fmla="*/ 2601686 h 6326211"/>
                  <a:gd name="connsiteX72" fmla="*/ 4408714 w 5246914"/>
                  <a:gd name="connsiteY72" fmla="*/ 2612572 h 6326211"/>
                  <a:gd name="connsiteX73" fmla="*/ 4245428 w 5246914"/>
                  <a:gd name="connsiteY73" fmla="*/ 2471057 h 6326211"/>
                  <a:gd name="connsiteX74" fmla="*/ 4125686 w 5246914"/>
                  <a:gd name="connsiteY74" fmla="*/ 2253343 h 6326211"/>
                  <a:gd name="connsiteX75" fmla="*/ 4093028 w 5246914"/>
                  <a:gd name="connsiteY75" fmla="*/ 2253343 h 6326211"/>
                  <a:gd name="connsiteX76" fmla="*/ 3995057 w 5246914"/>
                  <a:gd name="connsiteY76" fmla="*/ 1970314 h 6326211"/>
                  <a:gd name="connsiteX77" fmla="*/ 3799114 w 5246914"/>
                  <a:gd name="connsiteY77" fmla="*/ 1883229 h 6326211"/>
                  <a:gd name="connsiteX78" fmla="*/ 3733800 w 5246914"/>
                  <a:gd name="connsiteY78" fmla="*/ 1839686 h 6326211"/>
                  <a:gd name="connsiteX79" fmla="*/ 3744686 w 5246914"/>
                  <a:gd name="connsiteY79" fmla="*/ 1730829 h 6326211"/>
                  <a:gd name="connsiteX80" fmla="*/ 3690257 w 5246914"/>
                  <a:gd name="connsiteY80" fmla="*/ 1709057 h 6326211"/>
                  <a:gd name="connsiteX81" fmla="*/ 3483428 w 5246914"/>
                  <a:gd name="connsiteY81" fmla="*/ 1534886 h 6326211"/>
                  <a:gd name="connsiteX82" fmla="*/ 3483428 w 5246914"/>
                  <a:gd name="connsiteY82" fmla="*/ 1491343 h 6326211"/>
                  <a:gd name="connsiteX83" fmla="*/ 3429000 w 5246914"/>
                  <a:gd name="connsiteY83" fmla="*/ 1491343 h 6326211"/>
                  <a:gd name="connsiteX84" fmla="*/ 3320143 w 5246914"/>
                  <a:gd name="connsiteY84" fmla="*/ 1360714 h 6326211"/>
                  <a:gd name="connsiteX85" fmla="*/ 3243943 w 5246914"/>
                  <a:gd name="connsiteY85" fmla="*/ 1164772 h 6326211"/>
                  <a:gd name="connsiteX86" fmla="*/ 3189514 w 5246914"/>
                  <a:gd name="connsiteY86" fmla="*/ 1186543 h 6326211"/>
                  <a:gd name="connsiteX87" fmla="*/ 3080657 w 5246914"/>
                  <a:gd name="connsiteY87" fmla="*/ 947057 h 6326211"/>
                  <a:gd name="connsiteX88" fmla="*/ 3091543 w 5246914"/>
                  <a:gd name="connsiteY88" fmla="*/ 881743 h 6326211"/>
                  <a:gd name="connsiteX89" fmla="*/ 3026228 w 5246914"/>
                  <a:gd name="connsiteY89" fmla="*/ 859972 h 6326211"/>
                  <a:gd name="connsiteX90" fmla="*/ 3026228 w 5246914"/>
                  <a:gd name="connsiteY90" fmla="*/ 740229 h 6326211"/>
                  <a:gd name="connsiteX91" fmla="*/ 2797628 w 5246914"/>
                  <a:gd name="connsiteY91" fmla="*/ 718457 h 6326211"/>
                  <a:gd name="connsiteX92" fmla="*/ 2808514 w 5246914"/>
                  <a:gd name="connsiteY92" fmla="*/ 642257 h 6326211"/>
                  <a:gd name="connsiteX93" fmla="*/ 2775857 w 5246914"/>
                  <a:gd name="connsiteY93" fmla="*/ 664029 h 6326211"/>
                  <a:gd name="connsiteX94" fmla="*/ 2514600 w 5246914"/>
                  <a:gd name="connsiteY94" fmla="*/ 478972 h 6326211"/>
                  <a:gd name="connsiteX95" fmla="*/ 2481943 w 5246914"/>
                  <a:gd name="connsiteY95" fmla="*/ 337457 h 6326211"/>
                  <a:gd name="connsiteX96" fmla="*/ 2569028 w 5246914"/>
                  <a:gd name="connsiteY96" fmla="*/ 206829 h 6326211"/>
                  <a:gd name="connsiteX97" fmla="*/ 2721428 w 5246914"/>
                  <a:gd name="connsiteY97" fmla="*/ 43543 h 6326211"/>
                  <a:gd name="connsiteX98" fmla="*/ 2623457 w 5246914"/>
                  <a:gd name="connsiteY98" fmla="*/ 32657 h 6326211"/>
                  <a:gd name="connsiteX99" fmla="*/ 0 w 5246914"/>
                  <a:gd name="connsiteY99" fmla="*/ 0 h 6326211"/>
                  <a:gd name="connsiteX0" fmla="*/ 0 w 5246914"/>
                  <a:gd name="connsiteY0" fmla="*/ 0 h 6327374"/>
                  <a:gd name="connsiteX1" fmla="*/ 43543 w 5246914"/>
                  <a:gd name="connsiteY1" fmla="*/ 424543 h 6327374"/>
                  <a:gd name="connsiteX2" fmla="*/ 97971 w 5246914"/>
                  <a:gd name="connsiteY2" fmla="*/ 718457 h 6327374"/>
                  <a:gd name="connsiteX3" fmla="*/ 130628 w 5246914"/>
                  <a:gd name="connsiteY3" fmla="*/ 1012372 h 6327374"/>
                  <a:gd name="connsiteX4" fmla="*/ 152400 w 5246914"/>
                  <a:gd name="connsiteY4" fmla="*/ 1208314 h 6327374"/>
                  <a:gd name="connsiteX5" fmla="*/ 195943 w 5246914"/>
                  <a:gd name="connsiteY5" fmla="*/ 1306286 h 6327374"/>
                  <a:gd name="connsiteX6" fmla="*/ 195943 w 5246914"/>
                  <a:gd name="connsiteY6" fmla="*/ 1469572 h 6327374"/>
                  <a:gd name="connsiteX7" fmla="*/ 217714 w 5246914"/>
                  <a:gd name="connsiteY7" fmla="*/ 1698172 h 6327374"/>
                  <a:gd name="connsiteX8" fmla="*/ 283028 w 5246914"/>
                  <a:gd name="connsiteY8" fmla="*/ 2013857 h 6327374"/>
                  <a:gd name="connsiteX9" fmla="*/ 337457 w 5246914"/>
                  <a:gd name="connsiteY9" fmla="*/ 2373086 h 6327374"/>
                  <a:gd name="connsiteX10" fmla="*/ 370114 w 5246914"/>
                  <a:gd name="connsiteY10" fmla="*/ 2547257 h 6327374"/>
                  <a:gd name="connsiteX11" fmla="*/ 370114 w 5246914"/>
                  <a:gd name="connsiteY11" fmla="*/ 2667000 h 6327374"/>
                  <a:gd name="connsiteX12" fmla="*/ 381000 w 5246914"/>
                  <a:gd name="connsiteY12" fmla="*/ 2710543 h 6327374"/>
                  <a:gd name="connsiteX13" fmla="*/ 391886 w 5246914"/>
                  <a:gd name="connsiteY13" fmla="*/ 2862943 h 6327374"/>
                  <a:gd name="connsiteX14" fmla="*/ 424543 w 5246914"/>
                  <a:gd name="connsiteY14" fmla="*/ 2950029 h 6327374"/>
                  <a:gd name="connsiteX15" fmla="*/ 511628 w 5246914"/>
                  <a:gd name="connsiteY15" fmla="*/ 3156857 h 6327374"/>
                  <a:gd name="connsiteX16" fmla="*/ 631371 w 5246914"/>
                  <a:gd name="connsiteY16" fmla="*/ 3461657 h 6327374"/>
                  <a:gd name="connsiteX17" fmla="*/ 642257 w 5246914"/>
                  <a:gd name="connsiteY17" fmla="*/ 3570514 h 6327374"/>
                  <a:gd name="connsiteX18" fmla="*/ 740228 w 5246914"/>
                  <a:gd name="connsiteY18" fmla="*/ 3712029 h 6327374"/>
                  <a:gd name="connsiteX19" fmla="*/ 620486 w 5246914"/>
                  <a:gd name="connsiteY19" fmla="*/ 3853543 h 6327374"/>
                  <a:gd name="connsiteX20" fmla="*/ 544286 w 5246914"/>
                  <a:gd name="connsiteY20" fmla="*/ 3973286 h 6327374"/>
                  <a:gd name="connsiteX21" fmla="*/ 544286 w 5246914"/>
                  <a:gd name="connsiteY21" fmla="*/ 4114800 h 6327374"/>
                  <a:gd name="connsiteX22" fmla="*/ 457200 w 5246914"/>
                  <a:gd name="connsiteY22" fmla="*/ 4365172 h 6327374"/>
                  <a:gd name="connsiteX23" fmla="*/ 478971 w 5246914"/>
                  <a:gd name="connsiteY23" fmla="*/ 4528457 h 6327374"/>
                  <a:gd name="connsiteX24" fmla="*/ 566057 w 5246914"/>
                  <a:gd name="connsiteY24" fmla="*/ 4702629 h 6327374"/>
                  <a:gd name="connsiteX25" fmla="*/ 533400 w 5246914"/>
                  <a:gd name="connsiteY25" fmla="*/ 4844143 h 6327374"/>
                  <a:gd name="connsiteX26" fmla="*/ 489857 w 5246914"/>
                  <a:gd name="connsiteY26" fmla="*/ 5148943 h 6327374"/>
                  <a:gd name="connsiteX27" fmla="*/ 522514 w 5246914"/>
                  <a:gd name="connsiteY27" fmla="*/ 5257800 h 6327374"/>
                  <a:gd name="connsiteX28" fmla="*/ 740228 w 5246914"/>
                  <a:gd name="connsiteY28" fmla="*/ 5845629 h 6327374"/>
                  <a:gd name="connsiteX29" fmla="*/ 870857 w 5246914"/>
                  <a:gd name="connsiteY29" fmla="*/ 5867400 h 6327374"/>
                  <a:gd name="connsiteX30" fmla="*/ 3799114 w 5246914"/>
                  <a:gd name="connsiteY30" fmla="*/ 6063343 h 6327374"/>
                  <a:gd name="connsiteX31" fmla="*/ 3722915 w 5246914"/>
                  <a:gd name="connsiteY31" fmla="*/ 6270172 h 6327374"/>
                  <a:gd name="connsiteX32" fmla="*/ 3886200 w 5246914"/>
                  <a:gd name="connsiteY32" fmla="*/ 6324600 h 6327374"/>
                  <a:gd name="connsiteX33" fmla="*/ 4038600 w 5246914"/>
                  <a:gd name="connsiteY33" fmla="*/ 6204857 h 6327374"/>
                  <a:gd name="connsiteX34" fmla="*/ 4038600 w 5246914"/>
                  <a:gd name="connsiteY34" fmla="*/ 6052457 h 6327374"/>
                  <a:gd name="connsiteX35" fmla="*/ 4027714 w 5246914"/>
                  <a:gd name="connsiteY35" fmla="*/ 5921829 h 6327374"/>
                  <a:gd name="connsiteX36" fmla="*/ 4016828 w 5246914"/>
                  <a:gd name="connsiteY36" fmla="*/ 5812972 h 6327374"/>
                  <a:gd name="connsiteX37" fmla="*/ 4114800 w 5246914"/>
                  <a:gd name="connsiteY37" fmla="*/ 5704114 h 6327374"/>
                  <a:gd name="connsiteX38" fmla="*/ 4419600 w 5246914"/>
                  <a:gd name="connsiteY38" fmla="*/ 5834743 h 6327374"/>
                  <a:gd name="connsiteX39" fmla="*/ 4626428 w 5246914"/>
                  <a:gd name="connsiteY39" fmla="*/ 5802086 h 6327374"/>
                  <a:gd name="connsiteX40" fmla="*/ 4604657 w 5246914"/>
                  <a:gd name="connsiteY40" fmla="*/ 5671457 h 6327374"/>
                  <a:gd name="connsiteX41" fmla="*/ 4648200 w 5246914"/>
                  <a:gd name="connsiteY41" fmla="*/ 5529943 h 6327374"/>
                  <a:gd name="connsiteX42" fmla="*/ 4637314 w 5246914"/>
                  <a:gd name="connsiteY42" fmla="*/ 5442857 h 6327374"/>
                  <a:gd name="connsiteX43" fmla="*/ 4702628 w 5246914"/>
                  <a:gd name="connsiteY43" fmla="*/ 5388429 h 6327374"/>
                  <a:gd name="connsiteX44" fmla="*/ 4669971 w 5246914"/>
                  <a:gd name="connsiteY44" fmla="*/ 5225143 h 6327374"/>
                  <a:gd name="connsiteX45" fmla="*/ 4778828 w 5246914"/>
                  <a:gd name="connsiteY45" fmla="*/ 4985657 h 6327374"/>
                  <a:gd name="connsiteX46" fmla="*/ 4800600 w 5246914"/>
                  <a:gd name="connsiteY46" fmla="*/ 4746172 h 6327374"/>
                  <a:gd name="connsiteX47" fmla="*/ 4855028 w 5246914"/>
                  <a:gd name="connsiteY47" fmla="*/ 4659086 h 6327374"/>
                  <a:gd name="connsiteX48" fmla="*/ 4985657 w 5246914"/>
                  <a:gd name="connsiteY48" fmla="*/ 4528457 h 6327374"/>
                  <a:gd name="connsiteX49" fmla="*/ 4963886 w 5246914"/>
                  <a:gd name="connsiteY49" fmla="*/ 4463143 h 6327374"/>
                  <a:gd name="connsiteX50" fmla="*/ 5083628 w 5246914"/>
                  <a:gd name="connsiteY50" fmla="*/ 4386943 h 6327374"/>
                  <a:gd name="connsiteX51" fmla="*/ 5007428 w 5246914"/>
                  <a:gd name="connsiteY51" fmla="*/ 4267200 h 6327374"/>
                  <a:gd name="connsiteX52" fmla="*/ 4974771 w 5246914"/>
                  <a:gd name="connsiteY52" fmla="*/ 4180114 h 6327374"/>
                  <a:gd name="connsiteX53" fmla="*/ 5170714 w 5246914"/>
                  <a:gd name="connsiteY53" fmla="*/ 4223657 h 6327374"/>
                  <a:gd name="connsiteX54" fmla="*/ 5192486 w 5246914"/>
                  <a:gd name="connsiteY54" fmla="*/ 4191000 h 6327374"/>
                  <a:gd name="connsiteX55" fmla="*/ 5170714 w 5246914"/>
                  <a:gd name="connsiteY55" fmla="*/ 4125686 h 6327374"/>
                  <a:gd name="connsiteX56" fmla="*/ 5246914 w 5246914"/>
                  <a:gd name="connsiteY56" fmla="*/ 4071257 h 6327374"/>
                  <a:gd name="connsiteX57" fmla="*/ 5170714 w 5246914"/>
                  <a:gd name="connsiteY57" fmla="*/ 3973286 h 6327374"/>
                  <a:gd name="connsiteX58" fmla="*/ 5050971 w 5246914"/>
                  <a:gd name="connsiteY58" fmla="*/ 3929743 h 6327374"/>
                  <a:gd name="connsiteX59" fmla="*/ 4974771 w 5246914"/>
                  <a:gd name="connsiteY59" fmla="*/ 3831772 h 6327374"/>
                  <a:gd name="connsiteX60" fmla="*/ 4996543 w 5246914"/>
                  <a:gd name="connsiteY60" fmla="*/ 3755572 h 6327374"/>
                  <a:gd name="connsiteX61" fmla="*/ 4985657 w 5246914"/>
                  <a:gd name="connsiteY61" fmla="*/ 3755572 h 6327374"/>
                  <a:gd name="connsiteX62" fmla="*/ 4985657 w 5246914"/>
                  <a:gd name="connsiteY62" fmla="*/ 3668486 h 6327374"/>
                  <a:gd name="connsiteX63" fmla="*/ 4887686 w 5246914"/>
                  <a:gd name="connsiteY63" fmla="*/ 3396343 h 6327374"/>
                  <a:gd name="connsiteX64" fmla="*/ 4702628 w 5246914"/>
                  <a:gd name="connsiteY64" fmla="*/ 3287486 h 6327374"/>
                  <a:gd name="connsiteX65" fmla="*/ 4659086 w 5246914"/>
                  <a:gd name="connsiteY65" fmla="*/ 2928257 h 6327374"/>
                  <a:gd name="connsiteX66" fmla="*/ 4637314 w 5246914"/>
                  <a:gd name="connsiteY66" fmla="*/ 2852057 h 6327374"/>
                  <a:gd name="connsiteX67" fmla="*/ 4582886 w 5246914"/>
                  <a:gd name="connsiteY67" fmla="*/ 2841172 h 6327374"/>
                  <a:gd name="connsiteX68" fmla="*/ 4561114 w 5246914"/>
                  <a:gd name="connsiteY68" fmla="*/ 2667000 h 6327374"/>
                  <a:gd name="connsiteX69" fmla="*/ 4495800 w 5246914"/>
                  <a:gd name="connsiteY69" fmla="*/ 2634343 h 6327374"/>
                  <a:gd name="connsiteX70" fmla="*/ 4495800 w 5246914"/>
                  <a:gd name="connsiteY70" fmla="*/ 2601686 h 6327374"/>
                  <a:gd name="connsiteX71" fmla="*/ 4408714 w 5246914"/>
                  <a:gd name="connsiteY71" fmla="*/ 2612572 h 6327374"/>
                  <a:gd name="connsiteX72" fmla="*/ 4245428 w 5246914"/>
                  <a:gd name="connsiteY72" fmla="*/ 2471057 h 6327374"/>
                  <a:gd name="connsiteX73" fmla="*/ 4125686 w 5246914"/>
                  <a:gd name="connsiteY73" fmla="*/ 2253343 h 6327374"/>
                  <a:gd name="connsiteX74" fmla="*/ 4093028 w 5246914"/>
                  <a:gd name="connsiteY74" fmla="*/ 2253343 h 6327374"/>
                  <a:gd name="connsiteX75" fmla="*/ 3995057 w 5246914"/>
                  <a:gd name="connsiteY75" fmla="*/ 1970314 h 6327374"/>
                  <a:gd name="connsiteX76" fmla="*/ 3799114 w 5246914"/>
                  <a:gd name="connsiteY76" fmla="*/ 1883229 h 6327374"/>
                  <a:gd name="connsiteX77" fmla="*/ 3733800 w 5246914"/>
                  <a:gd name="connsiteY77" fmla="*/ 1839686 h 6327374"/>
                  <a:gd name="connsiteX78" fmla="*/ 3744686 w 5246914"/>
                  <a:gd name="connsiteY78" fmla="*/ 1730829 h 6327374"/>
                  <a:gd name="connsiteX79" fmla="*/ 3690257 w 5246914"/>
                  <a:gd name="connsiteY79" fmla="*/ 1709057 h 6327374"/>
                  <a:gd name="connsiteX80" fmla="*/ 3483428 w 5246914"/>
                  <a:gd name="connsiteY80" fmla="*/ 1534886 h 6327374"/>
                  <a:gd name="connsiteX81" fmla="*/ 3483428 w 5246914"/>
                  <a:gd name="connsiteY81" fmla="*/ 1491343 h 6327374"/>
                  <a:gd name="connsiteX82" fmla="*/ 3429000 w 5246914"/>
                  <a:gd name="connsiteY82" fmla="*/ 1491343 h 6327374"/>
                  <a:gd name="connsiteX83" fmla="*/ 3320143 w 5246914"/>
                  <a:gd name="connsiteY83" fmla="*/ 1360714 h 6327374"/>
                  <a:gd name="connsiteX84" fmla="*/ 3243943 w 5246914"/>
                  <a:gd name="connsiteY84" fmla="*/ 1164772 h 6327374"/>
                  <a:gd name="connsiteX85" fmla="*/ 3189514 w 5246914"/>
                  <a:gd name="connsiteY85" fmla="*/ 1186543 h 6327374"/>
                  <a:gd name="connsiteX86" fmla="*/ 3080657 w 5246914"/>
                  <a:gd name="connsiteY86" fmla="*/ 947057 h 6327374"/>
                  <a:gd name="connsiteX87" fmla="*/ 3091543 w 5246914"/>
                  <a:gd name="connsiteY87" fmla="*/ 881743 h 6327374"/>
                  <a:gd name="connsiteX88" fmla="*/ 3026228 w 5246914"/>
                  <a:gd name="connsiteY88" fmla="*/ 859972 h 6327374"/>
                  <a:gd name="connsiteX89" fmla="*/ 3026228 w 5246914"/>
                  <a:gd name="connsiteY89" fmla="*/ 740229 h 6327374"/>
                  <a:gd name="connsiteX90" fmla="*/ 2797628 w 5246914"/>
                  <a:gd name="connsiteY90" fmla="*/ 718457 h 6327374"/>
                  <a:gd name="connsiteX91" fmla="*/ 2808514 w 5246914"/>
                  <a:gd name="connsiteY91" fmla="*/ 642257 h 6327374"/>
                  <a:gd name="connsiteX92" fmla="*/ 2775857 w 5246914"/>
                  <a:gd name="connsiteY92" fmla="*/ 664029 h 6327374"/>
                  <a:gd name="connsiteX93" fmla="*/ 2514600 w 5246914"/>
                  <a:gd name="connsiteY93" fmla="*/ 478972 h 6327374"/>
                  <a:gd name="connsiteX94" fmla="*/ 2481943 w 5246914"/>
                  <a:gd name="connsiteY94" fmla="*/ 337457 h 6327374"/>
                  <a:gd name="connsiteX95" fmla="*/ 2569028 w 5246914"/>
                  <a:gd name="connsiteY95" fmla="*/ 206829 h 6327374"/>
                  <a:gd name="connsiteX96" fmla="*/ 2721428 w 5246914"/>
                  <a:gd name="connsiteY96" fmla="*/ 43543 h 6327374"/>
                  <a:gd name="connsiteX97" fmla="*/ 2623457 w 5246914"/>
                  <a:gd name="connsiteY97" fmla="*/ 32657 h 6327374"/>
                  <a:gd name="connsiteX98" fmla="*/ 0 w 5246914"/>
                  <a:gd name="connsiteY98" fmla="*/ 0 h 6327374"/>
                  <a:gd name="connsiteX0" fmla="*/ 0 w 5246914"/>
                  <a:gd name="connsiteY0" fmla="*/ 0 h 6328210"/>
                  <a:gd name="connsiteX1" fmla="*/ 43543 w 5246914"/>
                  <a:gd name="connsiteY1" fmla="*/ 424543 h 6328210"/>
                  <a:gd name="connsiteX2" fmla="*/ 97971 w 5246914"/>
                  <a:gd name="connsiteY2" fmla="*/ 718457 h 6328210"/>
                  <a:gd name="connsiteX3" fmla="*/ 130628 w 5246914"/>
                  <a:gd name="connsiteY3" fmla="*/ 1012372 h 6328210"/>
                  <a:gd name="connsiteX4" fmla="*/ 152400 w 5246914"/>
                  <a:gd name="connsiteY4" fmla="*/ 1208314 h 6328210"/>
                  <a:gd name="connsiteX5" fmla="*/ 195943 w 5246914"/>
                  <a:gd name="connsiteY5" fmla="*/ 1306286 h 6328210"/>
                  <a:gd name="connsiteX6" fmla="*/ 195943 w 5246914"/>
                  <a:gd name="connsiteY6" fmla="*/ 1469572 h 6328210"/>
                  <a:gd name="connsiteX7" fmla="*/ 217714 w 5246914"/>
                  <a:gd name="connsiteY7" fmla="*/ 1698172 h 6328210"/>
                  <a:gd name="connsiteX8" fmla="*/ 283028 w 5246914"/>
                  <a:gd name="connsiteY8" fmla="*/ 2013857 h 6328210"/>
                  <a:gd name="connsiteX9" fmla="*/ 337457 w 5246914"/>
                  <a:gd name="connsiteY9" fmla="*/ 2373086 h 6328210"/>
                  <a:gd name="connsiteX10" fmla="*/ 370114 w 5246914"/>
                  <a:gd name="connsiteY10" fmla="*/ 2547257 h 6328210"/>
                  <a:gd name="connsiteX11" fmla="*/ 370114 w 5246914"/>
                  <a:gd name="connsiteY11" fmla="*/ 2667000 h 6328210"/>
                  <a:gd name="connsiteX12" fmla="*/ 381000 w 5246914"/>
                  <a:gd name="connsiteY12" fmla="*/ 2710543 h 6328210"/>
                  <a:gd name="connsiteX13" fmla="*/ 391886 w 5246914"/>
                  <a:gd name="connsiteY13" fmla="*/ 2862943 h 6328210"/>
                  <a:gd name="connsiteX14" fmla="*/ 424543 w 5246914"/>
                  <a:gd name="connsiteY14" fmla="*/ 2950029 h 6328210"/>
                  <a:gd name="connsiteX15" fmla="*/ 511628 w 5246914"/>
                  <a:gd name="connsiteY15" fmla="*/ 3156857 h 6328210"/>
                  <a:gd name="connsiteX16" fmla="*/ 631371 w 5246914"/>
                  <a:gd name="connsiteY16" fmla="*/ 3461657 h 6328210"/>
                  <a:gd name="connsiteX17" fmla="*/ 642257 w 5246914"/>
                  <a:gd name="connsiteY17" fmla="*/ 3570514 h 6328210"/>
                  <a:gd name="connsiteX18" fmla="*/ 740228 w 5246914"/>
                  <a:gd name="connsiteY18" fmla="*/ 3712029 h 6328210"/>
                  <a:gd name="connsiteX19" fmla="*/ 620486 w 5246914"/>
                  <a:gd name="connsiteY19" fmla="*/ 3853543 h 6328210"/>
                  <a:gd name="connsiteX20" fmla="*/ 544286 w 5246914"/>
                  <a:gd name="connsiteY20" fmla="*/ 3973286 h 6328210"/>
                  <a:gd name="connsiteX21" fmla="*/ 544286 w 5246914"/>
                  <a:gd name="connsiteY21" fmla="*/ 4114800 h 6328210"/>
                  <a:gd name="connsiteX22" fmla="*/ 457200 w 5246914"/>
                  <a:gd name="connsiteY22" fmla="*/ 4365172 h 6328210"/>
                  <a:gd name="connsiteX23" fmla="*/ 478971 w 5246914"/>
                  <a:gd name="connsiteY23" fmla="*/ 4528457 h 6328210"/>
                  <a:gd name="connsiteX24" fmla="*/ 566057 w 5246914"/>
                  <a:gd name="connsiteY24" fmla="*/ 4702629 h 6328210"/>
                  <a:gd name="connsiteX25" fmla="*/ 533400 w 5246914"/>
                  <a:gd name="connsiteY25" fmla="*/ 4844143 h 6328210"/>
                  <a:gd name="connsiteX26" fmla="*/ 489857 w 5246914"/>
                  <a:gd name="connsiteY26" fmla="*/ 5148943 h 6328210"/>
                  <a:gd name="connsiteX27" fmla="*/ 522514 w 5246914"/>
                  <a:gd name="connsiteY27" fmla="*/ 5257800 h 6328210"/>
                  <a:gd name="connsiteX28" fmla="*/ 740228 w 5246914"/>
                  <a:gd name="connsiteY28" fmla="*/ 5845629 h 6328210"/>
                  <a:gd name="connsiteX29" fmla="*/ 870857 w 5246914"/>
                  <a:gd name="connsiteY29" fmla="*/ 5867400 h 6328210"/>
                  <a:gd name="connsiteX30" fmla="*/ 3799114 w 5246914"/>
                  <a:gd name="connsiteY30" fmla="*/ 6063343 h 6328210"/>
                  <a:gd name="connsiteX31" fmla="*/ 3886200 w 5246914"/>
                  <a:gd name="connsiteY31" fmla="*/ 6324600 h 6328210"/>
                  <a:gd name="connsiteX32" fmla="*/ 4038600 w 5246914"/>
                  <a:gd name="connsiteY32" fmla="*/ 6204857 h 6328210"/>
                  <a:gd name="connsiteX33" fmla="*/ 4038600 w 5246914"/>
                  <a:gd name="connsiteY33" fmla="*/ 6052457 h 6328210"/>
                  <a:gd name="connsiteX34" fmla="*/ 4027714 w 5246914"/>
                  <a:gd name="connsiteY34" fmla="*/ 5921829 h 6328210"/>
                  <a:gd name="connsiteX35" fmla="*/ 4016828 w 5246914"/>
                  <a:gd name="connsiteY35" fmla="*/ 5812972 h 6328210"/>
                  <a:gd name="connsiteX36" fmla="*/ 4114800 w 5246914"/>
                  <a:gd name="connsiteY36" fmla="*/ 5704114 h 6328210"/>
                  <a:gd name="connsiteX37" fmla="*/ 4419600 w 5246914"/>
                  <a:gd name="connsiteY37" fmla="*/ 5834743 h 6328210"/>
                  <a:gd name="connsiteX38" fmla="*/ 4626428 w 5246914"/>
                  <a:gd name="connsiteY38" fmla="*/ 5802086 h 6328210"/>
                  <a:gd name="connsiteX39" fmla="*/ 4604657 w 5246914"/>
                  <a:gd name="connsiteY39" fmla="*/ 5671457 h 6328210"/>
                  <a:gd name="connsiteX40" fmla="*/ 4648200 w 5246914"/>
                  <a:gd name="connsiteY40" fmla="*/ 5529943 h 6328210"/>
                  <a:gd name="connsiteX41" fmla="*/ 4637314 w 5246914"/>
                  <a:gd name="connsiteY41" fmla="*/ 5442857 h 6328210"/>
                  <a:gd name="connsiteX42" fmla="*/ 4702628 w 5246914"/>
                  <a:gd name="connsiteY42" fmla="*/ 5388429 h 6328210"/>
                  <a:gd name="connsiteX43" fmla="*/ 4669971 w 5246914"/>
                  <a:gd name="connsiteY43" fmla="*/ 5225143 h 6328210"/>
                  <a:gd name="connsiteX44" fmla="*/ 4778828 w 5246914"/>
                  <a:gd name="connsiteY44" fmla="*/ 4985657 h 6328210"/>
                  <a:gd name="connsiteX45" fmla="*/ 4800600 w 5246914"/>
                  <a:gd name="connsiteY45" fmla="*/ 4746172 h 6328210"/>
                  <a:gd name="connsiteX46" fmla="*/ 4855028 w 5246914"/>
                  <a:gd name="connsiteY46" fmla="*/ 4659086 h 6328210"/>
                  <a:gd name="connsiteX47" fmla="*/ 4985657 w 5246914"/>
                  <a:gd name="connsiteY47" fmla="*/ 4528457 h 6328210"/>
                  <a:gd name="connsiteX48" fmla="*/ 4963886 w 5246914"/>
                  <a:gd name="connsiteY48" fmla="*/ 4463143 h 6328210"/>
                  <a:gd name="connsiteX49" fmla="*/ 5083628 w 5246914"/>
                  <a:gd name="connsiteY49" fmla="*/ 4386943 h 6328210"/>
                  <a:gd name="connsiteX50" fmla="*/ 5007428 w 5246914"/>
                  <a:gd name="connsiteY50" fmla="*/ 4267200 h 6328210"/>
                  <a:gd name="connsiteX51" fmla="*/ 4974771 w 5246914"/>
                  <a:gd name="connsiteY51" fmla="*/ 4180114 h 6328210"/>
                  <a:gd name="connsiteX52" fmla="*/ 5170714 w 5246914"/>
                  <a:gd name="connsiteY52" fmla="*/ 4223657 h 6328210"/>
                  <a:gd name="connsiteX53" fmla="*/ 5192486 w 5246914"/>
                  <a:gd name="connsiteY53" fmla="*/ 4191000 h 6328210"/>
                  <a:gd name="connsiteX54" fmla="*/ 5170714 w 5246914"/>
                  <a:gd name="connsiteY54" fmla="*/ 4125686 h 6328210"/>
                  <a:gd name="connsiteX55" fmla="*/ 5246914 w 5246914"/>
                  <a:gd name="connsiteY55" fmla="*/ 4071257 h 6328210"/>
                  <a:gd name="connsiteX56" fmla="*/ 5170714 w 5246914"/>
                  <a:gd name="connsiteY56" fmla="*/ 3973286 h 6328210"/>
                  <a:gd name="connsiteX57" fmla="*/ 5050971 w 5246914"/>
                  <a:gd name="connsiteY57" fmla="*/ 3929743 h 6328210"/>
                  <a:gd name="connsiteX58" fmla="*/ 4974771 w 5246914"/>
                  <a:gd name="connsiteY58" fmla="*/ 3831772 h 6328210"/>
                  <a:gd name="connsiteX59" fmla="*/ 4996543 w 5246914"/>
                  <a:gd name="connsiteY59" fmla="*/ 3755572 h 6328210"/>
                  <a:gd name="connsiteX60" fmla="*/ 4985657 w 5246914"/>
                  <a:gd name="connsiteY60" fmla="*/ 3755572 h 6328210"/>
                  <a:gd name="connsiteX61" fmla="*/ 4985657 w 5246914"/>
                  <a:gd name="connsiteY61" fmla="*/ 3668486 h 6328210"/>
                  <a:gd name="connsiteX62" fmla="*/ 4887686 w 5246914"/>
                  <a:gd name="connsiteY62" fmla="*/ 3396343 h 6328210"/>
                  <a:gd name="connsiteX63" fmla="*/ 4702628 w 5246914"/>
                  <a:gd name="connsiteY63" fmla="*/ 3287486 h 6328210"/>
                  <a:gd name="connsiteX64" fmla="*/ 4659086 w 5246914"/>
                  <a:gd name="connsiteY64" fmla="*/ 2928257 h 6328210"/>
                  <a:gd name="connsiteX65" fmla="*/ 4637314 w 5246914"/>
                  <a:gd name="connsiteY65" fmla="*/ 2852057 h 6328210"/>
                  <a:gd name="connsiteX66" fmla="*/ 4582886 w 5246914"/>
                  <a:gd name="connsiteY66" fmla="*/ 2841172 h 6328210"/>
                  <a:gd name="connsiteX67" fmla="*/ 4561114 w 5246914"/>
                  <a:gd name="connsiteY67" fmla="*/ 2667000 h 6328210"/>
                  <a:gd name="connsiteX68" fmla="*/ 4495800 w 5246914"/>
                  <a:gd name="connsiteY68" fmla="*/ 2634343 h 6328210"/>
                  <a:gd name="connsiteX69" fmla="*/ 4495800 w 5246914"/>
                  <a:gd name="connsiteY69" fmla="*/ 2601686 h 6328210"/>
                  <a:gd name="connsiteX70" fmla="*/ 4408714 w 5246914"/>
                  <a:gd name="connsiteY70" fmla="*/ 2612572 h 6328210"/>
                  <a:gd name="connsiteX71" fmla="*/ 4245428 w 5246914"/>
                  <a:gd name="connsiteY71" fmla="*/ 2471057 h 6328210"/>
                  <a:gd name="connsiteX72" fmla="*/ 4125686 w 5246914"/>
                  <a:gd name="connsiteY72" fmla="*/ 2253343 h 6328210"/>
                  <a:gd name="connsiteX73" fmla="*/ 4093028 w 5246914"/>
                  <a:gd name="connsiteY73" fmla="*/ 2253343 h 6328210"/>
                  <a:gd name="connsiteX74" fmla="*/ 3995057 w 5246914"/>
                  <a:gd name="connsiteY74" fmla="*/ 1970314 h 6328210"/>
                  <a:gd name="connsiteX75" fmla="*/ 3799114 w 5246914"/>
                  <a:gd name="connsiteY75" fmla="*/ 1883229 h 6328210"/>
                  <a:gd name="connsiteX76" fmla="*/ 3733800 w 5246914"/>
                  <a:gd name="connsiteY76" fmla="*/ 1839686 h 6328210"/>
                  <a:gd name="connsiteX77" fmla="*/ 3744686 w 5246914"/>
                  <a:gd name="connsiteY77" fmla="*/ 1730829 h 6328210"/>
                  <a:gd name="connsiteX78" fmla="*/ 3690257 w 5246914"/>
                  <a:gd name="connsiteY78" fmla="*/ 1709057 h 6328210"/>
                  <a:gd name="connsiteX79" fmla="*/ 3483428 w 5246914"/>
                  <a:gd name="connsiteY79" fmla="*/ 1534886 h 6328210"/>
                  <a:gd name="connsiteX80" fmla="*/ 3483428 w 5246914"/>
                  <a:gd name="connsiteY80" fmla="*/ 1491343 h 6328210"/>
                  <a:gd name="connsiteX81" fmla="*/ 3429000 w 5246914"/>
                  <a:gd name="connsiteY81" fmla="*/ 1491343 h 6328210"/>
                  <a:gd name="connsiteX82" fmla="*/ 3320143 w 5246914"/>
                  <a:gd name="connsiteY82" fmla="*/ 1360714 h 6328210"/>
                  <a:gd name="connsiteX83" fmla="*/ 3243943 w 5246914"/>
                  <a:gd name="connsiteY83" fmla="*/ 1164772 h 6328210"/>
                  <a:gd name="connsiteX84" fmla="*/ 3189514 w 5246914"/>
                  <a:gd name="connsiteY84" fmla="*/ 1186543 h 6328210"/>
                  <a:gd name="connsiteX85" fmla="*/ 3080657 w 5246914"/>
                  <a:gd name="connsiteY85" fmla="*/ 947057 h 6328210"/>
                  <a:gd name="connsiteX86" fmla="*/ 3091543 w 5246914"/>
                  <a:gd name="connsiteY86" fmla="*/ 881743 h 6328210"/>
                  <a:gd name="connsiteX87" fmla="*/ 3026228 w 5246914"/>
                  <a:gd name="connsiteY87" fmla="*/ 859972 h 6328210"/>
                  <a:gd name="connsiteX88" fmla="*/ 3026228 w 5246914"/>
                  <a:gd name="connsiteY88" fmla="*/ 740229 h 6328210"/>
                  <a:gd name="connsiteX89" fmla="*/ 2797628 w 5246914"/>
                  <a:gd name="connsiteY89" fmla="*/ 718457 h 6328210"/>
                  <a:gd name="connsiteX90" fmla="*/ 2808514 w 5246914"/>
                  <a:gd name="connsiteY90" fmla="*/ 642257 h 6328210"/>
                  <a:gd name="connsiteX91" fmla="*/ 2775857 w 5246914"/>
                  <a:gd name="connsiteY91" fmla="*/ 664029 h 6328210"/>
                  <a:gd name="connsiteX92" fmla="*/ 2514600 w 5246914"/>
                  <a:gd name="connsiteY92" fmla="*/ 478972 h 6328210"/>
                  <a:gd name="connsiteX93" fmla="*/ 2481943 w 5246914"/>
                  <a:gd name="connsiteY93" fmla="*/ 337457 h 6328210"/>
                  <a:gd name="connsiteX94" fmla="*/ 2569028 w 5246914"/>
                  <a:gd name="connsiteY94" fmla="*/ 206829 h 6328210"/>
                  <a:gd name="connsiteX95" fmla="*/ 2721428 w 5246914"/>
                  <a:gd name="connsiteY95" fmla="*/ 43543 h 6328210"/>
                  <a:gd name="connsiteX96" fmla="*/ 2623457 w 5246914"/>
                  <a:gd name="connsiteY96" fmla="*/ 32657 h 6328210"/>
                  <a:gd name="connsiteX97" fmla="*/ 0 w 5246914"/>
                  <a:gd name="connsiteY97" fmla="*/ 0 h 6328210"/>
                  <a:gd name="connsiteX0" fmla="*/ 0 w 5246914"/>
                  <a:gd name="connsiteY0" fmla="*/ 0 h 6336596"/>
                  <a:gd name="connsiteX1" fmla="*/ 43543 w 5246914"/>
                  <a:gd name="connsiteY1" fmla="*/ 424543 h 6336596"/>
                  <a:gd name="connsiteX2" fmla="*/ 97971 w 5246914"/>
                  <a:gd name="connsiteY2" fmla="*/ 718457 h 6336596"/>
                  <a:gd name="connsiteX3" fmla="*/ 130628 w 5246914"/>
                  <a:gd name="connsiteY3" fmla="*/ 1012372 h 6336596"/>
                  <a:gd name="connsiteX4" fmla="*/ 152400 w 5246914"/>
                  <a:gd name="connsiteY4" fmla="*/ 1208314 h 6336596"/>
                  <a:gd name="connsiteX5" fmla="*/ 195943 w 5246914"/>
                  <a:gd name="connsiteY5" fmla="*/ 1306286 h 6336596"/>
                  <a:gd name="connsiteX6" fmla="*/ 195943 w 5246914"/>
                  <a:gd name="connsiteY6" fmla="*/ 1469572 h 6336596"/>
                  <a:gd name="connsiteX7" fmla="*/ 217714 w 5246914"/>
                  <a:gd name="connsiteY7" fmla="*/ 1698172 h 6336596"/>
                  <a:gd name="connsiteX8" fmla="*/ 283028 w 5246914"/>
                  <a:gd name="connsiteY8" fmla="*/ 2013857 h 6336596"/>
                  <a:gd name="connsiteX9" fmla="*/ 337457 w 5246914"/>
                  <a:gd name="connsiteY9" fmla="*/ 2373086 h 6336596"/>
                  <a:gd name="connsiteX10" fmla="*/ 370114 w 5246914"/>
                  <a:gd name="connsiteY10" fmla="*/ 2547257 h 6336596"/>
                  <a:gd name="connsiteX11" fmla="*/ 370114 w 5246914"/>
                  <a:gd name="connsiteY11" fmla="*/ 2667000 h 6336596"/>
                  <a:gd name="connsiteX12" fmla="*/ 381000 w 5246914"/>
                  <a:gd name="connsiteY12" fmla="*/ 2710543 h 6336596"/>
                  <a:gd name="connsiteX13" fmla="*/ 391886 w 5246914"/>
                  <a:gd name="connsiteY13" fmla="*/ 2862943 h 6336596"/>
                  <a:gd name="connsiteX14" fmla="*/ 424543 w 5246914"/>
                  <a:gd name="connsiteY14" fmla="*/ 2950029 h 6336596"/>
                  <a:gd name="connsiteX15" fmla="*/ 511628 w 5246914"/>
                  <a:gd name="connsiteY15" fmla="*/ 3156857 h 6336596"/>
                  <a:gd name="connsiteX16" fmla="*/ 631371 w 5246914"/>
                  <a:gd name="connsiteY16" fmla="*/ 3461657 h 6336596"/>
                  <a:gd name="connsiteX17" fmla="*/ 642257 w 5246914"/>
                  <a:gd name="connsiteY17" fmla="*/ 3570514 h 6336596"/>
                  <a:gd name="connsiteX18" fmla="*/ 740228 w 5246914"/>
                  <a:gd name="connsiteY18" fmla="*/ 3712029 h 6336596"/>
                  <a:gd name="connsiteX19" fmla="*/ 620486 w 5246914"/>
                  <a:gd name="connsiteY19" fmla="*/ 3853543 h 6336596"/>
                  <a:gd name="connsiteX20" fmla="*/ 544286 w 5246914"/>
                  <a:gd name="connsiteY20" fmla="*/ 3973286 h 6336596"/>
                  <a:gd name="connsiteX21" fmla="*/ 544286 w 5246914"/>
                  <a:gd name="connsiteY21" fmla="*/ 4114800 h 6336596"/>
                  <a:gd name="connsiteX22" fmla="*/ 457200 w 5246914"/>
                  <a:gd name="connsiteY22" fmla="*/ 4365172 h 6336596"/>
                  <a:gd name="connsiteX23" fmla="*/ 478971 w 5246914"/>
                  <a:gd name="connsiteY23" fmla="*/ 4528457 h 6336596"/>
                  <a:gd name="connsiteX24" fmla="*/ 566057 w 5246914"/>
                  <a:gd name="connsiteY24" fmla="*/ 4702629 h 6336596"/>
                  <a:gd name="connsiteX25" fmla="*/ 533400 w 5246914"/>
                  <a:gd name="connsiteY25" fmla="*/ 4844143 h 6336596"/>
                  <a:gd name="connsiteX26" fmla="*/ 489857 w 5246914"/>
                  <a:gd name="connsiteY26" fmla="*/ 5148943 h 6336596"/>
                  <a:gd name="connsiteX27" fmla="*/ 522514 w 5246914"/>
                  <a:gd name="connsiteY27" fmla="*/ 5257800 h 6336596"/>
                  <a:gd name="connsiteX28" fmla="*/ 740228 w 5246914"/>
                  <a:gd name="connsiteY28" fmla="*/ 5845629 h 6336596"/>
                  <a:gd name="connsiteX29" fmla="*/ 870857 w 5246914"/>
                  <a:gd name="connsiteY29" fmla="*/ 5867400 h 6336596"/>
                  <a:gd name="connsiteX30" fmla="*/ 3799114 w 5246914"/>
                  <a:gd name="connsiteY30" fmla="*/ 6063343 h 6336596"/>
                  <a:gd name="connsiteX31" fmla="*/ 3842657 w 5246914"/>
                  <a:gd name="connsiteY31" fmla="*/ 6302828 h 6336596"/>
                  <a:gd name="connsiteX32" fmla="*/ 3886200 w 5246914"/>
                  <a:gd name="connsiteY32" fmla="*/ 6324600 h 6336596"/>
                  <a:gd name="connsiteX33" fmla="*/ 4038600 w 5246914"/>
                  <a:gd name="connsiteY33" fmla="*/ 6204857 h 6336596"/>
                  <a:gd name="connsiteX34" fmla="*/ 4038600 w 5246914"/>
                  <a:gd name="connsiteY34" fmla="*/ 6052457 h 6336596"/>
                  <a:gd name="connsiteX35" fmla="*/ 4027714 w 5246914"/>
                  <a:gd name="connsiteY35" fmla="*/ 5921829 h 6336596"/>
                  <a:gd name="connsiteX36" fmla="*/ 4016828 w 5246914"/>
                  <a:gd name="connsiteY36" fmla="*/ 5812972 h 6336596"/>
                  <a:gd name="connsiteX37" fmla="*/ 4114800 w 5246914"/>
                  <a:gd name="connsiteY37" fmla="*/ 5704114 h 6336596"/>
                  <a:gd name="connsiteX38" fmla="*/ 4419600 w 5246914"/>
                  <a:gd name="connsiteY38" fmla="*/ 5834743 h 6336596"/>
                  <a:gd name="connsiteX39" fmla="*/ 4626428 w 5246914"/>
                  <a:gd name="connsiteY39" fmla="*/ 5802086 h 6336596"/>
                  <a:gd name="connsiteX40" fmla="*/ 4604657 w 5246914"/>
                  <a:gd name="connsiteY40" fmla="*/ 5671457 h 6336596"/>
                  <a:gd name="connsiteX41" fmla="*/ 4648200 w 5246914"/>
                  <a:gd name="connsiteY41" fmla="*/ 5529943 h 6336596"/>
                  <a:gd name="connsiteX42" fmla="*/ 4637314 w 5246914"/>
                  <a:gd name="connsiteY42" fmla="*/ 5442857 h 6336596"/>
                  <a:gd name="connsiteX43" fmla="*/ 4702628 w 5246914"/>
                  <a:gd name="connsiteY43" fmla="*/ 5388429 h 6336596"/>
                  <a:gd name="connsiteX44" fmla="*/ 4669971 w 5246914"/>
                  <a:gd name="connsiteY44" fmla="*/ 5225143 h 6336596"/>
                  <a:gd name="connsiteX45" fmla="*/ 4778828 w 5246914"/>
                  <a:gd name="connsiteY45" fmla="*/ 4985657 h 6336596"/>
                  <a:gd name="connsiteX46" fmla="*/ 4800600 w 5246914"/>
                  <a:gd name="connsiteY46" fmla="*/ 4746172 h 6336596"/>
                  <a:gd name="connsiteX47" fmla="*/ 4855028 w 5246914"/>
                  <a:gd name="connsiteY47" fmla="*/ 4659086 h 6336596"/>
                  <a:gd name="connsiteX48" fmla="*/ 4985657 w 5246914"/>
                  <a:gd name="connsiteY48" fmla="*/ 4528457 h 6336596"/>
                  <a:gd name="connsiteX49" fmla="*/ 4963886 w 5246914"/>
                  <a:gd name="connsiteY49" fmla="*/ 4463143 h 6336596"/>
                  <a:gd name="connsiteX50" fmla="*/ 5083628 w 5246914"/>
                  <a:gd name="connsiteY50" fmla="*/ 4386943 h 6336596"/>
                  <a:gd name="connsiteX51" fmla="*/ 5007428 w 5246914"/>
                  <a:gd name="connsiteY51" fmla="*/ 4267200 h 6336596"/>
                  <a:gd name="connsiteX52" fmla="*/ 4974771 w 5246914"/>
                  <a:gd name="connsiteY52" fmla="*/ 4180114 h 6336596"/>
                  <a:gd name="connsiteX53" fmla="*/ 5170714 w 5246914"/>
                  <a:gd name="connsiteY53" fmla="*/ 4223657 h 6336596"/>
                  <a:gd name="connsiteX54" fmla="*/ 5192486 w 5246914"/>
                  <a:gd name="connsiteY54" fmla="*/ 4191000 h 6336596"/>
                  <a:gd name="connsiteX55" fmla="*/ 5170714 w 5246914"/>
                  <a:gd name="connsiteY55" fmla="*/ 4125686 h 6336596"/>
                  <a:gd name="connsiteX56" fmla="*/ 5246914 w 5246914"/>
                  <a:gd name="connsiteY56" fmla="*/ 4071257 h 6336596"/>
                  <a:gd name="connsiteX57" fmla="*/ 5170714 w 5246914"/>
                  <a:gd name="connsiteY57" fmla="*/ 3973286 h 6336596"/>
                  <a:gd name="connsiteX58" fmla="*/ 5050971 w 5246914"/>
                  <a:gd name="connsiteY58" fmla="*/ 3929743 h 6336596"/>
                  <a:gd name="connsiteX59" fmla="*/ 4974771 w 5246914"/>
                  <a:gd name="connsiteY59" fmla="*/ 3831772 h 6336596"/>
                  <a:gd name="connsiteX60" fmla="*/ 4996543 w 5246914"/>
                  <a:gd name="connsiteY60" fmla="*/ 3755572 h 6336596"/>
                  <a:gd name="connsiteX61" fmla="*/ 4985657 w 5246914"/>
                  <a:gd name="connsiteY61" fmla="*/ 3755572 h 6336596"/>
                  <a:gd name="connsiteX62" fmla="*/ 4985657 w 5246914"/>
                  <a:gd name="connsiteY62" fmla="*/ 3668486 h 6336596"/>
                  <a:gd name="connsiteX63" fmla="*/ 4887686 w 5246914"/>
                  <a:gd name="connsiteY63" fmla="*/ 3396343 h 6336596"/>
                  <a:gd name="connsiteX64" fmla="*/ 4702628 w 5246914"/>
                  <a:gd name="connsiteY64" fmla="*/ 3287486 h 6336596"/>
                  <a:gd name="connsiteX65" fmla="*/ 4659086 w 5246914"/>
                  <a:gd name="connsiteY65" fmla="*/ 2928257 h 6336596"/>
                  <a:gd name="connsiteX66" fmla="*/ 4637314 w 5246914"/>
                  <a:gd name="connsiteY66" fmla="*/ 2852057 h 6336596"/>
                  <a:gd name="connsiteX67" fmla="*/ 4582886 w 5246914"/>
                  <a:gd name="connsiteY67" fmla="*/ 2841172 h 6336596"/>
                  <a:gd name="connsiteX68" fmla="*/ 4561114 w 5246914"/>
                  <a:gd name="connsiteY68" fmla="*/ 2667000 h 6336596"/>
                  <a:gd name="connsiteX69" fmla="*/ 4495800 w 5246914"/>
                  <a:gd name="connsiteY69" fmla="*/ 2634343 h 6336596"/>
                  <a:gd name="connsiteX70" fmla="*/ 4495800 w 5246914"/>
                  <a:gd name="connsiteY70" fmla="*/ 2601686 h 6336596"/>
                  <a:gd name="connsiteX71" fmla="*/ 4408714 w 5246914"/>
                  <a:gd name="connsiteY71" fmla="*/ 2612572 h 6336596"/>
                  <a:gd name="connsiteX72" fmla="*/ 4245428 w 5246914"/>
                  <a:gd name="connsiteY72" fmla="*/ 2471057 h 6336596"/>
                  <a:gd name="connsiteX73" fmla="*/ 4125686 w 5246914"/>
                  <a:gd name="connsiteY73" fmla="*/ 2253343 h 6336596"/>
                  <a:gd name="connsiteX74" fmla="*/ 4093028 w 5246914"/>
                  <a:gd name="connsiteY74" fmla="*/ 2253343 h 6336596"/>
                  <a:gd name="connsiteX75" fmla="*/ 3995057 w 5246914"/>
                  <a:gd name="connsiteY75" fmla="*/ 1970314 h 6336596"/>
                  <a:gd name="connsiteX76" fmla="*/ 3799114 w 5246914"/>
                  <a:gd name="connsiteY76" fmla="*/ 1883229 h 6336596"/>
                  <a:gd name="connsiteX77" fmla="*/ 3733800 w 5246914"/>
                  <a:gd name="connsiteY77" fmla="*/ 1839686 h 6336596"/>
                  <a:gd name="connsiteX78" fmla="*/ 3744686 w 5246914"/>
                  <a:gd name="connsiteY78" fmla="*/ 1730829 h 6336596"/>
                  <a:gd name="connsiteX79" fmla="*/ 3690257 w 5246914"/>
                  <a:gd name="connsiteY79" fmla="*/ 1709057 h 6336596"/>
                  <a:gd name="connsiteX80" fmla="*/ 3483428 w 5246914"/>
                  <a:gd name="connsiteY80" fmla="*/ 1534886 h 6336596"/>
                  <a:gd name="connsiteX81" fmla="*/ 3483428 w 5246914"/>
                  <a:gd name="connsiteY81" fmla="*/ 1491343 h 6336596"/>
                  <a:gd name="connsiteX82" fmla="*/ 3429000 w 5246914"/>
                  <a:gd name="connsiteY82" fmla="*/ 1491343 h 6336596"/>
                  <a:gd name="connsiteX83" fmla="*/ 3320143 w 5246914"/>
                  <a:gd name="connsiteY83" fmla="*/ 1360714 h 6336596"/>
                  <a:gd name="connsiteX84" fmla="*/ 3243943 w 5246914"/>
                  <a:gd name="connsiteY84" fmla="*/ 1164772 h 6336596"/>
                  <a:gd name="connsiteX85" fmla="*/ 3189514 w 5246914"/>
                  <a:gd name="connsiteY85" fmla="*/ 1186543 h 6336596"/>
                  <a:gd name="connsiteX86" fmla="*/ 3080657 w 5246914"/>
                  <a:gd name="connsiteY86" fmla="*/ 947057 h 6336596"/>
                  <a:gd name="connsiteX87" fmla="*/ 3091543 w 5246914"/>
                  <a:gd name="connsiteY87" fmla="*/ 881743 h 6336596"/>
                  <a:gd name="connsiteX88" fmla="*/ 3026228 w 5246914"/>
                  <a:gd name="connsiteY88" fmla="*/ 859972 h 6336596"/>
                  <a:gd name="connsiteX89" fmla="*/ 3026228 w 5246914"/>
                  <a:gd name="connsiteY89" fmla="*/ 740229 h 6336596"/>
                  <a:gd name="connsiteX90" fmla="*/ 2797628 w 5246914"/>
                  <a:gd name="connsiteY90" fmla="*/ 718457 h 6336596"/>
                  <a:gd name="connsiteX91" fmla="*/ 2808514 w 5246914"/>
                  <a:gd name="connsiteY91" fmla="*/ 642257 h 6336596"/>
                  <a:gd name="connsiteX92" fmla="*/ 2775857 w 5246914"/>
                  <a:gd name="connsiteY92" fmla="*/ 664029 h 6336596"/>
                  <a:gd name="connsiteX93" fmla="*/ 2514600 w 5246914"/>
                  <a:gd name="connsiteY93" fmla="*/ 478972 h 6336596"/>
                  <a:gd name="connsiteX94" fmla="*/ 2481943 w 5246914"/>
                  <a:gd name="connsiteY94" fmla="*/ 337457 h 6336596"/>
                  <a:gd name="connsiteX95" fmla="*/ 2569028 w 5246914"/>
                  <a:gd name="connsiteY95" fmla="*/ 206829 h 6336596"/>
                  <a:gd name="connsiteX96" fmla="*/ 2721428 w 5246914"/>
                  <a:gd name="connsiteY96" fmla="*/ 43543 h 6336596"/>
                  <a:gd name="connsiteX97" fmla="*/ 2623457 w 5246914"/>
                  <a:gd name="connsiteY97" fmla="*/ 32657 h 6336596"/>
                  <a:gd name="connsiteX98" fmla="*/ 0 w 5246914"/>
                  <a:gd name="connsiteY98" fmla="*/ 0 h 6336596"/>
                  <a:gd name="connsiteX0" fmla="*/ 0 w 5246914"/>
                  <a:gd name="connsiteY0" fmla="*/ 0 h 6325851"/>
                  <a:gd name="connsiteX1" fmla="*/ 43543 w 5246914"/>
                  <a:gd name="connsiteY1" fmla="*/ 424543 h 6325851"/>
                  <a:gd name="connsiteX2" fmla="*/ 97971 w 5246914"/>
                  <a:gd name="connsiteY2" fmla="*/ 718457 h 6325851"/>
                  <a:gd name="connsiteX3" fmla="*/ 130628 w 5246914"/>
                  <a:gd name="connsiteY3" fmla="*/ 1012372 h 6325851"/>
                  <a:gd name="connsiteX4" fmla="*/ 152400 w 5246914"/>
                  <a:gd name="connsiteY4" fmla="*/ 1208314 h 6325851"/>
                  <a:gd name="connsiteX5" fmla="*/ 195943 w 5246914"/>
                  <a:gd name="connsiteY5" fmla="*/ 1306286 h 6325851"/>
                  <a:gd name="connsiteX6" fmla="*/ 195943 w 5246914"/>
                  <a:gd name="connsiteY6" fmla="*/ 1469572 h 6325851"/>
                  <a:gd name="connsiteX7" fmla="*/ 217714 w 5246914"/>
                  <a:gd name="connsiteY7" fmla="*/ 1698172 h 6325851"/>
                  <a:gd name="connsiteX8" fmla="*/ 283028 w 5246914"/>
                  <a:gd name="connsiteY8" fmla="*/ 2013857 h 6325851"/>
                  <a:gd name="connsiteX9" fmla="*/ 337457 w 5246914"/>
                  <a:gd name="connsiteY9" fmla="*/ 2373086 h 6325851"/>
                  <a:gd name="connsiteX10" fmla="*/ 370114 w 5246914"/>
                  <a:gd name="connsiteY10" fmla="*/ 2547257 h 6325851"/>
                  <a:gd name="connsiteX11" fmla="*/ 370114 w 5246914"/>
                  <a:gd name="connsiteY11" fmla="*/ 2667000 h 6325851"/>
                  <a:gd name="connsiteX12" fmla="*/ 381000 w 5246914"/>
                  <a:gd name="connsiteY12" fmla="*/ 2710543 h 6325851"/>
                  <a:gd name="connsiteX13" fmla="*/ 391886 w 5246914"/>
                  <a:gd name="connsiteY13" fmla="*/ 2862943 h 6325851"/>
                  <a:gd name="connsiteX14" fmla="*/ 424543 w 5246914"/>
                  <a:gd name="connsiteY14" fmla="*/ 2950029 h 6325851"/>
                  <a:gd name="connsiteX15" fmla="*/ 511628 w 5246914"/>
                  <a:gd name="connsiteY15" fmla="*/ 3156857 h 6325851"/>
                  <a:gd name="connsiteX16" fmla="*/ 631371 w 5246914"/>
                  <a:gd name="connsiteY16" fmla="*/ 3461657 h 6325851"/>
                  <a:gd name="connsiteX17" fmla="*/ 642257 w 5246914"/>
                  <a:gd name="connsiteY17" fmla="*/ 3570514 h 6325851"/>
                  <a:gd name="connsiteX18" fmla="*/ 740228 w 5246914"/>
                  <a:gd name="connsiteY18" fmla="*/ 3712029 h 6325851"/>
                  <a:gd name="connsiteX19" fmla="*/ 620486 w 5246914"/>
                  <a:gd name="connsiteY19" fmla="*/ 3853543 h 6325851"/>
                  <a:gd name="connsiteX20" fmla="*/ 544286 w 5246914"/>
                  <a:gd name="connsiteY20" fmla="*/ 3973286 h 6325851"/>
                  <a:gd name="connsiteX21" fmla="*/ 544286 w 5246914"/>
                  <a:gd name="connsiteY21" fmla="*/ 4114800 h 6325851"/>
                  <a:gd name="connsiteX22" fmla="*/ 457200 w 5246914"/>
                  <a:gd name="connsiteY22" fmla="*/ 4365172 h 6325851"/>
                  <a:gd name="connsiteX23" fmla="*/ 478971 w 5246914"/>
                  <a:gd name="connsiteY23" fmla="*/ 4528457 h 6325851"/>
                  <a:gd name="connsiteX24" fmla="*/ 566057 w 5246914"/>
                  <a:gd name="connsiteY24" fmla="*/ 4702629 h 6325851"/>
                  <a:gd name="connsiteX25" fmla="*/ 533400 w 5246914"/>
                  <a:gd name="connsiteY25" fmla="*/ 4844143 h 6325851"/>
                  <a:gd name="connsiteX26" fmla="*/ 489857 w 5246914"/>
                  <a:gd name="connsiteY26" fmla="*/ 5148943 h 6325851"/>
                  <a:gd name="connsiteX27" fmla="*/ 522514 w 5246914"/>
                  <a:gd name="connsiteY27" fmla="*/ 5257800 h 6325851"/>
                  <a:gd name="connsiteX28" fmla="*/ 740228 w 5246914"/>
                  <a:gd name="connsiteY28" fmla="*/ 5845629 h 6325851"/>
                  <a:gd name="connsiteX29" fmla="*/ 870857 w 5246914"/>
                  <a:gd name="connsiteY29" fmla="*/ 5867400 h 6325851"/>
                  <a:gd name="connsiteX30" fmla="*/ 3799114 w 5246914"/>
                  <a:gd name="connsiteY30" fmla="*/ 6063343 h 6325851"/>
                  <a:gd name="connsiteX31" fmla="*/ 3831771 w 5246914"/>
                  <a:gd name="connsiteY31" fmla="*/ 6128657 h 6325851"/>
                  <a:gd name="connsiteX32" fmla="*/ 3886200 w 5246914"/>
                  <a:gd name="connsiteY32" fmla="*/ 6324600 h 6325851"/>
                  <a:gd name="connsiteX33" fmla="*/ 4038600 w 5246914"/>
                  <a:gd name="connsiteY33" fmla="*/ 6204857 h 6325851"/>
                  <a:gd name="connsiteX34" fmla="*/ 4038600 w 5246914"/>
                  <a:gd name="connsiteY34" fmla="*/ 6052457 h 6325851"/>
                  <a:gd name="connsiteX35" fmla="*/ 4027714 w 5246914"/>
                  <a:gd name="connsiteY35" fmla="*/ 5921829 h 6325851"/>
                  <a:gd name="connsiteX36" fmla="*/ 4016828 w 5246914"/>
                  <a:gd name="connsiteY36" fmla="*/ 5812972 h 6325851"/>
                  <a:gd name="connsiteX37" fmla="*/ 4114800 w 5246914"/>
                  <a:gd name="connsiteY37" fmla="*/ 5704114 h 6325851"/>
                  <a:gd name="connsiteX38" fmla="*/ 4419600 w 5246914"/>
                  <a:gd name="connsiteY38" fmla="*/ 5834743 h 6325851"/>
                  <a:gd name="connsiteX39" fmla="*/ 4626428 w 5246914"/>
                  <a:gd name="connsiteY39" fmla="*/ 5802086 h 6325851"/>
                  <a:gd name="connsiteX40" fmla="*/ 4604657 w 5246914"/>
                  <a:gd name="connsiteY40" fmla="*/ 5671457 h 6325851"/>
                  <a:gd name="connsiteX41" fmla="*/ 4648200 w 5246914"/>
                  <a:gd name="connsiteY41" fmla="*/ 5529943 h 6325851"/>
                  <a:gd name="connsiteX42" fmla="*/ 4637314 w 5246914"/>
                  <a:gd name="connsiteY42" fmla="*/ 5442857 h 6325851"/>
                  <a:gd name="connsiteX43" fmla="*/ 4702628 w 5246914"/>
                  <a:gd name="connsiteY43" fmla="*/ 5388429 h 6325851"/>
                  <a:gd name="connsiteX44" fmla="*/ 4669971 w 5246914"/>
                  <a:gd name="connsiteY44" fmla="*/ 5225143 h 6325851"/>
                  <a:gd name="connsiteX45" fmla="*/ 4778828 w 5246914"/>
                  <a:gd name="connsiteY45" fmla="*/ 4985657 h 6325851"/>
                  <a:gd name="connsiteX46" fmla="*/ 4800600 w 5246914"/>
                  <a:gd name="connsiteY46" fmla="*/ 4746172 h 6325851"/>
                  <a:gd name="connsiteX47" fmla="*/ 4855028 w 5246914"/>
                  <a:gd name="connsiteY47" fmla="*/ 4659086 h 6325851"/>
                  <a:gd name="connsiteX48" fmla="*/ 4985657 w 5246914"/>
                  <a:gd name="connsiteY48" fmla="*/ 4528457 h 6325851"/>
                  <a:gd name="connsiteX49" fmla="*/ 4963886 w 5246914"/>
                  <a:gd name="connsiteY49" fmla="*/ 4463143 h 6325851"/>
                  <a:gd name="connsiteX50" fmla="*/ 5083628 w 5246914"/>
                  <a:gd name="connsiteY50" fmla="*/ 4386943 h 6325851"/>
                  <a:gd name="connsiteX51" fmla="*/ 5007428 w 5246914"/>
                  <a:gd name="connsiteY51" fmla="*/ 4267200 h 6325851"/>
                  <a:gd name="connsiteX52" fmla="*/ 4974771 w 5246914"/>
                  <a:gd name="connsiteY52" fmla="*/ 4180114 h 6325851"/>
                  <a:gd name="connsiteX53" fmla="*/ 5170714 w 5246914"/>
                  <a:gd name="connsiteY53" fmla="*/ 4223657 h 6325851"/>
                  <a:gd name="connsiteX54" fmla="*/ 5192486 w 5246914"/>
                  <a:gd name="connsiteY54" fmla="*/ 4191000 h 6325851"/>
                  <a:gd name="connsiteX55" fmla="*/ 5170714 w 5246914"/>
                  <a:gd name="connsiteY55" fmla="*/ 4125686 h 6325851"/>
                  <a:gd name="connsiteX56" fmla="*/ 5246914 w 5246914"/>
                  <a:gd name="connsiteY56" fmla="*/ 4071257 h 6325851"/>
                  <a:gd name="connsiteX57" fmla="*/ 5170714 w 5246914"/>
                  <a:gd name="connsiteY57" fmla="*/ 3973286 h 6325851"/>
                  <a:gd name="connsiteX58" fmla="*/ 5050971 w 5246914"/>
                  <a:gd name="connsiteY58" fmla="*/ 3929743 h 6325851"/>
                  <a:gd name="connsiteX59" fmla="*/ 4974771 w 5246914"/>
                  <a:gd name="connsiteY59" fmla="*/ 3831772 h 6325851"/>
                  <a:gd name="connsiteX60" fmla="*/ 4996543 w 5246914"/>
                  <a:gd name="connsiteY60" fmla="*/ 3755572 h 6325851"/>
                  <a:gd name="connsiteX61" fmla="*/ 4985657 w 5246914"/>
                  <a:gd name="connsiteY61" fmla="*/ 3755572 h 6325851"/>
                  <a:gd name="connsiteX62" fmla="*/ 4985657 w 5246914"/>
                  <a:gd name="connsiteY62" fmla="*/ 3668486 h 6325851"/>
                  <a:gd name="connsiteX63" fmla="*/ 4887686 w 5246914"/>
                  <a:gd name="connsiteY63" fmla="*/ 3396343 h 6325851"/>
                  <a:gd name="connsiteX64" fmla="*/ 4702628 w 5246914"/>
                  <a:gd name="connsiteY64" fmla="*/ 3287486 h 6325851"/>
                  <a:gd name="connsiteX65" fmla="*/ 4659086 w 5246914"/>
                  <a:gd name="connsiteY65" fmla="*/ 2928257 h 6325851"/>
                  <a:gd name="connsiteX66" fmla="*/ 4637314 w 5246914"/>
                  <a:gd name="connsiteY66" fmla="*/ 2852057 h 6325851"/>
                  <a:gd name="connsiteX67" fmla="*/ 4582886 w 5246914"/>
                  <a:gd name="connsiteY67" fmla="*/ 2841172 h 6325851"/>
                  <a:gd name="connsiteX68" fmla="*/ 4561114 w 5246914"/>
                  <a:gd name="connsiteY68" fmla="*/ 2667000 h 6325851"/>
                  <a:gd name="connsiteX69" fmla="*/ 4495800 w 5246914"/>
                  <a:gd name="connsiteY69" fmla="*/ 2634343 h 6325851"/>
                  <a:gd name="connsiteX70" fmla="*/ 4495800 w 5246914"/>
                  <a:gd name="connsiteY70" fmla="*/ 2601686 h 6325851"/>
                  <a:gd name="connsiteX71" fmla="*/ 4408714 w 5246914"/>
                  <a:gd name="connsiteY71" fmla="*/ 2612572 h 6325851"/>
                  <a:gd name="connsiteX72" fmla="*/ 4245428 w 5246914"/>
                  <a:gd name="connsiteY72" fmla="*/ 2471057 h 6325851"/>
                  <a:gd name="connsiteX73" fmla="*/ 4125686 w 5246914"/>
                  <a:gd name="connsiteY73" fmla="*/ 2253343 h 6325851"/>
                  <a:gd name="connsiteX74" fmla="*/ 4093028 w 5246914"/>
                  <a:gd name="connsiteY74" fmla="*/ 2253343 h 6325851"/>
                  <a:gd name="connsiteX75" fmla="*/ 3995057 w 5246914"/>
                  <a:gd name="connsiteY75" fmla="*/ 1970314 h 6325851"/>
                  <a:gd name="connsiteX76" fmla="*/ 3799114 w 5246914"/>
                  <a:gd name="connsiteY76" fmla="*/ 1883229 h 6325851"/>
                  <a:gd name="connsiteX77" fmla="*/ 3733800 w 5246914"/>
                  <a:gd name="connsiteY77" fmla="*/ 1839686 h 6325851"/>
                  <a:gd name="connsiteX78" fmla="*/ 3744686 w 5246914"/>
                  <a:gd name="connsiteY78" fmla="*/ 1730829 h 6325851"/>
                  <a:gd name="connsiteX79" fmla="*/ 3690257 w 5246914"/>
                  <a:gd name="connsiteY79" fmla="*/ 1709057 h 6325851"/>
                  <a:gd name="connsiteX80" fmla="*/ 3483428 w 5246914"/>
                  <a:gd name="connsiteY80" fmla="*/ 1534886 h 6325851"/>
                  <a:gd name="connsiteX81" fmla="*/ 3483428 w 5246914"/>
                  <a:gd name="connsiteY81" fmla="*/ 1491343 h 6325851"/>
                  <a:gd name="connsiteX82" fmla="*/ 3429000 w 5246914"/>
                  <a:gd name="connsiteY82" fmla="*/ 1491343 h 6325851"/>
                  <a:gd name="connsiteX83" fmla="*/ 3320143 w 5246914"/>
                  <a:gd name="connsiteY83" fmla="*/ 1360714 h 6325851"/>
                  <a:gd name="connsiteX84" fmla="*/ 3243943 w 5246914"/>
                  <a:gd name="connsiteY84" fmla="*/ 1164772 h 6325851"/>
                  <a:gd name="connsiteX85" fmla="*/ 3189514 w 5246914"/>
                  <a:gd name="connsiteY85" fmla="*/ 1186543 h 6325851"/>
                  <a:gd name="connsiteX86" fmla="*/ 3080657 w 5246914"/>
                  <a:gd name="connsiteY86" fmla="*/ 947057 h 6325851"/>
                  <a:gd name="connsiteX87" fmla="*/ 3091543 w 5246914"/>
                  <a:gd name="connsiteY87" fmla="*/ 881743 h 6325851"/>
                  <a:gd name="connsiteX88" fmla="*/ 3026228 w 5246914"/>
                  <a:gd name="connsiteY88" fmla="*/ 859972 h 6325851"/>
                  <a:gd name="connsiteX89" fmla="*/ 3026228 w 5246914"/>
                  <a:gd name="connsiteY89" fmla="*/ 740229 h 6325851"/>
                  <a:gd name="connsiteX90" fmla="*/ 2797628 w 5246914"/>
                  <a:gd name="connsiteY90" fmla="*/ 718457 h 6325851"/>
                  <a:gd name="connsiteX91" fmla="*/ 2808514 w 5246914"/>
                  <a:gd name="connsiteY91" fmla="*/ 642257 h 6325851"/>
                  <a:gd name="connsiteX92" fmla="*/ 2775857 w 5246914"/>
                  <a:gd name="connsiteY92" fmla="*/ 664029 h 6325851"/>
                  <a:gd name="connsiteX93" fmla="*/ 2514600 w 5246914"/>
                  <a:gd name="connsiteY93" fmla="*/ 478972 h 6325851"/>
                  <a:gd name="connsiteX94" fmla="*/ 2481943 w 5246914"/>
                  <a:gd name="connsiteY94" fmla="*/ 337457 h 6325851"/>
                  <a:gd name="connsiteX95" fmla="*/ 2569028 w 5246914"/>
                  <a:gd name="connsiteY95" fmla="*/ 206829 h 6325851"/>
                  <a:gd name="connsiteX96" fmla="*/ 2721428 w 5246914"/>
                  <a:gd name="connsiteY96" fmla="*/ 43543 h 6325851"/>
                  <a:gd name="connsiteX97" fmla="*/ 2623457 w 5246914"/>
                  <a:gd name="connsiteY97" fmla="*/ 32657 h 6325851"/>
                  <a:gd name="connsiteX98" fmla="*/ 0 w 5246914"/>
                  <a:gd name="connsiteY98" fmla="*/ 0 h 6325851"/>
                  <a:gd name="connsiteX0" fmla="*/ 0 w 5246914"/>
                  <a:gd name="connsiteY0" fmla="*/ 0 h 6327333"/>
                  <a:gd name="connsiteX1" fmla="*/ 43543 w 5246914"/>
                  <a:gd name="connsiteY1" fmla="*/ 424543 h 6327333"/>
                  <a:gd name="connsiteX2" fmla="*/ 97971 w 5246914"/>
                  <a:gd name="connsiteY2" fmla="*/ 718457 h 6327333"/>
                  <a:gd name="connsiteX3" fmla="*/ 130628 w 5246914"/>
                  <a:gd name="connsiteY3" fmla="*/ 1012372 h 6327333"/>
                  <a:gd name="connsiteX4" fmla="*/ 152400 w 5246914"/>
                  <a:gd name="connsiteY4" fmla="*/ 1208314 h 6327333"/>
                  <a:gd name="connsiteX5" fmla="*/ 195943 w 5246914"/>
                  <a:gd name="connsiteY5" fmla="*/ 1306286 h 6327333"/>
                  <a:gd name="connsiteX6" fmla="*/ 195943 w 5246914"/>
                  <a:gd name="connsiteY6" fmla="*/ 1469572 h 6327333"/>
                  <a:gd name="connsiteX7" fmla="*/ 217714 w 5246914"/>
                  <a:gd name="connsiteY7" fmla="*/ 1698172 h 6327333"/>
                  <a:gd name="connsiteX8" fmla="*/ 283028 w 5246914"/>
                  <a:gd name="connsiteY8" fmla="*/ 2013857 h 6327333"/>
                  <a:gd name="connsiteX9" fmla="*/ 337457 w 5246914"/>
                  <a:gd name="connsiteY9" fmla="*/ 2373086 h 6327333"/>
                  <a:gd name="connsiteX10" fmla="*/ 370114 w 5246914"/>
                  <a:gd name="connsiteY10" fmla="*/ 2547257 h 6327333"/>
                  <a:gd name="connsiteX11" fmla="*/ 370114 w 5246914"/>
                  <a:gd name="connsiteY11" fmla="*/ 2667000 h 6327333"/>
                  <a:gd name="connsiteX12" fmla="*/ 381000 w 5246914"/>
                  <a:gd name="connsiteY12" fmla="*/ 2710543 h 6327333"/>
                  <a:gd name="connsiteX13" fmla="*/ 391886 w 5246914"/>
                  <a:gd name="connsiteY13" fmla="*/ 2862943 h 6327333"/>
                  <a:gd name="connsiteX14" fmla="*/ 424543 w 5246914"/>
                  <a:gd name="connsiteY14" fmla="*/ 2950029 h 6327333"/>
                  <a:gd name="connsiteX15" fmla="*/ 511628 w 5246914"/>
                  <a:gd name="connsiteY15" fmla="*/ 3156857 h 6327333"/>
                  <a:gd name="connsiteX16" fmla="*/ 631371 w 5246914"/>
                  <a:gd name="connsiteY16" fmla="*/ 3461657 h 6327333"/>
                  <a:gd name="connsiteX17" fmla="*/ 642257 w 5246914"/>
                  <a:gd name="connsiteY17" fmla="*/ 3570514 h 6327333"/>
                  <a:gd name="connsiteX18" fmla="*/ 740228 w 5246914"/>
                  <a:gd name="connsiteY18" fmla="*/ 3712029 h 6327333"/>
                  <a:gd name="connsiteX19" fmla="*/ 620486 w 5246914"/>
                  <a:gd name="connsiteY19" fmla="*/ 3853543 h 6327333"/>
                  <a:gd name="connsiteX20" fmla="*/ 544286 w 5246914"/>
                  <a:gd name="connsiteY20" fmla="*/ 3973286 h 6327333"/>
                  <a:gd name="connsiteX21" fmla="*/ 544286 w 5246914"/>
                  <a:gd name="connsiteY21" fmla="*/ 4114800 h 6327333"/>
                  <a:gd name="connsiteX22" fmla="*/ 457200 w 5246914"/>
                  <a:gd name="connsiteY22" fmla="*/ 4365172 h 6327333"/>
                  <a:gd name="connsiteX23" fmla="*/ 478971 w 5246914"/>
                  <a:gd name="connsiteY23" fmla="*/ 4528457 h 6327333"/>
                  <a:gd name="connsiteX24" fmla="*/ 566057 w 5246914"/>
                  <a:gd name="connsiteY24" fmla="*/ 4702629 h 6327333"/>
                  <a:gd name="connsiteX25" fmla="*/ 533400 w 5246914"/>
                  <a:gd name="connsiteY25" fmla="*/ 4844143 h 6327333"/>
                  <a:gd name="connsiteX26" fmla="*/ 489857 w 5246914"/>
                  <a:gd name="connsiteY26" fmla="*/ 5148943 h 6327333"/>
                  <a:gd name="connsiteX27" fmla="*/ 522514 w 5246914"/>
                  <a:gd name="connsiteY27" fmla="*/ 5257800 h 6327333"/>
                  <a:gd name="connsiteX28" fmla="*/ 740228 w 5246914"/>
                  <a:gd name="connsiteY28" fmla="*/ 5845629 h 6327333"/>
                  <a:gd name="connsiteX29" fmla="*/ 870857 w 5246914"/>
                  <a:gd name="connsiteY29" fmla="*/ 5867400 h 6327333"/>
                  <a:gd name="connsiteX30" fmla="*/ 3799114 w 5246914"/>
                  <a:gd name="connsiteY30" fmla="*/ 6063343 h 6327333"/>
                  <a:gd name="connsiteX31" fmla="*/ 3799114 w 5246914"/>
                  <a:gd name="connsiteY31" fmla="*/ 6085114 h 6327333"/>
                  <a:gd name="connsiteX32" fmla="*/ 3886200 w 5246914"/>
                  <a:gd name="connsiteY32" fmla="*/ 6324600 h 6327333"/>
                  <a:gd name="connsiteX33" fmla="*/ 4038600 w 5246914"/>
                  <a:gd name="connsiteY33" fmla="*/ 6204857 h 6327333"/>
                  <a:gd name="connsiteX34" fmla="*/ 4038600 w 5246914"/>
                  <a:gd name="connsiteY34" fmla="*/ 6052457 h 6327333"/>
                  <a:gd name="connsiteX35" fmla="*/ 4027714 w 5246914"/>
                  <a:gd name="connsiteY35" fmla="*/ 5921829 h 6327333"/>
                  <a:gd name="connsiteX36" fmla="*/ 4016828 w 5246914"/>
                  <a:gd name="connsiteY36" fmla="*/ 5812972 h 6327333"/>
                  <a:gd name="connsiteX37" fmla="*/ 4114800 w 5246914"/>
                  <a:gd name="connsiteY37" fmla="*/ 5704114 h 6327333"/>
                  <a:gd name="connsiteX38" fmla="*/ 4419600 w 5246914"/>
                  <a:gd name="connsiteY38" fmla="*/ 5834743 h 6327333"/>
                  <a:gd name="connsiteX39" fmla="*/ 4626428 w 5246914"/>
                  <a:gd name="connsiteY39" fmla="*/ 5802086 h 6327333"/>
                  <a:gd name="connsiteX40" fmla="*/ 4604657 w 5246914"/>
                  <a:gd name="connsiteY40" fmla="*/ 5671457 h 6327333"/>
                  <a:gd name="connsiteX41" fmla="*/ 4648200 w 5246914"/>
                  <a:gd name="connsiteY41" fmla="*/ 5529943 h 6327333"/>
                  <a:gd name="connsiteX42" fmla="*/ 4637314 w 5246914"/>
                  <a:gd name="connsiteY42" fmla="*/ 5442857 h 6327333"/>
                  <a:gd name="connsiteX43" fmla="*/ 4702628 w 5246914"/>
                  <a:gd name="connsiteY43" fmla="*/ 5388429 h 6327333"/>
                  <a:gd name="connsiteX44" fmla="*/ 4669971 w 5246914"/>
                  <a:gd name="connsiteY44" fmla="*/ 5225143 h 6327333"/>
                  <a:gd name="connsiteX45" fmla="*/ 4778828 w 5246914"/>
                  <a:gd name="connsiteY45" fmla="*/ 4985657 h 6327333"/>
                  <a:gd name="connsiteX46" fmla="*/ 4800600 w 5246914"/>
                  <a:gd name="connsiteY46" fmla="*/ 4746172 h 6327333"/>
                  <a:gd name="connsiteX47" fmla="*/ 4855028 w 5246914"/>
                  <a:gd name="connsiteY47" fmla="*/ 4659086 h 6327333"/>
                  <a:gd name="connsiteX48" fmla="*/ 4985657 w 5246914"/>
                  <a:gd name="connsiteY48" fmla="*/ 4528457 h 6327333"/>
                  <a:gd name="connsiteX49" fmla="*/ 4963886 w 5246914"/>
                  <a:gd name="connsiteY49" fmla="*/ 4463143 h 6327333"/>
                  <a:gd name="connsiteX50" fmla="*/ 5083628 w 5246914"/>
                  <a:gd name="connsiteY50" fmla="*/ 4386943 h 6327333"/>
                  <a:gd name="connsiteX51" fmla="*/ 5007428 w 5246914"/>
                  <a:gd name="connsiteY51" fmla="*/ 4267200 h 6327333"/>
                  <a:gd name="connsiteX52" fmla="*/ 4974771 w 5246914"/>
                  <a:gd name="connsiteY52" fmla="*/ 4180114 h 6327333"/>
                  <a:gd name="connsiteX53" fmla="*/ 5170714 w 5246914"/>
                  <a:gd name="connsiteY53" fmla="*/ 4223657 h 6327333"/>
                  <a:gd name="connsiteX54" fmla="*/ 5192486 w 5246914"/>
                  <a:gd name="connsiteY54" fmla="*/ 4191000 h 6327333"/>
                  <a:gd name="connsiteX55" fmla="*/ 5170714 w 5246914"/>
                  <a:gd name="connsiteY55" fmla="*/ 4125686 h 6327333"/>
                  <a:gd name="connsiteX56" fmla="*/ 5246914 w 5246914"/>
                  <a:gd name="connsiteY56" fmla="*/ 4071257 h 6327333"/>
                  <a:gd name="connsiteX57" fmla="*/ 5170714 w 5246914"/>
                  <a:gd name="connsiteY57" fmla="*/ 3973286 h 6327333"/>
                  <a:gd name="connsiteX58" fmla="*/ 5050971 w 5246914"/>
                  <a:gd name="connsiteY58" fmla="*/ 3929743 h 6327333"/>
                  <a:gd name="connsiteX59" fmla="*/ 4974771 w 5246914"/>
                  <a:gd name="connsiteY59" fmla="*/ 3831772 h 6327333"/>
                  <a:gd name="connsiteX60" fmla="*/ 4996543 w 5246914"/>
                  <a:gd name="connsiteY60" fmla="*/ 3755572 h 6327333"/>
                  <a:gd name="connsiteX61" fmla="*/ 4985657 w 5246914"/>
                  <a:gd name="connsiteY61" fmla="*/ 3755572 h 6327333"/>
                  <a:gd name="connsiteX62" fmla="*/ 4985657 w 5246914"/>
                  <a:gd name="connsiteY62" fmla="*/ 3668486 h 6327333"/>
                  <a:gd name="connsiteX63" fmla="*/ 4887686 w 5246914"/>
                  <a:gd name="connsiteY63" fmla="*/ 3396343 h 6327333"/>
                  <a:gd name="connsiteX64" fmla="*/ 4702628 w 5246914"/>
                  <a:gd name="connsiteY64" fmla="*/ 3287486 h 6327333"/>
                  <a:gd name="connsiteX65" fmla="*/ 4659086 w 5246914"/>
                  <a:gd name="connsiteY65" fmla="*/ 2928257 h 6327333"/>
                  <a:gd name="connsiteX66" fmla="*/ 4637314 w 5246914"/>
                  <a:gd name="connsiteY66" fmla="*/ 2852057 h 6327333"/>
                  <a:gd name="connsiteX67" fmla="*/ 4582886 w 5246914"/>
                  <a:gd name="connsiteY67" fmla="*/ 2841172 h 6327333"/>
                  <a:gd name="connsiteX68" fmla="*/ 4561114 w 5246914"/>
                  <a:gd name="connsiteY68" fmla="*/ 2667000 h 6327333"/>
                  <a:gd name="connsiteX69" fmla="*/ 4495800 w 5246914"/>
                  <a:gd name="connsiteY69" fmla="*/ 2634343 h 6327333"/>
                  <a:gd name="connsiteX70" fmla="*/ 4495800 w 5246914"/>
                  <a:gd name="connsiteY70" fmla="*/ 2601686 h 6327333"/>
                  <a:gd name="connsiteX71" fmla="*/ 4408714 w 5246914"/>
                  <a:gd name="connsiteY71" fmla="*/ 2612572 h 6327333"/>
                  <a:gd name="connsiteX72" fmla="*/ 4245428 w 5246914"/>
                  <a:gd name="connsiteY72" fmla="*/ 2471057 h 6327333"/>
                  <a:gd name="connsiteX73" fmla="*/ 4125686 w 5246914"/>
                  <a:gd name="connsiteY73" fmla="*/ 2253343 h 6327333"/>
                  <a:gd name="connsiteX74" fmla="*/ 4093028 w 5246914"/>
                  <a:gd name="connsiteY74" fmla="*/ 2253343 h 6327333"/>
                  <a:gd name="connsiteX75" fmla="*/ 3995057 w 5246914"/>
                  <a:gd name="connsiteY75" fmla="*/ 1970314 h 6327333"/>
                  <a:gd name="connsiteX76" fmla="*/ 3799114 w 5246914"/>
                  <a:gd name="connsiteY76" fmla="*/ 1883229 h 6327333"/>
                  <a:gd name="connsiteX77" fmla="*/ 3733800 w 5246914"/>
                  <a:gd name="connsiteY77" fmla="*/ 1839686 h 6327333"/>
                  <a:gd name="connsiteX78" fmla="*/ 3744686 w 5246914"/>
                  <a:gd name="connsiteY78" fmla="*/ 1730829 h 6327333"/>
                  <a:gd name="connsiteX79" fmla="*/ 3690257 w 5246914"/>
                  <a:gd name="connsiteY79" fmla="*/ 1709057 h 6327333"/>
                  <a:gd name="connsiteX80" fmla="*/ 3483428 w 5246914"/>
                  <a:gd name="connsiteY80" fmla="*/ 1534886 h 6327333"/>
                  <a:gd name="connsiteX81" fmla="*/ 3483428 w 5246914"/>
                  <a:gd name="connsiteY81" fmla="*/ 1491343 h 6327333"/>
                  <a:gd name="connsiteX82" fmla="*/ 3429000 w 5246914"/>
                  <a:gd name="connsiteY82" fmla="*/ 1491343 h 6327333"/>
                  <a:gd name="connsiteX83" fmla="*/ 3320143 w 5246914"/>
                  <a:gd name="connsiteY83" fmla="*/ 1360714 h 6327333"/>
                  <a:gd name="connsiteX84" fmla="*/ 3243943 w 5246914"/>
                  <a:gd name="connsiteY84" fmla="*/ 1164772 h 6327333"/>
                  <a:gd name="connsiteX85" fmla="*/ 3189514 w 5246914"/>
                  <a:gd name="connsiteY85" fmla="*/ 1186543 h 6327333"/>
                  <a:gd name="connsiteX86" fmla="*/ 3080657 w 5246914"/>
                  <a:gd name="connsiteY86" fmla="*/ 947057 h 6327333"/>
                  <a:gd name="connsiteX87" fmla="*/ 3091543 w 5246914"/>
                  <a:gd name="connsiteY87" fmla="*/ 881743 h 6327333"/>
                  <a:gd name="connsiteX88" fmla="*/ 3026228 w 5246914"/>
                  <a:gd name="connsiteY88" fmla="*/ 859972 h 6327333"/>
                  <a:gd name="connsiteX89" fmla="*/ 3026228 w 5246914"/>
                  <a:gd name="connsiteY89" fmla="*/ 740229 h 6327333"/>
                  <a:gd name="connsiteX90" fmla="*/ 2797628 w 5246914"/>
                  <a:gd name="connsiteY90" fmla="*/ 718457 h 6327333"/>
                  <a:gd name="connsiteX91" fmla="*/ 2808514 w 5246914"/>
                  <a:gd name="connsiteY91" fmla="*/ 642257 h 6327333"/>
                  <a:gd name="connsiteX92" fmla="*/ 2775857 w 5246914"/>
                  <a:gd name="connsiteY92" fmla="*/ 664029 h 6327333"/>
                  <a:gd name="connsiteX93" fmla="*/ 2514600 w 5246914"/>
                  <a:gd name="connsiteY93" fmla="*/ 478972 h 6327333"/>
                  <a:gd name="connsiteX94" fmla="*/ 2481943 w 5246914"/>
                  <a:gd name="connsiteY94" fmla="*/ 337457 h 6327333"/>
                  <a:gd name="connsiteX95" fmla="*/ 2569028 w 5246914"/>
                  <a:gd name="connsiteY95" fmla="*/ 206829 h 6327333"/>
                  <a:gd name="connsiteX96" fmla="*/ 2721428 w 5246914"/>
                  <a:gd name="connsiteY96" fmla="*/ 43543 h 6327333"/>
                  <a:gd name="connsiteX97" fmla="*/ 2623457 w 5246914"/>
                  <a:gd name="connsiteY97" fmla="*/ 32657 h 6327333"/>
                  <a:gd name="connsiteX98" fmla="*/ 0 w 5246914"/>
                  <a:gd name="connsiteY98" fmla="*/ 0 h 6327333"/>
                  <a:gd name="connsiteX0" fmla="*/ 0 w 5246914"/>
                  <a:gd name="connsiteY0" fmla="*/ 0 h 6326358"/>
                  <a:gd name="connsiteX1" fmla="*/ 43543 w 5246914"/>
                  <a:gd name="connsiteY1" fmla="*/ 424543 h 6326358"/>
                  <a:gd name="connsiteX2" fmla="*/ 97971 w 5246914"/>
                  <a:gd name="connsiteY2" fmla="*/ 718457 h 6326358"/>
                  <a:gd name="connsiteX3" fmla="*/ 130628 w 5246914"/>
                  <a:gd name="connsiteY3" fmla="*/ 1012372 h 6326358"/>
                  <a:gd name="connsiteX4" fmla="*/ 152400 w 5246914"/>
                  <a:gd name="connsiteY4" fmla="*/ 1208314 h 6326358"/>
                  <a:gd name="connsiteX5" fmla="*/ 195943 w 5246914"/>
                  <a:gd name="connsiteY5" fmla="*/ 1306286 h 6326358"/>
                  <a:gd name="connsiteX6" fmla="*/ 195943 w 5246914"/>
                  <a:gd name="connsiteY6" fmla="*/ 1469572 h 6326358"/>
                  <a:gd name="connsiteX7" fmla="*/ 217714 w 5246914"/>
                  <a:gd name="connsiteY7" fmla="*/ 1698172 h 6326358"/>
                  <a:gd name="connsiteX8" fmla="*/ 283028 w 5246914"/>
                  <a:gd name="connsiteY8" fmla="*/ 2013857 h 6326358"/>
                  <a:gd name="connsiteX9" fmla="*/ 337457 w 5246914"/>
                  <a:gd name="connsiteY9" fmla="*/ 2373086 h 6326358"/>
                  <a:gd name="connsiteX10" fmla="*/ 370114 w 5246914"/>
                  <a:gd name="connsiteY10" fmla="*/ 2547257 h 6326358"/>
                  <a:gd name="connsiteX11" fmla="*/ 370114 w 5246914"/>
                  <a:gd name="connsiteY11" fmla="*/ 2667000 h 6326358"/>
                  <a:gd name="connsiteX12" fmla="*/ 381000 w 5246914"/>
                  <a:gd name="connsiteY12" fmla="*/ 2710543 h 6326358"/>
                  <a:gd name="connsiteX13" fmla="*/ 391886 w 5246914"/>
                  <a:gd name="connsiteY13" fmla="*/ 2862943 h 6326358"/>
                  <a:gd name="connsiteX14" fmla="*/ 424543 w 5246914"/>
                  <a:gd name="connsiteY14" fmla="*/ 2950029 h 6326358"/>
                  <a:gd name="connsiteX15" fmla="*/ 511628 w 5246914"/>
                  <a:gd name="connsiteY15" fmla="*/ 3156857 h 6326358"/>
                  <a:gd name="connsiteX16" fmla="*/ 631371 w 5246914"/>
                  <a:gd name="connsiteY16" fmla="*/ 3461657 h 6326358"/>
                  <a:gd name="connsiteX17" fmla="*/ 642257 w 5246914"/>
                  <a:gd name="connsiteY17" fmla="*/ 3570514 h 6326358"/>
                  <a:gd name="connsiteX18" fmla="*/ 740228 w 5246914"/>
                  <a:gd name="connsiteY18" fmla="*/ 3712029 h 6326358"/>
                  <a:gd name="connsiteX19" fmla="*/ 620486 w 5246914"/>
                  <a:gd name="connsiteY19" fmla="*/ 3853543 h 6326358"/>
                  <a:gd name="connsiteX20" fmla="*/ 544286 w 5246914"/>
                  <a:gd name="connsiteY20" fmla="*/ 3973286 h 6326358"/>
                  <a:gd name="connsiteX21" fmla="*/ 544286 w 5246914"/>
                  <a:gd name="connsiteY21" fmla="*/ 4114800 h 6326358"/>
                  <a:gd name="connsiteX22" fmla="*/ 457200 w 5246914"/>
                  <a:gd name="connsiteY22" fmla="*/ 4365172 h 6326358"/>
                  <a:gd name="connsiteX23" fmla="*/ 478971 w 5246914"/>
                  <a:gd name="connsiteY23" fmla="*/ 4528457 h 6326358"/>
                  <a:gd name="connsiteX24" fmla="*/ 566057 w 5246914"/>
                  <a:gd name="connsiteY24" fmla="*/ 4702629 h 6326358"/>
                  <a:gd name="connsiteX25" fmla="*/ 533400 w 5246914"/>
                  <a:gd name="connsiteY25" fmla="*/ 4844143 h 6326358"/>
                  <a:gd name="connsiteX26" fmla="*/ 489857 w 5246914"/>
                  <a:gd name="connsiteY26" fmla="*/ 5148943 h 6326358"/>
                  <a:gd name="connsiteX27" fmla="*/ 522514 w 5246914"/>
                  <a:gd name="connsiteY27" fmla="*/ 5257800 h 6326358"/>
                  <a:gd name="connsiteX28" fmla="*/ 740228 w 5246914"/>
                  <a:gd name="connsiteY28" fmla="*/ 5845629 h 6326358"/>
                  <a:gd name="connsiteX29" fmla="*/ 870857 w 5246914"/>
                  <a:gd name="connsiteY29" fmla="*/ 5867400 h 6326358"/>
                  <a:gd name="connsiteX30" fmla="*/ 3799114 w 5246914"/>
                  <a:gd name="connsiteY30" fmla="*/ 6063343 h 6326358"/>
                  <a:gd name="connsiteX31" fmla="*/ 3799114 w 5246914"/>
                  <a:gd name="connsiteY31" fmla="*/ 6112329 h 6326358"/>
                  <a:gd name="connsiteX32" fmla="*/ 3886200 w 5246914"/>
                  <a:gd name="connsiteY32" fmla="*/ 6324600 h 6326358"/>
                  <a:gd name="connsiteX33" fmla="*/ 4038600 w 5246914"/>
                  <a:gd name="connsiteY33" fmla="*/ 6204857 h 6326358"/>
                  <a:gd name="connsiteX34" fmla="*/ 4038600 w 5246914"/>
                  <a:gd name="connsiteY34" fmla="*/ 6052457 h 6326358"/>
                  <a:gd name="connsiteX35" fmla="*/ 4027714 w 5246914"/>
                  <a:gd name="connsiteY35" fmla="*/ 5921829 h 6326358"/>
                  <a:gd name="connsiteX36" fmla="*/ 4016828 w 5246914"/>
                  <a:gd name="connsiteY36" fmla="*/ 5812972 h 6326358"/>
                  <a:gd name="connsiteX37" fmla="*/ 4114800 w 5246914"/>
                  <a:gd name="connsiteY37" fmla="*/ 5704114 h 6326358"/>
                  <a:gd name="connsiteX38" fmla="*/ 4419600 w 5246914"/>
                  <a:gd name="connsiteY38" fmla="*/ 5834743 h 6326358"/>
                  <a:gd name="connsiteX39" fmla="*/ 4626428 w 5246914"/>
                  <a:gd name="connsiteY39" fmla="*/ 5802086 h 6326358"/>
                  <a:gd name="connsiteX40" fmla="*/ 4604657 w 5246914"/>
                  <a:gd name="connsiteY40" fmla="*/ 5671457 h 6326358"/>
                  <a:gd name="connsiteX41" fmla="*/ 4648200 w 5246914"/>
                  <a:gd name="connsiteY41" fmla="*/ 5529943 h 6326358"/>
                  <a:gd name="connsiteX42" fmla="*/ 4637314 w 5246914"/>
                  <a:gd name="connsiteY42" fmla="*/ 5442857 h 6326358"/>
                  <a:gd name="connsiteX43" fmla="*/ 4702628 w 5246914"/>
                  <a:gd name="connsiteY43" fmla="*/ 5388429 h 6326358"/>
                  <a:gd name="connsiteX44" fmla="*/ 4669971 w 5246914"/>
                  <a:gd name="connsiteY44" fmla="*/ 5225143 h 6326358"/>
                  <a:gd name="connsiteX45" fmla="*/ 4778828 w 5246914"/>
                  <a:gd name="connsiteY45" fmla="*/ 4985657 h 6326358"/>
                  <a:gd name="connsiteX46" fmla="*/ 4800600 w 5246914"/>
                  <a:gd name="connsiteY46" fmla="*/ 4746172 h 6326358"/>
                  <a:gd name="connsiteX47" fmla="*/ 4855028 w 5246914"/>
                  <a:gd name="connsiteY47" fmla="*/ 4659086 h 6326358"/>
                  <a:gd name="connsiteX48" fmla="*/ 4985657 w 5246914"/>
                  <a:gd name="connsiteY48" fmla="*/ 4528457 h 6326358"/>
                  <a:gd name="connsiteX49" fmla="*/ 4963886 w 5246914"/>
                  <a:gd name="connsiteY49" fmla="*/ 4463143 h 6326358"/>
                  <a:gd name="connsiteX50" fmla="*/ 5083628 w 5246914"/>
                  <a:gd name="connsiteY50" fmla="*/ 4386943 h 6326358"/>
                  <a:gd name="connsiteX51" fmla="*/ 5007428 w 5246914"/>
                  <a:gd name="connsiteY51" fmla="*/ 4267200 h 6326358"/>
                  <a:gd name="connsiteX52" fmla="*/ 4974771 w 5246914"/>
                  <a:gd name="connsiteY52" fmla="*/ 4180114 h 6326358"/>
                  <a:gd name="connsiteX53" fmla="*/ 5170714 w 5246914"/>
                  <a:gd name="connsiteY53" fmla="*/ 4223657 h 6326358"/>
                  <a:gd name="connsiteX54" fmla="*/ 5192486 w 5246914"/>
                  <a:gd name="connsiteY54" fmla="*/ 4191000 h 6326358"/>
                  <a:gd name="connsiteX55" fmla="*/ 5170714 w 5246914"/>
                  <a:gd name="connsiteY55" fmla="*/ 4125686 h 6326358"/>
                  <a:gd name="connsiteX56" fmla="*/ 5246914 w 5246914"/>
                  <a:gd name="connsiteY56" fmla="*/ 4071257 h 6326358"/>
                  <a:gd name="connsiteX57" fmla="*/ 5170714 w 5246914"/>
                  <a:gd name="connsiteY57" fmla="*/ 3973286 h 6326358"/>
                  <a:gd name="connsiteX58" fmla="*/ 5050971 w 5246914"/>
                  <a:gd name="connsiteY58" fmla="*/ 3929743 h 6326358"/>
                  <a:gd name="connsiteX59" fmla="*/ 4974771 w 5246914"/>
                  <a:gd name="connsiteY59" fmla="*/ 3831772 h 6326358"/>
                  <a:gd name="connsiteX60" fmla="*/ 4996543 w 5246914"/>
                  <a:gd name="connsiteY60" fmla="*/ 3755572 h 6326358"/>
                  <a:gd name="connsiteX61" fmla="*/ 4985657 w 5246914"/>
                  <a:gd name="connsiteY61" fmla="*/ 3755572 h 6326358"/>
                  <a:gd name="connsiteX62" fmla="*/ 4985657 w 5246914"/>
                  <a:gd name="connsiteY62" fmla="*/ 3668486 h 6326358"/>
                  <a:gd name="connsiteX63" fmla="*/ 4887686 w 5246914"/>
                  <a:gd name="connsiteY63" fmla="*/ 3396343 h 6326358"/>
                  <a:gd name="connsiteX64" fmla="*/ 4702628 w 5246914"/>
                  <a:gd name="connsiteY64" fmla="*/ 3287486 h 6326358"/>
                  <a:gd name="connsiteX65" fmla="*/ 4659086 w 5246914"/>
                  <a:gd name="connsiteY65" fmla="*/ 2928257 h 6326358"/>
                  <a:gd name="connsiteX66" fmla="*/ 4637314 w 5246914"/>
                  <a:gd name="connsiteY66" fmla="*/ 2852057 h 6326358"/>
                  <a:gd name="connsiteX67" fmla="*/ 4582886 w 5246914"/>
                  <a:gd name="connsiteY67" fmla="*/ 2841172 h 6326358"/>
                  <a:gd name="connsiteX68" fmla="*/ 4561114 w 5246914"/>
                  <a:gd name="connsiteY68" fmla="*/ 2667000 h 6326358"/>
                  <a:gd name="connsiteX69" fmla="*/ 4495800 w 5246914"/>
                  <a:gd name="connsiteY69" fmla="*/ 2634343 h 6326358"/>
                  <a:gd name="connsiteX70" fmla="*/ 4495800 w 5246914"/>
                  <a:gd name="connsiteY70" fmla="*/ 2601686 h 6326358"/>
                  <a:gd name="connsiteX71" fmla="*/ 4408714 w 5246914"/>
                  <a:gd name="connsiteY71" fmla="*/ 2612572 h 6326358"/>
                  <a:gd name="connsiteX72" fmla="*/ 4245428 w 5246914"/>
                  <a:gd name="connsiteY72" fmla="*/ 2471057 h 6326358"/>
                  <a:gd name="connsiteX73" fmla="*/ 4125686 w 5246914"/>
                  <a:gd name="connsiteY73" fmla="*/ 2253343 h 6326358"/>
                  <a:gd name="connsiteX74" fmla="*/ 4093028 w 5246914"/>
                  <a:gd name="connsiteY74" fmla="*/ 2253343 h 6326358"/>
                  <a:gd name="connsiteX75" fmla="*/ 3995057 w 5246914"/>
                  <a:gd name="connsiteY75" fmla="*/ 1970314 h 6326358"/>
                  <a:gd name="connsiteX76" fmla="*/ 3799114 w 5246914"/>
                  <a:gd name="connsiteY76" fmla="*/ 1883229 h 6326358"/>
                  <a:gd name="connsiteX77" fmla="*/ 3733800 w 5246914"/>
                  <a:gd name="connsiteY77" fmla="*/ 1839686 h 6326358"/>
                  <a:gd name="connsiteX78" fmla="*/ 3744686 w 5246914"/>
                  <a:gd name="connsiteY78" fmla="*/ 1730829 h 6326358"/>
                  <a:gd name="connsiteX79" fmla="*/ 3690257 w 5246914"/>
                  <a:gd name="connsiteY79" fmla="*/ 1709057 h 6326358"/>
                  <a:gd name="connsiteX80" fmla="*/ 3483428 w 5246914"/>
                  <a:gd name="connsiteY80" fmla="*/ 1534886 h 6326358"/>
                  <a:gd name="connsiteX81" fmla="*/ 3483428 w 5246914"/>
                  <a:gd name="connsiteY81" fmla="*/ 1491343 h 6326358"/>
                  <a:gd name="connsiteX82" fmla="*/ 3429000 w 5246914"/>
                  <a:gd name="connsiteY82" fmla="*/ 1491343 h 6326358"/>
                  <a:gd name="connsiteX83" fmla="*/ 3320143 w 5246914"/>
                  <a:gd name="connsiteY83" fmla="*/ 1360714 h 6326358"/>
                  <a:gd name="connsiteX84" fmla="*/ 3243943 w 5246914"/>
                  <a:gd name="connsiteY84" fmla="*/ 1164772 h 6326358"/>
                  <a:gd name="connsiteX85" fmla="*/ 3189514 w 5246914"/>
                  <a:gd name="connsiteY85" fmla="*/ 1186543 h 6326358"/>
                  <a:gd name="connsiteX86" fmla="*/ 3080657 w 5246914"/>
                  <a:gd name="connsiteY86" fmla="*/ 947057 h 6326358"/>
                  <a:gd name="connsiteX87" fmla="*/ 3091543 w 5246914"/>
                  <a:gd name="connsiteY87" fmla="*/ 881743 h 6326358"/>
                  <a:gd name="connsiteX88" fmla="*/ 3026228 w 5246914"/>
                  <a:gd name="connsiteY88" fmla="*/ 859972 h 6326358"/>
                  <a:gd name="connsiteX89" fmla="*/ 3026228 w 5246914"/>
                  <a:gd name="connsiteY89" fmla="*/ 740229 h 6326358"/>
                  <a:gd name="connsiteX90" fmla="*/ 2797628 w 5246914"/>
                  <a:gd name="connsiteY90" fmla="*/ 718457 h 6326358"/>
                  <a:gd name="connsiteX91" fmla="*/ 2808514 w 5246914"/>
                  <a:gd name="connsiteY91" fmla="*/ 642257 h 6326358"/>
                  <a:gd name="connsiteX92" fmla="*/ 2775857 w 5246914"/>
                  <a:gd name="connsiteY92" fmla="*/ 664029 h 6326358"/>
                  <a:gd name="connsiteX93" fmla="*/ 2514600 w 5246914"/>
                  <a:gd name="connsiteY93" fmla="*/ 478972 h 6326358"/>
                  <a:gd name="connsiteX94" fmla="*/ 2481943 w 5246914"/>
                  <a:gd name="connsiteY94" fmla="*/ 337457 h 6326358"/>
                  <a:gd name="connsiteX95" fmla="*/ 2569028 w 5246914"/>
                  <a:gd name="connsiteY95" fmla="*/ 206829 h 6326358"/>
                  <a:gd name="connsiteX96" fmla="*/ 2721428 w 5246914"/>
                  <a:gd name="connsiteY96" fmla="*/ 43543 h 6326358"/>
                  <a:gd name="connsiteX97" fmla="*/ 2623457 w 5246914"/>
                  <a:gd name="connsiteY97" fmla="*/ 32657 h 6326358"/>
                  <a:gd name="connsiteX98" fmla="*/ 0 w 5246914"/>
                  <a:gd name="connsiteY98" fmla="*/ 0 h 6326358"/>
                  <a:gd name="connsiteX0" fmla="*/ 0 w 5246914"/>
                  <a:gd name="connsiteY0" fmla="*/ 0 h 6326358"/>
                  <a:gd name="connsiteX1" fmla="*/ 43543 w 5246914"/>
                  <a:gd name="connsiteY1" fmla="*/ 424543 h 6326358"/>
                  <a:gd name="connsiteX2" fmla="*/ 97971 w 5246914"/>
                  <a:gd name="connsiteY2" fmla="*/ 718457 h 6326358"/>
                  <a:gd name="connsiteX3" fmla="*/ 130628 w 5246914"/>
                  <a:gd name="connsiteY3" fmla="*/ 1012372 h 6326358"/>
                  <a:gd name="connsiteX4" fmla="*/ 152400 w 5246914"/>
                  <a:gd name="connsiteY4" fmla="*/ 1208314 h 6326358"/>
                  <a:gd name="connsiteX5" fmla="*/ 195943 w 5246914"/>
                  <a:gd name="connsiteY5" fmla="*/ 1306286 h 6326358"/>
                  <a:gd name="connsiteX6" fmla="*/ 195943 w 5246914"/>
                  <a:gd name="connsiteY6" fmla="*/ 1469572 h 6326358"/>
                  <a:gd name="connsiteX7" fmla="*/ 217714 w 5246914"/>
                  <a:gd name="connsiteY7" fmla="*/ 1698172 h 6326358"/>
                  <a:gd name="connsiteX8" fmla="*/ 283028 w 5246914"/>
                  <a:gd name="connsiteY8" fmla="*/ 2013857 h 6326358"/>
                  <a:gd name="connsiteX9" fmla="*/ 337457 w 5246914"/>
                  <a:gd name="connsiteY9" fmla="*/ 2373086 h 6326358"/>
                  <a:gd name="connsiteX10" fmla="*/ 370114 w 5246914"/>
                  <a:gd name="connsiteY10" fmla="*/ 2547257 h 6326358"/>
                  <a:gd name="connsiteX11" fmla="*/ 370114 w 5246914"/>
                  <a:gd name="connsiteY11" fmla="*/ 2667000 h 6326358"/>
                  <a:gd name="connsiteX12" fmla="*/ 381000 w 5246914"/>
                  <a:gd name="connsiteY12" fmla="*/ 2710543 h 6326358"/>
                  <a:gd name="connsiteX13" fmla="*/ 391886 w 5246914"/>
                  <a:gd name="connsiteY13" fmla="*/ 2862943 h 6326358"/>
                  <a:gd name="connsiteX14" fmla="*/ 424543 w 5246914"/>
                  <a:gd name="connsiteY14" fmla="*/ 2950029 h 6326358"/>
                  <a:gd name="connsiteX15" fmla="*/ 511628 w 5246914"/>
                  <a:gd name="connsiteY15" fmla="*/ 3156857 h 6326358"/>
                  <a:gd name="connsiteX16" fmla="*/ 631371 w 5246914"/>
                  <a:gd name="connsiteY16" fmla="*/ 3461657 h 6326358"/>
                  <a:gd name="connsiteX17" fmla="*/ 642257 w 5246914"/>
                  <a:gd name="connsiteY17" fmla="*/ 3570514 h 6326358"/>
                  <a:gd name="connsiteX18" fmla="*/ 740228 w 5246914"/>
                  <a:gd name="connsiteY18" fmla="*/ 3712029 h 6326358"/>
                  <a:gd name="connsiteX19" fmla="*/ 620486 w 5246914"/>
                  <a:gd name="connsiteY19" fmla="*/ 3853543 h 6326358"/>
                  <a:gd name="connsiteX20" fmla="*/ 544286 w 5246914"/>
                  <a:gd name="connsiteY20" fmla="*/ 3973286 h 6326358"/>
                  <a:gd name="connsiteX21" fmla="*/ 544286 w 5246914"/>
                  <a:gd name="connsiteY21" fmla="*/ 4114800 h 6326358"/>
                  <a:gd name="connsiteX22" fmla="*/ 457200 w 5246914"/>
                  <a:gd name="connsiteY22" fmla="*/ 4365172 h 6326358"/>
                  <a:gd name="connsiteX23" fmla="*/ 478971 w 5246914"/>
                  <a:gd name="connsiteY23" fmla="*/ 4528457 h 6326358"/>
                  <a:gd name="connsiteX24" fmla="*/ 566057 w 5246914"/>
                  <a:gd name="connsiteY24" fmla="*/ 4702629 h 6326358"/>
                  <a:gd name="connsiteX25" fmla="*/ 533400 w 5246914"/>
                  <a:gd name="connsiteY25" fmla="*/ 4844143 h 6326358"/>
                  <a:gd name="connsiteX26" fmla="*/ 489857 w 5246914"/>
                  <a:gd name="connsiteY26" fmla="*/ 5148943 h 6326358"/>
                  <a:gd name="connsiteX27" fmla="*/ 522514 w 5246914"/>
                  <a:gd name="connsiteY27" fmla="*/ 5257800 h 6326358"/>
                  <a:gd name="connsiteX28" fmla="*/ 740228 w 5246914"/>
                  <a:gd name="connsiteY28" fmla="*/ 5845629 h 6326358"/>
                  <a:gd name="connsiteX29" fmla="*/ 870857 w 5246914"/>
                  <a:gd name="connsiteY29" fmla="*/ 5867400 h 6326358"/>
                  <a:gd name="connsiteX30" fmla="*/ 3799114 w 5246914"/>
                  <a:gd name="connsiteY30" fmla="*/ 6063343 h 6326358"/>
                  <a:gd name="connsiteX31" fmla="*/ 3799114 w 5246914"/>
                  <a:gd name="connsiteY31" fmla="*/ 6112329 h 6326358"/>
                  <a:gd name="connsiteX32" fmla="*/ 3886200 w 5246914"/>
                  <a:gd name="connsiteY32" fmla="*/ 6324600 h 6326358"/>
                  <a:gd name="connsiteX33" fmla="*/ 4038600 w 5246914"/>
                  <a:gd name="connsiteY33" fmla="*/ 6204857 h 6326358"/>
                  <a:gd name="connsiteX34" fmla="*/ 4038600 w 5246914"/>
                  <a:gd name="connsiteY34" fmla="*/ 6052457 h 6326358"/>
                  <a:gd name="connsiteX35" fmla="*/ 4027714 w 5246914"/>
                  <a:gd name="connsiteY35" fmla="*/ 5921829 h 6326358"/>
                  <a:gd name="connsiteX36" fmla="*/ 4016828 w 5246914"/>
                  <a:gd name="connsiteY36" fmla="*/ 5812972 h 6326358"/>
                  <a:gd name="connsiteX37" fmla="*/ 4114800 w 5246914"/>
                  <a:gd name="connsiteY37" fmla="*/ 5704114 h 6326358"/>
                  <a:gd name="connsiteX38" fmla="*/ 4419600 w 5246914"/>
                  <a:gd name="connsiteY38" fmla="*/ 5834743 h 6326358"/>
                  <a:gd name="connsiteX39" fmla="*/ 4626428 w 5246914"/>
                  <a:gd name="connsiteY39" fmla="*/ 5802086 h 6326358"/>
                  <a:gd name="connsiteX40" fmla="*/ 4604657 w 5246914"/>
                  <a:gd name="connsiteY40" fmla="*/ 5671457 h 6326358"/>
                  <a:gd name="connsiteX41" fmla="*/ 4648200 w 5246914"/>
                  <a:gd name="connsiteY41" fmla="*/ 5529943 h 6326358"/>
                  <a:gd name="connsiteX42" fmla="*/ 4637314 w 5246914"/>
                  <a:gd name="connsiteY42" fmla="*/ 5442857 h 6326358"/>
                  <a:gd name="connsiteX43" fmla="*/ 4702628 w 5246914"/>
                  <a:gd name="connsiteY43" fmla="*/ 5388429 h 6326358"/>
                  <a:gd name="connsiteX44" fmla="*/ 4669971 w 5246914"/>
                  <a:gd name="connsiteY44" fmla="*/ 5225143 h 6326358"/>
                  <a:gd name="connsiteX45" fmla="*/ 4778828 w 5246914"/>
                  <a:gd name="connsiteY45" fmla="*/ 4985657 h 6326358"/>
                  <a:gd name="connsiteX46" fmla="*/ 4800600 w 5246914"/>
                  <a:gd name="connsiteY46" fmla="*/ 4746172 h 6326358"/>
                  <a:gd name="connsiteX47" fmla="*/ 4855028 w 5246914"/>
                  <a:gd name="connsiteY47" fmla="*/ 4659086 h 6326358"/>
                  <a:gd name="connsiteX48" fmla="*/ 4985657 w 5246914"/>
                  <a:gd name="connsiteY48" fmla="*/ 4528457 h 6326358"/>
                  <a:gd name="connsiteX49" fmla="*/ 4963886 w 5246914"/>
                  <a:gd name="connsiteY49" fmla="*/ 4463143 h 6326358"/>
                  <a:gd name="connsiteX50" fmla="*/ 5083628 w 5246914"/>
                  <a:gd name="connsiteY50" fmla="*/ 4386943 h 6326358"/>
                  <a:gd name="connsiteX51" fmla="*/ 5007428 w 5246914"/>
                  <a:gd name="connsiteY51" fmla="*/ 4267200 h 6326358"/>
                  <a:gd name="connsiteX52" fmla="*/ 4974771 w 5246914"/>
                  <a:gd name="connsiteY52" fmla="*/ 4180114 h 6326358"/>
                  <a:gd name="connsiteX53" fmla="*/ 5170714 w 5246914"/>
                  <a:gd name="connsiteY53" fmla="*/ 4223657 h 6326358"/>
                  <a:gd name="connsiteX54" fmla="*/ 5192486 w 5246914"/>
                  <a:gd name="connsiteY54" fmla="*/ 4191000 h 6326358"/>
                  <a:gd name="connsiteX55" fmla="*/ 5170714 w 5246914"/>
                  <a:gd name="connsiteY55" fmla="*/ 4125686 h 6326358"/>
                  <a:gd name="connsiteX56" fmla="*/ 5246914 w 5246914"/>
                  <a:gd name="connsiteY56" fmla="*/ 4071257 h 6326358"/>
                  <a:gd name="connsiteX57" fmla="*/ 5170714 w 5246914"/>
                  <a:gd name="connsiteY57" fmla="*/ 3973286 h 6326358"/>
                  <a:gd name="connsiteX58" fmla="*/ 5050971 w 5246914"/>
                  <a:gd name="connsiteY58" fmla="*/ 3929743 h 6326358"/>
                  <a:gd name="connsiteX59" fmla="*/ 4974771 w 5246914"/>
                  <a:gd name="connsiteY59" fmla="*/ 3831772 h 6326358"/>
                  <a:gd name="connsiteX60" fmla="*/ 4996543 w 5246914"/>
                  <a:gd name="connsiteY60" fmla="*/ 3755572 h 6326358"/>
                  <a:gd name="connsiteX61" fmla="*/ 4985657 w 5246914"/>
                  <a:gd name="connsiteY61" fmla="*/ 3755572 h 6326358"/>
                  <a:gd name="connsiteX62" fmla="*/ 4985657 w 5246914"/>
                  <a:gd name="connsiteY62" fmla="*/ 3668486 h 6326358"/>
                  <a:gd name="connsiteX63" fmla="*/ 4887686 w 5246914"/>
                  <a:gd name="connsiteY63" fmla="*/ 3396343 h 6326358"/>
                  <a:gd name="connsiteX64" fmla="*/ 4702628 w 5246914"/>
                  <a:gd name="connsiteY64" fmla="*/ 3287486 h 6326358"/>
                  <a:gd name="connsiteX65" fmla="*/ 4659086 w 5246914"/>
                  <a:gd name="connsiteY65" fmla="*/ 2928257 h 6326358"/>
                  <a:gd name="connsiteX66" fmla="*/ 4637314 w 5246914"/>
                  <a:gd name="connsiteY66" fmla="*/ 2852057 h 6326358"/>
                  <a:gd name="connsiteX67" fmla="*/ 4582886 w 5246914"/>
                  <a:gd name="connsiteY67" fmla="*/ 2841172 h 6326358"/>
                  <a:gd name="connsiteX68" fmla="*/ 4561114 w 5246914"/>
                  <a:gd name="connsiteY68" fmla="*/ 2667000 h 6326358"/>
                  <a:gd name="connsiteX69" fmla="*/ 4495800 w 5246914"/>
                  <a:gd name="connsiteY69" fmla="*/ 2634343 h 6326358"/>
                  <a:gd name="connsiteX70" fmla="*/ 4495800 w 5246914"/>
                  <a:gd name="connsiteY70" fmla="*/ 2601686 h 6326358"/>
                  <a:gd name="connsiteX71" fmla="*/ 4408714 w 5246914"/>
                  <a:gd name="connsiteY71" fmla="*/ 2612572 h 6326358"/>
                  <a:gd name="connsiteX72" fmla="*/ 4245428 w 5246914"/>
                  <a:gd name="connsiteY72" fmla="*/ 2471057 h 6326358"/>
                  <a:gd name="connsiteX73" fmla="*/ 4125686 w 5246914"/>
                  <a:gd name="connsiteY73" fmla="*/ 2253343 h 6326358"/>
                  <a:gd name="connsiteX74" fmla="*/ 4093028 w 5246914"/>
                  <a:gd name="connsiteY74" fmla="*/ 2253343 h 6326358"/>
                  <a:gd name="connsiteX75" fmla="*/ 3995057 w 5246914"/>
                  <a:gd name="connsiteY75" fmla="*/ 1970314 h 6326358"/>
                  <a:gd name="connsiteX76" fmla="*/ 3799114 w 5246914"/>
                  <a:gd name="connsiteY76" fmla="*/ 1883229 h 6326358"/>
                  <a:gd name="connsiteX77" fmla="*/ 3733800 w 5246914"/>
                  <a:gd name="connsiteY77" fmla="*/ 1839686 h 6326358"/>
                  <a:gd name="connsiteX78" fmla="*/ 3744686 w 5246914"/>
                  <a:gd name="connsiteY78" fmla="*/ 1730829 h 6326358"/>
                  <a:gd name="connsiteX79" fmla="*/ 3690257 w 5246914"/>
                  <a:gd name="connsiteY79" fmla="*/ 1709057 h 6326358"/>
                  <a:gd name="connsiteX80" fmla="*/ 3483428 w 5246914"/>
                  <a:gd name="connsiteY80" fmla="*/ 1534886 h 6326358"/>
                  <a:gd name="connsiteX81" fmla="*/ 3483428 w 5246914"/>
                  <a:gd name="connsiteY81" fmla="*/ 1491343 h 6326358"/>
                  <a:gd name="connsiteX82" fmla="*/ 3429000 w 5246914"/>
                  <a:gd name="connsiteY82" fmla="*/ 1491343 h 6326358"/>
                  <a:gd name="connsiteX83" fmla="*/ 3320143 w 5246914"/>
                  <a:gd name="connsiteY83" fmla="*/ 1360714 h 6326358"/>
                  <a:gd name="connsiteX84" fmla="*/ 3243943 w 5246914"/>
                  <a:gd name="connsiteY84" fmla="*/ 1164772 h 6326358"/>
                  <a:gd name="connsiteX85" fmla="*/ 3189514 w 5246914"/>
                  <a:gd name="connsiteY85" fmla="*/ 1186543 h 6326358"/>
                  <a:gd name="connsiteX86" fmla="*/ 3080657 w 5246914"/>
                  <a:gd name="connsiteY86" fmla="*/ 947057 h 6326358"/>
                  <a:gd name="connsiteX87" fmla="*/ 3091543 w 5246914"/>
                  <a:gd name="connsiteY87" fmla="*/ 881743 h 6326358"/>
                  <a:gd name="connsiteX88" fmla="*/ 3026228 w 5246914"/>
                  <a:gd name="connsiteY88" fmla="*/ 859972 h 6326358"/>
                  <a:gd name="connsiteX89" fmla="*/ 3026228 w 5246914"/>
                  <a:gd name="connsiteY89" fmla="*/ 740229 h 6326358"/>
                  <a:gd name="connsiteX90" fmla="*/ 2797628 w 5246914"/>
                  <a:gd name="connsiteY90" fmla="*/ 718457 h 6326358"/>
                  <a:gd name="connsiteX91" fmla="*/ 2808514 w 5246914"/>
                  <a:gd name="connsiteY91" fmla="*/ 642257 h 6326358"/>
                  <a:gd name="connsiteX92" fmla="*/ 2775857 w 5246914"/>
                  <a:gd name="connsiteY92" fmla="*/ 664029 h 6326358"/>
                  <a:gd name="connsiteX93" fmla="*/ 2514600 w 5246914"/>
                  <a:gd name="connsiteY93" fmla="*/ 478972 h 6326358"/>
                  <a:gd name="connsiteX94" fmla="*/ 2481943 w 5246914"/>
                  <a:gd name="connsiteY94" fmla="*/ 337457 h 6326358"/>
                  <a:gd name="connsiteX95" fmla="*/ 2569028 w 5246914"/>
                  <a:gd name="connsiteY95" fmla="*/ 206829 h 6326358"/>
                  <a:gd name="connsiteX96" fmla="*/ 2721428 w 5246914"/>
                  <a:gd name="connsiteY96" fmla="*/ 43543 h 6326358"/>
                  <a:gd name="connsiteX97" fmla="*/ 2623457 w 5246914"/>
                  <a:gd name="connsiteY97" fmla="*/ 32657 h 6326358"/>
                  <a:gd name="connsiteX98" fmla="*/ 0 w 5246914"/>
                  <a:gd name="connsiteY98" fmla="*/ 0 h 6326358"/>
                  <a:gd name="connsiteX0" fmla="*/ 0 w 5246914"/>
                  <a:gd name="connsiteY0" fmla="*/ 0 h 6326358"/>
                  <a:gd name="connsiteX1" fmla="*/ 43543 w 5246914"/>
                  <a:gd name="connsiteY1" fmla="*/ 424543 h 6326358"/>
                  <a:gd name="connsiteX2" fmla="*/ 97971 w 5246914"/>
                  <a:gd name="connsiteY2" fmla="*/ 718457 h 6326358"/>
                  <a:gd name="connsiteX3" fmla="*/ 130628 w 5246914"/>
                  <a:gd name="connsiteY3" fmla="*/ 1012372 h 6326358"/>
                  <a:gd name="connsiteX4" fmla="*/ 152400 w 5246914"/>
                  <a:gd name="connsiteY4" fmla="*/ 1208314 h 6326358"/>
                  <a:gd name="connsiteX5" fmla="*/ 195943 w 5246914"/>
                  <a:gd name="connsiteY5" fmla="*/ 1306286 h 6326358"/>
                  <a:gd name="connsiteX6" fmla="*/ 195943 w 5246914"/>
                  <a:gd name="connsiteY6" fmla="*/ 1469572 h 6326358"/>
                  <a:gd name="connsiteX7" fmla="*/ 217714 w 5246914"/>
                  <a:gd name="connsiteY7" fmla="*/ 1698172 h 6326358"/>
                  <a:gd name="connsiteX8" fmla="*/ 283028 w 5246914"/>
                  <a:gd name="connsiteY8" fmla="*/ 2013857 h 6326358"/>
                  <a:gd name="connsiteX9" fmla="*/ 337457 w 5246914"/>
                  <a:gd name="connsiteY9" fmla="*/ 2373086 h 6326358"/>
                  <a:gd name="connsiteX10" fmla="*/ 370114 w 5246914"/>
                  <a:gd name="connsiteY10" fmla="*/ 2547257 h 6326358"/>
                  <a:gd name="connsiteX11" fmla="*/ 370114 w 5246914"/>
                  <a:gd name="connsiteY11" fmla="*/ 2667000 h 6326358"/>
                  <a:gd name="connsiteX12" fmla="*/ 381000 w 5246914"/>
                  <a:gd name="connsiteY12" fmla="*/ 2710543 h 6326358"/>
                  <a:gd name="connsiteX13" fmla="*/ 391886 w 5246914"/>
                  <a:gd name="connsiteY13" fmla="*/ 2862943 h 6326358"/>
                  <a:gd name="connsiteX14" fmla="*/ 424543 w 5246914"/>
                  <a:gd name="connsiteY14" fmla="*/ 2950029 h 6326358"/>
                  <a:gd name="connsiteX15" fmla="*/ 511628 w 5246914"/>
                  <a:gd name="connsiteY15" fmla="*/ 3156857 h 6326358"/>
                  <a:gd name="connsiteX16" fmla="*/ 631371 w 5246914"/>
                  <a:gd name="connsiteY16" fmla="*/ 3461657 h 6326358"/>
                  <a:gd name="connsiteX17" fmla="*/ 642257 w 5246914"/>
                  <a:gd name="connsiteY17" fmla="*/ 3570514 h 6326358"/>
                  <a:gd name="connsiteX18" fmla="*/ 740228 w 5246914"/>
                  <a:gd name="connsiteY18" fmla="*/ 3712029 h 6326358"/>
                  <a:gd name="connsiteX19" fmla="*/ 620486 w 5246914"/>
                  <a:gd name="connsiteY19" fmla="*/ 3853543 h 6326358"/>
                  <a:gd name="connsiteX20" fmla="*/ 544286 w 5246914"/>
                  <a:gd name="connsiteY20" fmla="*/ 3973286 h 6326358"/>
                  <a:gd name="connsiteX21" fmla="*/ 544286 w 5246914"/>
                  <a:gd name="connsiteY21" fmla="*/ 4114800 h 6326358"/>
                  <a:gd name="connsiteX22" fmla="*/ 457200 w 5246914"/>
                  <a:gd name="connsiteY22" fmla="*/ 4365172 h 6326358"/>
                  <a:gd name="connsiteX23" fmla="*/ 478971 w 5246914"/>
                  <a:gd name="connsiteY23" fmla="*/ 4528457 h 6326358"/>
                  <a:gd name="connsiteX24" fmla="*/ 566057 w 5246914"/>
                  <a:gd name="connsiteY24" fmla="*/ 4702629 h 6326358"/>
                  <a:gd name="connsiteX25" fmla="*/ 533400 w 5246914"/>
                  <a:gd name="connsiteY25" fmla="*/ 4844143 h 6326358"/>
                  <a:gd name="connsiteX26" fmla="*/ 489857 w 5246914"/>
                  <a:gd name="connsiteY26" fmla="*/ 5148943 h 6326358"/>
                  <a:gd name="connsiteX27" fmla="*/ 522514 w 5246914"/>
                  <a:gd name="connsiteY27" fmla="*/ 5257800 h 6326358"/>
                  <a:gd name="connsiteX28" fmla="*/ 740228 w 5246914"/>
                  <a:gd name="connsiteY28" fmla="*/ 5845629 h 6326358"/>
                  <a:gd name="connsiteX29" fmla="*/ 870857 w 5246914"/>
                  <a:gd name="connsiteY29" fmla="*/ 5867400 h 6326358"/>
                  <a:gd name="connsiteX30" fmla="*/ 3799114 w 5246914"/>
                  <a:gd name="connsiteY30" fmla="*/ 6063343 h 6326358"/>
                  <a:gd name="connsiteX31" fmla="*/ 3799114 w 5246914"/>
                  <a:gd name="connsiteY31" fmla="*/ 6112329 h 6326358"/>
                  <a:gd name="connsiteX32" fmla="*/ 3886200 w 5246914"/>
                  <a:gd name="connsiteY32" fmla="*/ 6324600 h 6326358"/>
                  <a:gd name="connsiteX33" fmla="*/ 4038600 w 5246914"/>
                  <a:gd name="connsiteY33" fmla="*/ 6204857 h 6326358"/>
                  <a:gd name="connsiteX34" fmla="*/ 4038600 w 5246914"/>
                  <a:gd name="connsiteY34" fmla="*/ 6052457 h 6326358"/>
                  <a:gd name="connsiteX35" fmla="*/ 4027714 w 5246914"/>
                  <a:gd name="connsiteY35" fmla="*/ 5921829 h 6326358"/>
                  <a:gd name="connsiteX36" fmla="*/ 4016828 w 5246914"/>
                  <a:gd name="connsiteY36" fmla="*/ 5812972 h 6326358"/>
                  <a:gd name="connsiteX37" fmla="*/ 4114800 w 5246914"/>
                  <a:gd name="connsiteY37" fmla="*/ 5704114 h 6326358"/>
                  <a:gd name="connsiteX38" fmla="*/ 4419600 w 5246914"/>
                  <a:gd name="connsiteY38" fmla="*/ 5834743 h 6326358"/>
                  <a:gd name="connsiteX39" fmla="*/ 4626428 w 5246914"/>
                  <a:gd name="connsiteY39" fmla="*/ 5802086 h 6326358"/>
                  <a:gd name="connsiteX40" fmla="*/ 4604657 w 5246914"/>
                  <a:gd name="connsiteY40" fmla="*/ 5671457 h 6326358"/>
                  <a:gd name="connsiteX41" fmla="*/ 4648200 w 5246914"/>
                  <a:gd name="connsiteY41" fmla="*/ 5529943 h 6326358"/>
                  <a:gd name="connsiteX42" fmla="*/ 4637314 w 5246914"/>
                  <a:gd name="connsiteY42" fmla="*/ 5442857 h 6326358"/>
                  <a:gd name="connsiteX43" fmla="*/ 4702628 w 5246914"/>
                  <a:gd name="connsiteY43" fmla="*/ 5388429 h 6326358"/>
                  <a:gd name="connsiteX44" fmla="*/ 4669971 w 5246914"/>
                  <a:gd name="connsiteY44" fmla="*/ 5225143 h 6326358"/>
                  <a:gd name="connsiteX45" fmla="*/ 4778828 w 5246914"/>
                  <a:gd name="connsiteY45" fmla="*/ 4985657 h 6326358"/>
                  <a:gd name="connsiteX46" fmla="*/ 4800600 w 5246914"/>
                  <a:gd name="connsiteY46" fmla="*/ 4746172 h 6326358"/>
                  <a:gd name="connsiteX47" fmla="*/ 4855028 w 5246914"/>
                  <a:gd name="connsiteY47" fmla="*/ 4659086 h 6326358"/>
                  <a:gd name="connsiteX48" fmla="*/ 4985657 w 5246914"/>
                  <a:gd name="connsiteY48" fmla="*/ 4528457 h 6326358"/>
                  <a:gd name="connsiteX49" fmla="*/ 4963886 w 5246914"/>
                  <a:gd name="connsiteY49" fmla="*/ 4463143 h 6326358"/>
                  <a:gd name="connsiteX50" fmla="*/ 5083628 w 5246914"/>
                  <a:gd name="connsiteY50" fmla="*/ 4386943 h 6326358"/>
                  <a:gd name="connsiteX51" fmla="*/ 5007428 w 5246914"/>
                  <a:gd name="connsiteY51" fmla="*/ 4267200 h 6326358"/>
                  <a:gd name="connsiteX52" fmla="*/ 4974771 w 5246914"/>
                  <a:gd name="connsiteY52" fmla="*/ 4180114 h 6326358"/>
                  <a:gd name="connsiteX53" fmla="*/ 5170714 w 5246914"/>
                  <a:gd name="connsiteY53" fmla="*/ 4223657 h 6326358"/>
                  <a:gd name="connsiteX54" fmla="*/ 5192486 w 5246914"/>
                  <a:gd name="connsiteY54" fmla="*/ 4191000 h 6326358"/>
                  <a:gd name="connsiteX55" fmla="*/ 5170714 w 5246914"/>
                  <a:gd name="connsiteY55" fmla="*/ 4125686 h 6326358"/>
                  <a:gd name="connsiteX56" fmla="*/ 5246914 w 5246914"/>
                  <a:gd name="connsiteY56" fmla="*/ 4071257 h 6326358"/>
                  <a:gd name="connsiteX57" fmla="*/ 5170714 w 5246914"/>
                  <a:gd name="connsiteY57" fmla="*/ 3973286 h 6326358"/>
                  <a:gd name="connsiteX58" fmla="*/ 5050971 w 5246914"/>
                  <a:gd name="connsiteY58" fmla="*/ 3929743 h 6326358"/>
                  <a:gd name="connsiteX59" fmla="*/ 4974771 w 5246914"/>
                  <a:gd name="connsiteY59" fmla="*/ 3831772 h 6326358"/>
                  <a:gd name="connsiteX60" fmla="*/ 4996543 w 5246914"/>
                  <a:gd name="connsiteY60" fmla="*/ 3755572 h 6326358"/>
                  <a:gd name="connsiteX61" fmla="*/ 4985657 w 5246914"/>
                  <a:gd name="connsiteY61" fmla="*/ 3755572 h 6326358"/>
                  <a:gd name="connsiteX62" fmla="*/ 4985657 w 5246914"/>
                  <a:gd name="connsiteY62" fmla="*/ 3668486 h 6326358"/>
                  <a:gd name="connsiteX63" fmla="*/ 4887686 w 5246914"/>
                  <a:gd name="connsiteY63" fmla="*/ 3396343 h 6326358"/>
                  <a:gd name="connsiteX64" fmla="*/ 4702628 w 5246914"/>
                  <a:gd name="connsiteY64" fmla="*/ 3287486 h 6326358"/>
                  <a:gd name="connsiteX65" fmla="*/ 4659086 w 5246914"/>
                  <a:gd name="connsiteY65" fmla="*/ 2928257 h 6326358"/>
                  <a:gd name="connsiteX66" fmla="*/ 4637314 w 5246914"/>
                  <a:gd name="connsiteY66" fmla="*/ 2852057 h 6326358"/>
                  <a:gd name="connsiteX67" fmla="*/ 4582886 w 5246914"/>
                  <a:gd name="connsiteY67" fmla="*/ 2841172 h 6326358"/>
                  <a:gd name="connsiteX68" fmla="*/ 4561114 w 5246914"/>
                  <a:gd name="connsiteY68" fmla="*/ 2667000 h 6326358"/>
                  <a:gd name="connsiteX69" fmla="*/ 4495800 w 5246914"/>
                  <a:gd name="connsiteY69" fmla="*/ 2634343 h 6326358"/>
                  <a:gd name="connsiteX70" fmla="*/ 4495800 w 5246914"/>
                  <a:gd name="connsiteY70" fmla="*/ 2601686 h 6326358"/>
                  <a:gd name="connsiteX71" fmla="*/ 4408714 w 5246914"/>
                  <a:gd name="connsiteY71" fmla="*/ 2612572 h 6326358"/>
                  <a:gd name="connsiteX72" fmla="*/ 4245428 w 5246914"/>
                  <a:gd name="connsiteY72" fmla="*/ 2471057 h 6326358"/>
                  <a:gd name="connsiteX73" fmla="*/ 4125686 w 5246914"/>
                  <a:gd name="connsiteY73" fmla="*/ 2253343 h 6326358"/>
                  <a:gd name="connsiteX74" fmla="*/ 4093028 w 5246914"/>
                  <a:gd name="connsiteY74" fmla="*/ 2253343 h 6326358"/>
                  <a:gd name="connsiteX75" fmla="*/ 3995057 w 5246914"/>
                  <a:gd name="connsiteY75" fmla="*/ 1970314 h 6326358"/>
                  <a:gd name="connsiteX76" fmla="*/ 3799114 w 5246914"/>
                  <a:gd name="connsiteY76" fmla="*/ 1883229 h 6326358"/>
                  <a:gd name="connsiteX77" fmla="*/ 3733800 w 5246914"/>
                  <a:gd name="connsiteY77" fmla="*/ 1839686 h 6326358"/>
                  <a:gd name="connsiteX78" fmla="*/ 3744686 w 5246914"/>
                  <a:gd name="connsiteY78" fmla="*/ 1730829 h 6326358"/>
                  <a:gd name="connsiteX79" fmla="*/ 3690257 w 5246914"/>
                  <a:gd name="connsiteY79" fmla="*/ 1709057 h 6326358"/>
                  <a:gd name="connsiteX80" fmla="*/ 3483428 w 5246914"/>
                  <a:gd name="connsiteY80" fmla="*/ 1534886 h 6326358"/>
                  <a:gd name="connsiteX81" fmla="*/ 3483428 w 5246914"/>
                  <a:gd name="connsiteY81" fmla="*/ 1491343 h 6326358"/>
                  <a:gd name="connsiteX82" fmla="*/ 3429000 w 5246914"/>
                  <a:gd name="connsiteY82" fmla="*/ 1491343 h 6326358"/>
                  <a:gd name="connsiteX83" fmla="*/ 3320143 w 5246914"/>
                  <a:gd name="connsiteY83" fmla="*/ 1360714 h 6326358"/>
                  <a:gd name="connsiteX84" fmla="*/ 3243943 w 5246914"/>
                  <a:gd name="connsiteY84" fmla="*/ 1164772 h 6326358"/>
                  <a:gd name="connsiteX85" fmla="*/ 3189514 w 5246914"/>
                  <a:gd name="connsiteY85" fmla="*/ 1186543 h 6326358"/>
                  <a:gd name="connsiteX86" fmla="*/ 3080657 w 5246914"/>
                  <a:gd name="connsiteY86" fmla="*/ 947057 h 6326358"/>
                  <a:gd name="connsiteX87" fmla="*/ 3091543 w 5246914"/>
                  <a:gd name="connsiteY87" fmla="*/ 881743 h 6326358"/>
                  <a:gd name="connsiteX88" fmla="*/ 3026228 w 5246914"/>
                  <a:gd name="connsiteY88" fmla="*/ 859972 h 6326358"/>
                  <a:gd name="connsiteX89" fmla="*/ 3026228 w 5246914"/>
                  <a:gd name="connsiteY89" fmla="*/ 740229 h 6326358"/>
                  <a:gd name="connsiteX90" fmla="*/ 2797628 w 5246914"/>
                  <a:gd name="connsiteY90" fmla="*/ 718457 h 6326358"/>
                  <a:gd name="connsiteX91" fmla="*/ 2808514 w 5246914"/>
                  <a:gd name="connsiteY91" fmla="*/ 642257 h 6326358"/>
                  <a:gd name="connsiteX92" fmla="*/ 2775857 w 5246914"/>
                  <a:gd name="connsiteY92" fmla="*/ 664029 h 6326358"/>
                  <a:gd name="connsiteX93" fmla="*/ 2514600 w 5246914"/>
                  <a:gd name="connsiteY93" fmla="*/ 478972 h 6326358"/>
                  <a:gd name="connsiteX94" fmla="*/ 2481943 w 5246914"/>
                  <a:gd name="connsiteY94" fmla="*/ 337457 h 6326358"/>
                  <a:gd name="connsiteX95" fmla="*/ 2569028 w 5246914"/>
                  <a:gd name="connsiteY95" fmla="*/ 206829 h 6326358"/>
                  <a:gd name="connsiteX96" fmla="*/ 2721428 w 5246914"/>
                  <a:gd name="connsiteY96" fmla="*/ 43543 h 6326358"/>
                  <a:gd name="connsiteX97" fmla="*/ 2623457 w 5246914"/>
                  <a:gd name="connsiteY97" fmla="*/ 32657 h 6326358"/>
                  <a:gd name="connsiteX98" fmla="*/ 0 w 5246914"/>
                  <a:gd name="connsiteY98" fmla="*/ 0 h 6326358"/>
                  <a:gd name="connsiteX0" fmla="*/ 0 w 5246914"/>
                  <a:gd name="connsiteY0" fmla="*/ 0 h 6326358"/>
                  <a:gd name="connsiteX1" fmla="*/ 43543 w 5246914"/>
                  <a:gd name="connsiteY1" fmla="*/ 424543 h 6326358"/>
                  <a:gd name="connsiteX2" fmla="*/ 97971 w 5246914"/>
                  <a:gd name="connsiteY2" fmla="*/ 718457 h 6326358"/>
                  <a:gd name="connsiteX3" fmla="*/ 130628 w 5246914"/>
                  <a:gd name="connsiteY3" fmla="*/ 1012372 h 6326358"/>
                  <a:gd name="connsiteX4" fmla="*/ 152400 w 5246914"/>
                  <a:gd name="connsiteY4" fmla="*/ 1208314 h 6326358"/>
                  <a:gd name="connsiteX5" fmla="*/ 195943 w 5246914"/>
                  <a:gd name="connsiteY5" fmla="*/ 1306286 h 6326358"/>
                  <a:gd name="connsiteX6" fmla="*/ 195943 w 5246914"/>
                  <a:gd name="connsiteY6" fmla="*/ 1469572 h 6326358"/>
                  <a:gd name="connsiteX7" fmla="*/ 217714 w 5246914"/>
                  <a:gd name="connsiteY7" fmla="*/ 1698172 h 6326358"/>
                  <a:gd name="connsiteX8" fmla="*/ 283028 w 5246914"/>
                  <a:gd name="connsiteY8" fmla="*/ 2013857 h 6326358"/>
                  <a:gd name="connsiteX9" fmla="*/ 337457 w 5246914"/>
                  <a:gd name="connsiteY9" fmla="*/ 2373086 h 6326358"/>
                  <a:gd name="connsiteX10" fmla="*/ 370114 w 5246914"/>
                  <a:gd name="connsiteY10" fmla="*/ 2547257 h 6326358"/>
                  <a:gd name="connsiteX11" fmla="*/ 370114 w 5246914"/>
                  <a:gd name="connsiteY11" fmla="*/ 2667000 h 6326358"/>
                  <a:gd name="connsiteX12" fmla="*/ 381000 w 5246914"/>
                  <a:gd name="connsiteY12" fmla="*/ 2710543 h 6326358"/>
                  <a:gd name="connsiteX13" fmla="*/ 391886 w 5246914"/>
                  <a:gd name="connsiteY13" fmla="*/ 2862943 h 6326358"/>
                  <a:gd name="connsiteX14" fmla="*/ 424543 w 5246914"/>
                  <a:gd name="connsiteY14" fmla="*/ 2950029 h 6326358"/>
                  <a:gd name="connsiteX15" fmla="*/ 511628 w 5246914"/>
                  <a:gd name="connsiteY15" fmla="*/ 3156857 h 6326358"/>
                  <a:gd name="connsiteX16" fmla="*/ 631371 w 5246914"/>
                  <a:gd name="connsiteY16" fmla="*/ 3461657 h 6326358"/>
                  <a:gd name="connsiteX17" fmla="*/ 642257 w 5246914"/>
                  <a:gd name="connsiteY17" fmla="*/ 3570514 h 6326358"/>
                  <a:gd name="connsiteX18" fmla="*/ 740228 w 5246914"/>
                  <a:gd name="connsiteY18" fmla="*/ 3712029 h 6326358"/>
                  <a:gd name="connsiteX19" fmla="*/ 620486 w 5246914"/>
                  <a:gd name="connsiteY19" fmla="*/ 3853543 h 6326358"/>
                  <a:gd name="connsiteX20" fmla="*/ 544286 w 5246914"/>
                  <a:gd name="connsiteY20" fmla="*/ 3973286 h 6326358"/>
                  <a:gd name="connsiteX21" fmla="*/ 544286 w 5246914"/>
                  <a:gd name="connsiteY21" fmla="*/ 4114800 h 6326358"/>
                  <a:gd name="connsiteX22" fmla="*/ 457200 w 5246914"/>
                  <a:gd name="connsiteY22" fmla="*/ 4365172 h 6326358"/>
                  <a:gd name="connsiteX23" fmla="*/ 478971 w 5246914"/>
                  <a:gd name="connsiteY23" fmla="*/ 4528457 h 6326358"/>
                  <a:gd name="connsiteX24" fmla="*/ 566057 w 5246914"/>
                  <a:gd name="connsiteY24" fmla="*/ 4702629 h 6326358"/>
                  <a:gd name="connsiteX25" fmla="*/ 533400 w 5246914"/>
                  <a:gd name="connsiteY25" fmla="*/ 4844143 h 6326358"/>
                  <a:gd name="connsiteX26" fmla="*/ 489857 w 5246914"/>
                  <a:gd name="connsiteY26" fmla="*/ 5148943 h 6326358"/>
                  <a:gd name="connsiteX27" fmla="*/ 522514 w 5246914"/>
                  <a:gd name="connsiteY27" fmla="*/ 5257800 h 6326358"/>
                  <a:gd name="connsiteX28" fmla="*/ 740228 w 5246914"/>
                  <a:gd name="connsiteY28" fmla="*/ 5845629 h 6326358"/>
                  <a:gd name="connsiteX29" fmla="*/ 870857 w 5246914"/>
                  <a:gd name="connsiteY29" fmla="*/ 5867400 h 6326358"/>
                  <a:gd name="connsiteX30" fmla="*/ 3799114 w 5246914"/>
                  <a:gd name="connsiteY30" fmla="*/ 6063343 h 6326358"/>
                  <a:gd name="connsiteX31" fmla="*/ 3799114 w 5246914"/>
                  <a:gd name="connsiteY31" fmla="*/ 6112329 h 6326358"/>
                  <a:gd name="connsiteX32" fmla="*/ 3886200 w 5246914"/>
                  <a:gd name="connsiteY32" fmla="*/ 6324600 h 6326358"/>
                  <a:gd name="connsiteX33" fmla="*/ 4038600 w 5246914"/>
                  <a:gd name="connsiteY33" fmla="*/ 6204857 h 6326358"/>
                  <a:gd name="connsiteX34" fmla="*/ 4038600 w 5246914"/>
                  <a:gd name="connsiteY34" fmla="*/ 6052457 h 6326358"/>
                  <a:gd name="connsiteX35" fmla="*/ 4027714 w 5246914"/>
                  <a:gd name="connsiteY35" fmla="*/ 5921829 h 6326358"/>
                  <a:gd name="connsiteX36" fmla="*/ 4016828 w 5246914"/>
                  <a:gd name="connsiteY36" fmla="*/ 5812972 h 6326358"/>
                  <a:gd name="connsiteX37" fmla="*/ 4114800 w 5246914"/>
                  <a:gd name="connsiteY37" fmla="*/ 5704114 h 6326358"/>
                  <a:gd name="connsiteX38" fmla="*/ 4419600 w 5246914"/>
                  <a:gd name="connsiteY38" fmla="*/ 5834743 h 6326358"/>
                  <a:gd name="connsiteX39" fmla="*/ 4626428 w 5246914"/>
                  <a:gd name="connsiteY39" fmla="*/ 5802086 h 6326358"/>
                  <a:gd name="connsiteX40" fmla="*/ 4604657 w 5246914"/>
                  <a:gd name="connsiteY40" fmla="*/ 5671457 h 6326358"/>
                  <a:gd name="connsiteX41" fmla="*/ 4648200 w 5246914"/>
                  <a:gd name="connsiteY41" fmla="*/ 5529943 h 6326358"/>
                  <a:gd name="connsiteX42" fmla="*/ 4637314 w 5246914"/>
                  <a:gd name="connsiteY42" fmla="*/ 5442857 h 6326358"/>
                  <a:gd name="connsiteX43" fmla="*/ 4702628 w 5246914"/>
                  <a:gd name="connsiteY43" fmla="*/ 5388429 h 6326358"/>
                  <a:gd name="connsiteX44" fmla="*/ 4669971 w 5246914"/>
                  <a:gd name="connsiteY44" fmla="*/ 5225143 h 6326358"/>
                  <a:gd name="connsiteX45" fmla="*/ 4778828 w 5246914"/>
                  <a:gd name="connsiteY45" fmla="*/ 4985657 h 6326358"/>
                  <a:gd name="connsiteX46" fmla="*/ 4800600 w 5246914"/>
                  <a:gd name="connsiteY46" fmla="*/ 4746172 h 6326358"/>
                  <a:gd name="connsiteX47" fmla="*/ 4855028 w 5246914"/>
                  <a:gd name="connsiteY47" fmla="*/ 4659086 h 6326358"/>
                  <a:gd name="connsiteX48" fmla="*/ 4985657 w 5246914"/>
                  <a:gd name="connsiteY48" fmla="*/ 4528457 h 6326358"/>
                  <a:gd name="connsiteX49" fmla="*/ 4963886 w 5246914"/>
                  <a:gd name="connsiteY49" fmla="*/ 4463143 h 6326358"/>
                  <a:gd name="connsiteX50" fmla="*/ 5083628 w 5246914"/>
                  <a:gd name="connsiteY50" fmla="*/ 4386943 h 6326358"/>
                  <a:gd name="connsiteX51" fmla="*/ 5007428 w 5246914"/>
                  <a:gd name="connsiteY51" fmla="*/ 4267200 h 6326358"/>
                  <a:gd name="connsiteX52" fmla="*/ 4974771 w 5246914"/>
                  <a:gd name="connsiteY52" fmla="*/ 4180114 h 6326358"/>
                  <a:gd name="connsiteX53" fmla="*/ 5170714 w 5246914"/>
                  <a:gd name="connsiteY53" fmla="*/ 4223657 h 6326358"/>
                  <a:gd name="connsiteX54" fmla="*/ 5192486 w 5246914"/>
                  <a:gd name="connsiteY54" fmla="*/ 4191000 h 6326358"/>
                  <a:gd name="connsiteX55" fmla="*/ 5170714 w 5246914"/>
                  <a:gd name="connsiteY55" fmla="*/ 4125686 h 6326358"/>
                  <a:gd name="connsiteX56" fmla="*/ 5246914 w 5246914"/>
                  <a:gd name="connsiteY56" fmla="*/ 4071257 h 6326358"/>
                  <a:gd name="connsiteX57" fmla="*/ 5170714 w 5246914"/>
                  <a:gd name="connsiteY57" fmla="*/ 3973286 h 6326358"/>
                  <a:gd name="connsiteX58" fmla="*/ 5050971 w 5246914"/>
                  <a:gd name="connsiteY58" fmla="*/ 3929743 h 6326358"/>
                  <a:gd name="connsiteX59" fmla="*/ 4974771 w 5246914"/>
                  <a:gd name="connsiteY59" fmla="*/ 3831772 h 6326358"/>
                  <a:gd name="connsiteX60" fmla="*/ 4996543 w 5246914"/>
                  <a:gd name="connsiteY60" fmla="*/ 3755572 h 6326358"/>
                  <a:gd name="connsiteX61" fmla="*/ 4985657 w 5246914"/>
                  <a:gd name="connsiteY61" fmla="*/ 3755572 h 6326358"/>
                  <a:gd name="connsiteX62" fmla="*/ 4985657 w 5246914"/>
                  <a:gd name="connsiteY62" fmla="*/ 3668486 h 6326358"/>
                  <a:gd name="connsiteX63" fmla="*/ 4887686 w 5246914"/>
                  <a:gd name="connsiteY63" fmla="*/ 3396343 h 6326358"/>
                  <a:gd name="connsiteX64" fmla="*/ 4702628 w 5246914"/>
                  <a:gd name="connsiteY64" fmla="*/ 3287486 h 6326358"/>
                  <a:gd name="connsiteX65" fmla="*/ 4659086 w 5246914"/>
                  <a:gd name="connsiteY65" fmla="*/ 2928257 h 6326358"/>
                  <a:gd name="connsiteX66" fmla="*/ 4637314 w 5246914"/>
                  <a:gd name="connsiteY66" fmla="*/ 2852057 h 6326358"/>
                  <a:gd name="connsiteX67" fmla="*/ 4582886 w 5246914"/>
                  <a:gd name="connsiteY67" fmla="*/ 2841172 h 6326358"/>
                  <a:gd name="connsiteX68" fmla="*/ 4561114 w 5246914"/>
                  <a:gd name="connsiteY68" fmla="*/ 2667000 h 6326358"/>
                  <a:gd name="connsiteX69" fmla="*/ 4495800 w 5246914"/>
                  <a:gd name="connsiteY69" fmla="*/ 2634343 h 6326358"/>
                  <a:gd name="connsiteX70" fmla="*/ 4495800 w 5246914"/>
                  <a:gd name="connsiteY70" fmla="*/ 2601686 h 6326358"/>
                  <a:gd name="connsiteX71" fmla="*/ 4408714 w 5246914"/>
                  <a:gd name="connsiteY71" fmla="*/ 2612572 h 6326358"/>
                  <a:gd name="connsiteX72" fmla="*/ 4245428 w 5246914"/>
                  <a:gd name="connsiteY72" fmla="*/ 2471057 h 6326358"/>
                  <a:gd name="connsiteX73" fmla="*/ 4125686 w 5246914"/>
                  <a:gd name="connsiteY73" fmla="*/ 2253343 h 6326358"/>
                  <a:gd name="connsiteX74" fmla="*/ 4093028 w 5246914"/>
                  <a:gd name="connsiteY74" fmla="*/ 2253343 h 6326358"/>
                  <a:gd name="connsiteX75" fmla="*/ 3995057 w 5246914"/>
                  <a:gd name="connsiteY75" fmla="*/ 1970314 h 6326358"/>
                  <a:gd name="connsiteX76" fmla="*/ 3799114 w 5246914"/>
                  <a:gd name="connsiteY76" fmla="*/ 1883229 h 6326358"/>
                  <a:gd name="connsiteX77" fmla="*/ 3733800 w 5246914"/>
                  <a:gd name="connsiteY77" fmla="*/ 1839686 h 6326358"/>
                  <a:gd name="connsiteX78" fmla="*/ 3744686 w 5246914"/>
                  <a:gd name="connsiteY78" fmla="*/ 1730829 h 6326358"/>
                  <a:gd name="connsiteX79" fmla="*/ 3690257 w 5246914"/>
                  <a:gd name="connsiteY79" fmla="*/ 1709057 h 6326358"/>
                  <a:gd name="connsiteX80" fmla="*/ 3483428 w 5246914"/>
                  <a:gd name="connsiteY80" fmla="*/ 1534886 h 6326358"/>
                  <a:gd name="connsiteX81" fmla="*/ 3483428 w 5246914"/>
                  <a:gd name="connsiteY81" fmla="*/ 1491343 h 6326358"/>
                  <a:gd name="connsiteX82" fmla="*/ 3429000 w 5246914"/>
                  <a:gd name="connsiteY82" fmla="*/ 1491343 h 6326358"/>
                  <a:gd name="connsiteX83" fmla="*/ 3320143 w 5246914"/>
                  <a:gd name="connsiteY83" fmla="*/ 1360714 h 6326358"/>
                  <a:gd name="connsiteX84" fmla="*/ 3243943 w 5246914"/>
                  <a:gd name="connsiteY84" fmla="*/ 1164772 h 6326358"/>
                  <a:gd name="connsiteX85" fmla="*/ 3189514 w 5246914"/>
                  <a:gd name="connsiteY85" fmla="*/ 1186543 h 6326358"/>
                  <a:gd name="connsiteX86" fmla="*/ 3080657 w 5246914"/>
                  <a:gd name="connsiteY86" fmla="*/ 947057 h 6326358"/>
                  <a:gd name="connsiteX87" fmla="*/ 3091543 w 5246914"/>
                  <a:gd name="connsiteY87" fmla="*/ 881743 h 6326358"/>
                  <a:gd name="connsiteX88" fmla="*/ 3026228 w 5246914"/>
                  <a:gd name="connsiteY88" fmla="*/ 859972 h 6326358"/>
                  <a:gd name="connsiteX89" fmla="*/ 3026228 w 5246914"/>
                  <a:gd name="connsiteY89" fmla="*/ 740229 h 6326358"/>
                  <a:gd name="connsiteX90" fmla="*/ 2797628 w 5246914"/>
                  <a:gd name="connsiteY90" fmla="*/ 718457 h 6326358"/>
                  <a:gd name="connsiteX91" fmla="*/ 2808514 w 5246914"/>
                  <a:gd name="connsiteY91" fmla="*/ 642257 h 6326358"/>
                  <a:gd name="connsiteX92" fmla="*/ 2775857 w 5246914"/>
                  <a:gd name="connsiteY92" fmla="*/ 664029 h 6326358"/>
                  <a:gd name="connsiteX93" fmla="*/ 2514600 w 5246914"/>
                  <a:gd name="connsiteY93" fmla="*/ 478972 h 6326358"/>
                  <a:gd name="connsiteX94" fmla="*/ 2481943 w 5246914"/>
                  <a:gd name="connsiteY94" fmla="*/ 337457 h 6326358"/>
                  <a:gd name="connsiteX95" fmla="*/ 2569028 w 5246914"/>
                  <a:gd name="connsiteY95" fmla="*/ 206829 h 6326358"/>
                  <a:gd name="connsiteX96" fmla="*/ 2721428 w 5246914"/>
                  <a:gd name="connsiteY96" fmla="*/ 43543 h 6326358"/>
                  <a:gd name="connsiteX97" fmla="*/ 2623457 w 5246914"/>
                  <a:gd name="connsiteY97" fmla="*/ 32657 h 6326358"/>
                  <a:gd name="connsiteX98" fmla="*/ 0 w 5246914"/>
                  <a:gd name="connsiteY98" fmla="*/ 0 h 6326358"/>
                  <a:gd name="connsiteX0" fmla="*/ 0 w 5246914"/>
                  <a:gd name="connsiteY0" fmla="*/ 0 h 6324870"/>
                  <a:gd name="connsiteX1" fmla="*/ 43543 w 5246914"/>
                  <a:gd name="connsiteY1" fmla="*/ 424543 h 6324870"/>
                  <a:gd name="connsiteX2" fmla="*/ 97971 w 5246914"/>
                  <a:gd name="connsiteY2" fmla="*/ 718457 h 6324870"/>
                  <a:gd name="connsiteX3" fmla="*/ 130628 w 5246914"/>
                  <a:gd name="connsiteY3" fmla="*/ 1012372 h 6324870"/>
                  <a:gd name="connsiteX4" fmla="*/ 152400 w 5246914"/>
                  <a:gd name="connsiteY4" fmla="*/ 1208314 h 6324870"/>
                  <a:gd name="connsiteX5" fmla="*/ 195943 w 5246914"/>
                  <a:gd name="connsiteY5" fmla="*/ 1306286 h 6324870"/>
                  <a:gd name="connsiteX6" fmla="*/ 195943 w 5246914"/>
                  <a:gd name="connsiteY6" fmla="*/ 1469572 h 6324870"/>
                  <a:gd name="connsiteX7" fmla="*/ 217714 w 5246914"/>
                  <a:gd name="connsiteY7" fmla="*/ 1698172 h 6324870"/>
                  <a:gd name="connsiteX8" fmla="*/ 283028 w 5246914"/>
                  <a:gd name="connsiteY8" fmla="*/ 2013857 h 6324870"/>
                  <a:gd name="connsiteX9" fmla="*/ 337457 w 5246914"/>
                  <a:gd name="connsiteY9" fmla="*/ 2373086 h 6324870"/>
                  <a:gd name="connsiteX10" fmla="*/ 370114 w 5246914"/>
                  <a:gd name="connsiteY10" fmla="*/ 2547257 h 6324870"/>
                  <a:gd name="connsiteX11" fmla="*/ 370114 w 5246914"/>
                  <a:gd name="connsiteY11" fmla="*/ 2667000 h 6324870"/>
                  <a:gd name="connsiteX12" fmla="*/ 381000 w 5246914"/>
                  <a:gd name="connsiteY12" fmla="*/ 2710543 h 6324870"/>
                  <a:gd name="connsiteX13" fmla="*/ 391886 w 5246914"/>
                  <a:gd name="connsiteY13" fmla="*/ 2862943 h 6324870"/>
                  <a:gd name="connsiteX14" fmla="*/ 424543 w 5246914"/>
                  <a:gd name="connsiteY14" fmla="*/ 2950029 h 6324870"/>
                  <a:gd name="connsiteX15" fmla="*/ 511628 w 5246914"/>
                  <a:gd name="connsiteY15" fmla="*/ 3156857 h 6324870"/>
                  <a:gd name="connsiteX16" fmla="*/ 631371 w 5246914"/>
                  <a:gd name="connsiteY16" fmla="*/ 3461657 h 6324870"/>
                  <a:gd name="connsiteX17" fmla="*/ 642257 w 5246914"/>
                  <a:gd name="connsiteY17" fmla="*/ 3570514 h 6324870"/>
                  <a:gd name="connsiteX18" fmla="*/ 740228 w 5246914"/>
                  <a:gd name="connsiteY18" fmla="*/ 3712029 h 6324870"/>
                  <a:gd name="connsiteX19" fmla="*/ 620486 w 5246914"/>
                  <a:gd name="connsiteY19" fmla="*/ 3853543 h 6324870"/>
                  <a:gd name="connsiteX20" fmla="*/ 544286 w 5246914"/>
                  <a:gd name="connsiteY20" fmla="*/ 3973286 h 6324870"/>
                  <a:gd name="connsiteX21" fmla="*/ 544286 w 5246914"/>
                  <a:gd name="connsiteY21" fmla="*/ 4114800 h 6324870"/>
                  <a:gd name="connsiteX22" fmla="*/ 457200 w 5246914"/>
                  <a:gd name="connsiteY22" fmla="*/ 4365172 h 6324870"/>
                  <a:gd name="connsiteX23" fmla="*/ 478971 w 5246914"/>
                  <a:gd name="connsiteY23" fmla="*/ 4528457 h 6324870"/>
                  <a:gd name="connsiteX24" fmla="*/ 566057 w 5246914"/>
                  <a:gd name="connsiteY24" fmla="*/ 4702629 h 6324870"/>
                  <a:gd name="connsiteX25" fmla="*/ 533400 w 5246914"/>
                  <a:gd name="connsiteY25" fmla="*/ 4844143 h 6324870"/>
                  <a:gd name="connsiteX26" fmla="*/ 489857 w 5246914"/>
                  <a:gd name="connsiteY26" fmla="*/ 5148943 h 6324870"/>
                  <a:gd name="connsiteX27" fmla="*/ 522514 w 5246914"/>
                  <a:gd name="connsiteY27" fmla="*/ 5257800 h 6324870"/>
                  <a:gd name="connsiteX28" fmla="*/ 740228 w 5246914"/>
                  <a:gd name="connsiteY28" fmla="*/ 5845629 h 6324870"/>
                  <a:gd name="connsiteX29" fmla="*/ 870857 w 5246914"/>
                  <a:gd name="connsiteY29" fmla="*/ 5867400 h 6324870"/>
                  <a:gd name="connsiteX30" fmla="*/ 3799114 w 5246914"/>
                  <a:gd name="connsiteY30" fmla="*/ 6063343 h 6324870"/>
                  <a:gd name="connsiteX31" fmla="*/ 3820886 w 5246914"/>
                  <a:gd name="connsiteY31" fmla="*/ 6232072 h 6324870"/>
                  <a:gd name="connsiteX32" fmla="*/ 3886200 w 5246914"/>
                  <a:gd name="connsiteY32" fmla="*/ 6324600 h 6324870"/>
                  <a:gd name="connsiteX33" fmla="*/ 4038600 w 5246914"/>
                  <a:gd name="connsiteY33" fmla="*/ 6204857 h 6324870"/>
                  <a:gd name="connsiteX34" fmla="*/ 4038600 w 5246914"/>
                  <a:gd name="connsiteY34" fmla="*/ 6052457 h 6324870"/>
                  <a:gd name="connsiteX35" fmla="*/ 4027714 w 5246914"/>
                  <a:gd name="connsiteY35" fmla="*/ 5921829 h 6324870"/>
                  <a:gd name="connsiteX36" fmla="*/ 4016828 w 5246914"/>
                  <a:gd name="connsiteY36" fmla="*/ 5812972 h 6324870"/>
                  <a:gd name="connsiteX37" fmla="*/ 4114800 w 5246914"/>
                  <a:gd name="connsiteY37" fmla="*/ 5704114 h 6324870"/>
                  <a:gd name="connsiteX38" fmla="*/ 4419600 w 5246914"/>
                  <a:gd name="connsiteY38" fmla="*/ 5834743 h 6324870"/>
                  <a:gd name="connsiteX39" fmla="*/ 4626428 w 5246914"/>
                  <a:gd name="connsiteY39" fmla="*/ 5802086 h 6324870"/>
                  <a:gd name="connsiteX40" fmla="*/ 4604657 w 5246914"/>
                  <a:gd name="connsiteY40" fmla="*/ 5671457 h 6324870"/>
                  <a:gd name="connsiteX41" fmla="*/ 4648200 w 5246914"/>
                  <a:gd name="connsiteY41" fmla="*/ 5529943 h 6324870"/>
                  <a:gd name="connsiteX42" fmla="*/ 4637314 w 5246914"/>
                  <a:gd name="connsiteY42" fmla="*/ 5442857 h 6324870"/>
                  <a:gd name="connsiteX43" fmla="*/ 4702628 w 5246914"/>
                  <a:gd name="connsiteY43" fmla="*/ 5388429 h 6324870"/>
                  <a:gd name="connsiteX44" fmla="*/ 4669971 w 5246914"/>
                  <a:gd name="connsiteY44" fmla="*/ 5225143 h 6324870"/>
                  <a:gd name="connsiteX45" fmla="*/ 4778828 w 5246914"/>
                  <a:gd name="connsiteY45" fmla="*/ 4985657 h 6324870"/>
                  <a:gd name="connsiteX46" fmla="*/ 4800600 w 5246914"/>
                  <a:gd name="connsiteY46" fmla="*/ 4746172 h 6324870"/>
                  <a:gd name="connsiteX47" fmla="*/ 4855028 w 5246914"/>
                  <a:gd name="connsiteY47" fmla="*/ 4659086 h 6324870"/>
                  <a:gd name="connsiteX48" fmla="*/ 4985657 w 5246914"/>
                  <a:gd name="connsiteY48" fmla="*/ 4528457 h 6324870"/>
                  <a:gd name="connsiteX49" fmla="*/ 4963886 w 5246914"/>
                  <a:gd name="connsiteY49" fmla="*/ 4463143 h 6324870"/>
                  <a:gd name="connsiteX50" fmla="*/ 5083628 w 5246914"/>
                  <a:gd name="connsiteY50" fmla="*/ 4386943 h 6324870"/>
                  <a:gd name="connsiteX51" fmla="*/ 5007428 w 5246914"/>
                  <a:gd name="connsiteY51" fmla="*/ 4267200 h 6324870"/>
                  <a:gd name="connsiteX52" fmla="*/ 4974771 w 5246914"/>
                  <a:gd name="connsiteY52" fmla="*/ 4180114 h 6324870"/>
                  <a:gd name="connsiteX53" fmla="*/ 5170714 w 5246914"/>
                  <a:gd name="connsiteY53" fmla="*/ 4223657 h 6324870"/>
                  <a:gd name="connsiteX54" fmla="*/ 5192486 w 5246914"/>
                  <a:gd name="connsiteY54" fmla="*/ 4191000 h 6324870"/>
                  <a:gd name="connsiteX55" fmla="*/ 5170714 w 5246914"/>
                  <a:gd name="connsiteY55" fmla="*/ 4125686 h 6324870"/>
                  <a:gd name="connsiteX56" fmla="*/ 5246914 w 5246914"/>
                  <a:gd name="connsiteY56" fmla="*/ 4071257 h 6324870"/>
                  <a:gd name="connsiteX57" fmla="*/ 5170714 w 5246914"/>
                  <a:gd name="connsiteY57" fmla="*/ 3973286 h 6324870"/>
                  <a:gd name="connsiteX58" fmla="*/ 5050971 w 5246914"/>
                  <a:gd name="connsiteY58" fmla="*/ 3929743 h 6324870"/>
                  <a:gd name="connsiteX59" fmla="*/ 4974771 w 5246914"/>
                  <a:gd name="connsiteY59" fmla="*/ 3831772 h 6324870"/>
                  <a:gd name="connsiteX60" fmla="*/ 4996543 w 5246914"/>
                  <a:gd name="connsiteY60" fmla="*/ 3755572 h 6324870"/>
                  <a:gd name="connsiteX61" fmla="*/ 4985657 w 5246914"/>
                  <a:gd name="connsiteY61" fmla="*/ 3755572 h 6324870"/>
                  <a:gd name="connsiteX62" fmla="*/ 4985657 w 5246914"/>
                  <a:gd name="connsiteY62" fmla="*/ 3668486 h 6324870"/>
                  <a:gd name="connsiteX63" fmla="*/ 4887686 w 5246914"/>
                  <a:gd name="connsiteY63" fmla="*/ 3396343 h 6324870"/>
                  <a:gd name="connsiteX64" fmla="*/ 4702628 w 5246914"/>
                  <a:gd name="connsiteY64" fmla="*/ 3287486 h 6324870"/>
                  <a:gd name="connsiteX65" fmla="*/ 4659086 w 5246914"/>
                  <a:gd name="connsiteY65" fmla="*/ 2928257 h 6324870"/>
                  <a:gd name="connsiteX66" fmla="*/ 4637314 w 5246914"/>
                  <a:gd name="connsiteY66" fmla="*/ 2852057 h 6324870"/>
                  <a:gd name="connsiteX67" fmla="*/ 4582886 w 5246914"/>
                  <a:gd name="connsiteY67" fmla="*/ 2841172 h 6324870"/>
                  <a:gd name="connsiteX68" fmla="*/ 4561114 w 5246914"/>
                  <a:gd name="connsiteY68" fmla="*/ 2667000 h 6324870"/>
                  <a:gd name="connsiteX69" fmla="*/ 4495800 w 5246914"/>
                  <a:gd name="connsiteY69" fmla="*/ 2634343 h 6324870"/>
                  <a:gd name="connsiteX70" fmla="*/ 4495800 w 5246914"/>
                  <a:gd name="connsiteY70" fmla="*/ 2601686 h 6324870"/>
                  <a:gd name="connsiteX71" fmla="*/ 4408714 w 5246914"/>
                  <a:gd name="connsiteY71" fmla="*/ 2612572 h 6324870"/>
                  <a:gd name="connsiteX72" fmla="*/ 4245428 w 5246914"/>
                  <a:gd name="connsiteY72" fmla="*/ 2471057 h 6324870"/>
                  <a:gd name="connsiteX73" fmla="*/ 4125686 w 5246914"/>
                  <a:gd name="connsiteY73" fmla="*/ 2253343 h 6324870"/>
                  <a:gd name="connsiteX74" fmla="*/ 4093028 w 5246914"/>
                  <a:gd name="connsiteY74" fmla="*/ 2253343 h 6324870"/>
                  <a:gd name="connsiteX75" fmla="*/ 3995057 w 5246914"/>
                  <a:gd name="connsiteY75" fmla="*/ 1970314 h 6324870"/>
                  <a:gd name="connsiteX76" fmla="*/ 3799114 w 5246914"/>
                  <a:gd name="connsiteY76" fmla="*/ 1883229 h 6324870"/>
                  <a:gd name="connsiteX77" fmla="*/ 3733800 w 5246914"/>
                  <a:gd name="connsiteY77" fmla="*/ 1839686 h 6324870"/>
                  <a:gd name="connsiteX78" fmla="*/ 3744686 w 5246914"/>
                  <a:gd name="connsiteY78" fmla="*/ 1730829 h 6324870"/>
                  <a:gd name="connsiteX79" fmla="*/ 3690257 w 5246914"/>
                  <a:gd name="connsiteY79" fmla="*/ 1709057 h 6324870"/>
                  <a:gd name="connsiteX80" fmla="*/ 3483428 w 5246914"/>
                  <a:gd name="connsiteY80" fmla="*/ 1534886 h 6324870"/>
                  <a:gd name="connsiteX81" fmla="*/ 3483428 w 5246914"/>
                  <a:gd name="connsiteY81" fmla="*/ 1491343 h 6324870"/>
                  <a:gd name="connsiteX82" fmla="*/ 3429000 w 5246914"/>
                  <a:gd name="connsiteY82" fmla="*/ 1491343 h 6324870"/>
                  <a:gd name="connsiteX83" fmla="*/ 3320143 w 5246914"/>
                  <a:gd name="connsiteY83" fmla="*/ 1360714 h 6324870"/>
                  <a:gd name="connsiteX84" fmla="*/ 3243943 w 5246914"/>
                  <a:gd name="connsiteY84" fmla="*/ 1164772 h 6324870"/>
                  <a:gd name="connsiteX85" fmla="*/ 3189514 w 5246914"/>
                  <a:gd name="connsiteY85" fmla="*/ 1186543 h 6324870"/>
                  <a:gd name="connsiteX86" fmla="*/ 3080657 w 5246914"/>
                  <a:gd name="connsiteY86" fmla="*/ 947057 h 6324870"/>
                  <a:gd name="connsiteX87" fmla="*/ 3091543 w 5246914"/>
                  <a:gd name="connsiteY87" fmla="*/ 881743 h 6324870"/>
                  <a:gd name="connsiteX88" fmla="*/ 3026228 w 5246914"/>
                  <a:gd name="connsiteY88" fmla="*/ 859972 h 6324870"/>
                  <a:gd name="connsiteX89" fmla="*/ 3026228 w 5246914"/>
                  <a:gd name="connsiteY89" fmla="*/ 740229 h 6324870"/>
                  <a:gd name="connsiteX90" fmla="*/ 2797628 w 5246914"/>
                  <a:gd name="connsiteY90" fmla="*/ 718457 h 6324870"/>
                  <a:gd name="connsiteX91" fmla="*/ 2808514 w 5246914"/>
                  <a:gd name="connsiteY91" fmla="*/ 642257 h 6324870"/>
                  <a:gd name="connsiteX92" fmla="*/ 2775857 w 5246914"/>
                  <a:gd name="connsiteY92" fmla="*/ 664029 h 6324870"/>
                  <a:gd name="connsiteX93" fmla="*/ 2514600 w 5246914"/>
                  <a:gd name="connsiteY93" fmla="*/ 478972 h 6324870"/>
                  <a:gd name="connsiteX94" fmla="*/ 2481943 w 5246914"/>
                  <a:gd name="connsiteY94" fmla="*/ 337457 h 6324870"/>
                  <a:gd name="connsiteX95" fmla="*/ 2569028 w 5246914"/>
                  <a:gd name="connsiteY95" fmla="*/ 206829 h 6324870"/>
                  <a:gd name="connsiteX96" fmla="*/ 2721428 w 5246914"/>
                  <a:gd name="connsiteY96" fmla="*/ 43543 h 6324870"/>
                  <a:gd name="connsiteX97" fmla="*/ 2623457 w 5246914"/>
                  <a:gd name="connsiteY97" fmla="*/ 32657 h 6324870"/>
                  <a:gd name="connsiteX98" fmla="*/ 0 w 5246914"/>
                  <a:gd name="connsiteY98" fmla="*/ 0 h 6324870"/>
                  <a:gd name="connsiteX0" fmla="*/ 0 w 5246914"/>
                  <a:gd name="connsiteY0" fmla="*/ 0 h 6324870"/>
                  <a:gd name="connsiteX1" fmla="*/ 43543 w 5246914"/>
                  <a:gd name="connsiteY1" fmla="*/ 424543 h 6324870"/>
                  <a:gd name="connsiteX2" fmla="*/ 97971 w 5246914"/>
                  <a:gd name="connsiteY2" fmla="*/ 718457 h 6324870"/>
                  <a:gd name="connsiteX3" fmla="*/ 130628 w 5246914"/>
                  <a:gd name="connsiteY3" fmla="*/ 1012372 h 6324870"/>
                  <a:gd name="connsiteX4" fmla="*/ 152400 w 5246914"/>
                  <a:gd name="connsiteY4" fmla="*/ 1208314 h 6324870"/>
                  <a:gd name="connsiteX5" fmla="*/ 195943 w 5246914"/>
                  <a:gd name="connsiteY5" fmla="*/ 1306286 h 6324870"/>
                  <a:gd name="connsiteX6" fmla="*/ 195943 w 5246914"/>
                  <a:gd name="connsiteY6" fmla="*/ 1469572 h 6324870"/>
                  <a:gd name="connsiteX7" fmla="*/ 217714 w 5246914"/>
                  <a:gd name="connsiteY7" fmla="*/ 1698172 h 6324870"/>
                  <a:gd name="connsiteX8" fmla="*/ 283028 w 5246914"/>
                  <a:gd name="connsiteY8" fmla="*/ 2013857 h 6324870"/>
                  <a:gd name="connsiteX9" fmla="*/ 337457 w 5246914"/>
                  <a:gd name="connsiteY9" fmla="*/ 2373086 h 6324870"/>
                  <a:gd name="connsiteX10" fmla="*/ 370114 w 5246914"/>
                  <a:gd name="connsiteY10" fmla="*/ 2547257 h 6324870"/>
                  <a:gd name="connsiteX11" fmla="*/ 370114 w 5246914"/>
                  <a:gd name="connsiteY11" fmla="*/ 2667000 h 6324870"/>
                  <a:gd name="connsiteX12" fmla="*/ 381000 w 5246914"/>
                  <a:gd name="connsiteY12" fmla="*/ 2710543 h 6324870"/>
                  <a:gd name="connsiteX13" fmla="*/ 391886 w 5246914"/>
                  <a:gd name="connsiteY13" fmla="*/ 2862943 h 6324870"/>
                  <a:gd name="connsiteX14" fmla="*/ 424543 w 5246914"/>
                  <a:gd name="connsiteY14" fmla="*/ 2950029 h 6324870"/>
                  <a:gd name="connsiteX15" fmla="*/ 511628 w 5246914"/>
                  <a:gd name="connsiteY15" fmla="*/ 3156857 h 6324870"/>
                  <a:gd name="connsiteX16" fmla="*/ 631371 w 5246914"/>
                  <a:gd name="connsiteY16" fmla="*/ 3461657 h 6324870"/>
                  <a:gd name="connsiteX17" fmla="*/ 642257 w 5246914"/>
                  <a:gd name="connsiteY17" fmla="*/ 3570514 h 6324870"/>
                  <a:gd name="connsiteX18" fmla="*/ 740228 w 5246914"/>
                  <a:gd name="connsiteY18" fmla="*/ 3712029 h 6324870"/>
                  <a:gd name="connsiteX19" fmla="*/ 620486 w 5246914"/>
                  <a:gd name="connsiteY19" fmla="*/ 3853543 h 6324870"/>
                  <a:gd name="connsiteX20" fmla="*/ 544286 w 5246914"/>
                  <a:gd name="connsiteY20" fmla="*/ 3973286 h 6324870"/>
                  <a:gd name="connsiteX21" fmla="*/ 544286 w 5246914"/>
                  <a:gd name="connsiteY21" fmla="*/ 4114800 h 6324870"/>
                  <a:gd name="connsiteX22" fmla="*/ 457200 w 5246914"/>
                  <a:gd name="connsiteY22" fmla="*/ 4365172 h 6324870"/>
                  <a:gd name="connsiteX23" fmla="*/ 478971 w 5246914"/>
                  <a:gd name="connsiteY23" fmla="*/ 4528457 h 6324870"/>
                  <a:gd name="connsiteX24" fmla="*/ 566057 w 5246914"/>
                  <a:gd name="connsiteY24" fmla="*/ 4702629 h 6324870"/>
                  <a:gd name="connsiteX25" fmla="*/ 533400 w 5246914"/>
                  <a:gd name="connsiteY25" fmla="*/ 4844143 h 6324870"/>
                  <a:gd name="connsiteX26" fmla="*/ 489857 w 5246914"/>
                  <a:gd name="connsiteY26" fmla="*/ 5148943 h 6324870"/>
                  <a:gd name="connsiteX27" fmla="*/ 522514 w 5246914"/>
                  <a:gd name="connsiteY27" fmla="*/ 5257800 h 6324870"/>
                  <a:gd name="connsiteX28" fmla="*/ 740228 w 5246914"/>
                  <a:gd name="connsiteY28" fmla="*/ 5845629 h 6324870"/>
                  <a:gd name="connsiteX29" fmla="*/ 870857 w 5246914"/>
                  <a:gd name="connsiteY29" fmla="*/ 5867400 h 6324870"/>
                  <a:gd name="connsiteX30" fmla="*/ 3799114 w 5246914"/>
                  <a:gd name="connsiteY30" fmla="*/ 6063343 h 6324870"/>
                  <a:gd name="connsiteX31" fmla="*/ 3820886 w 5246914"/>
                  <a:gd name="connsiteY31" fmla="*/ 6232072 h 6324870"/>
                  <a:gd name="connsiteX32" fmla="*/ 3886200 w 5246914"/>
                  <a:gd name="connsiteY32" fmla="*/ 6324600 h 6324870"/>
                  <a:gd name="connsiteX33" fmla="*/ 4038600 w 5246914"/>
                  <a:gd name="connsiteY33" fmla="*/ 6204857 h 6324870"/>
                  <a:gd name="connsiteX34" fmla="*/ 4038600 w 5246914"/>
                  <a:gd name="connsiteY34" fmla="*/ 6052457 h 6324870"/>
                  <a:gd name="connsiteX35" fmla="*/ 4027714 w 5246914"/>
                  <a:gd name="connsiteY35" fmla="*/ 5921829 h 6324870"/>
                  <a:gd name="connsiteX36" fmla="*/ 4016828 w 5246914"/>
                  <a:gd name="connsiteY36" fmla="*/ 5812972 h 6324870"/>
                  <a:gd name="connsiteX37" fmla="*/ 4114800 w 5246914"/>
                  <a:gd name="connsiteY37" fmla="*/ 5704114 h 6324870"/>
                  <a:gd name="connsiteX38" fmla="*/ 4419600 w 5246914"/>
                  <a:gd name="connsiteY38" fmla="*/ 5834743 h 6324870"/>
                  <a:gd name="connsiteX39" fmla="*/ 4626428 w 5246914"/>
                  <a:gd name="connsiteY39" fmla="*/ 5802086 h 6324870"/>
                  <a:gd name="connsiteX40" fmla="*/ 4604657 w 5246914"/>
                  <a:gd name="connsiteY40" fmla="*/ 5671457 h 6324870"/>
                  <a:gd name="connsiteX41" fmla="*/ 4648200 w 5246914"/>
                  <a:gd name="connsiteY41" fmla="*/ 5529943 h 6324870"/>
                  <a:gd name="connsiteX42" fmla="*/ 4637314 w 5246914"/>
                  <a:gd name="connsiteY42" fmla="*/ 5442857 h 6324870"/>
                  <a:gd name="connsiteX43" fmla="*/ 4702628 w 5246914"/>
                  <a:gd name="connsiteY43" fmla="*/ 5388429 h 6324870"/>
                  <a:gd name="connsiteX44" fmla="*/ 4669971 w 5246914"/>
                  <a:gd name="connsiteY44" fmla="*/ 5225143 h 6324870"/>
                  <a:gd name="connsiteX45" fmla="*/ 4778828 w 5246914"/>
                  <a:gd name="connsiteY45" fmla="*/ 4985657 h 6324870"/>
                  <a:gd name="connsiteX46" fmla="*/ 4800600 w 5246914"/>
                  <a:gd name="connsiteY46" fmla="*/ 4746172 h 6324870"/>
                  <a:gd name="connsiteX47" fmla="*/ 4855028 w 5246914"/>
                  <a:gd name="connsiteY47" fmla="*/ 4659086 h 6324870"/>
                  <a:gd name="connsiteX48" fmla="*/ 4985657 w 5246914"/>
                  <a:gd name="connsiteY48" fmla="*/ 4528457 h 6324870"/>
                  <a:gd name="connsiteX49" fmla="*/ 4963886 w 5246914"/>
                  <a:gd name="connsiteY49" fmla="*/ 4463143 h 6324870"/>
                  <a:gd name="connsiteX50" fmla="*/ 5083628 w 5246914"/>
                  <a:gd name="connsiteY50" fmla="*/ 4386943 h 6324870"/>
                  <a:gd name="connsiteX51" fmla="*/ 5007428 w 5246914"/>
                  <a:gd name="connsiteY51" fmla="*/ 4267200 h 6324870"/>
                  <a:gd name="connsiteX52" fmla="*/ 4974771 w 5246914"/>
                  <a:gd name="connsiteY52" fmla="*/ 4180114 h 6324870"/>
                  <a:gd name="connsiteX53" fmla="*/ 5170714 w 5246914"/>
                  <a:gd name="connsiteY53" fmla="*/ 4223657 h 6324870"/>
                  <a:gd name="connsiteX54" fmla="*/ 5192486 w 5246914"/>
                  <a:gd name="connsiteY54" fmla="*/ 4191000 h 6324870"/>
                  <a:gd name="connsiteX55" fmla="*/ 5170714 w 5246914"/>
                  <a:gd name="connsiteY55" fmla="*/ 4125686 h 6324870"/>
                  <a:gd name="connsiteX56" fmla="*/ 5246914 w 5246914"/>
                  <a:gd name="connsiteY56" fmla="*/ 4071257 h 6324870"/>
                  <a:gd name="connsiteX57" fmla="*/ 5170714 w 5246914"/>
                  <a:gd name="connsiteY57" fmla="*/ 3973286 h 6324870"/>
                  <a:gd name="connsiteX58" fmla="*/ 5050971 w 5246914"/>
                  <a:gd name="connsiteY58" fmla="*/ 3929743 h 6324870"/>
                  <a:gd name="connsiteX59" fmla="*/ 4974771 w 5246914"/>
                  <a:gd name="connsiteY59" fmla="*/ 3831772 h 6324870"/>
                  <a:gd name="connsiteX60" fmla="*/ 4996543 w 5246914"/>
                  <a:gd name="connsiteY60" fmla="*/ 3755572 h 6324870"/>
                  <a:gd name="connsiteX61" fmla="*/ 4985657 w 5246914"/>
                  <a:gd name="connsiteY61" fmla="*/ 3755572 h 6324870"/>
                  <a:gd name="connsiteX62" fmla="*/ 4985657 w 5246914"/>
                  <a:gd name="connsiteY62" fmla="*/ 3668486 h 6324870"/>
                  <a:gd name="connsiteX63" fmla="*/ 4887686 w 5246914"/>
                  <a:gd name="connsiteY63" fmla="*/ 3396343 h 6324870"/>
                  <a:gd name="connsiteX64" fmla="*/ 4702628 w 5246914"/>
                  <a:gd name="connsiteY64" fmla="*/ 3287486 h 6324870"/>
                  <a:gd name="connsiteX65" fmla="*/ 4659086 w 5246914"/>
                  <a:gd name="connsiteY65" fmla="*/ 2928257 h 6324870"/>
                  <a:gd name="connsiteX66" fmla="*/ 4637314 w 5246914"/>
                  <a:gd name="connsiteY66" fmla="*/ 2852057 h 6324870"/>
                  <a:gd name="connsiteX67" fmla="*/ 4582886 w 5246914"/>
                  <a:gd name="connsiteY67" fmla="*/ 2841172 h 6324870"/>
                  <a:gd name="connsiteX68" fmla="*/ 4561114 w 5246914"/>
                  <a:gd name="connsiteY68" fmla="*/ 2667000 h 6324870"/>
                  <a:gd name="connsiteX69" fmla="*/ 4495800 w 5246914"/>
                  <a:gd name="connsiteY69" fmla="*/ 2634343 h 6324870"/>
                  <a:gd name="connsiteX70" fmla="*/ 4495800 w 5246914"/>
                  <a:gd name="connsiteY70" fmla="*/ 2601686 h 6324870"/>
                  <a:gd name="connsiteX71" fmla="*/ 4408714 w 5246914"/>
                  <a:gd name="connsiteY71" fmla="*/ 2612572 h 6324870"/>
                  <a:gd name="connsiteX72" fmla="*/ 4245428 w 5246914"/>
                  <a:gd name="connsiteY72" fmla="*/ 2471057 h 6324870"/>
                  <a:gd name="connsiteX73" fmla="*/ 4125686 w 5246914"/>
                  <a:gd name="connsiteY73" fmla="*/ 2253343 h 6324870"/>
                  <a:gd name="connsiteX74" fmla="*/ 4093028 w 5246914"/>
                  <a:gd name="connsiteY74" fmla="*/ 2253343 h 6324870"/>
                  <a:gd name="connsiteX75" fmla="*/ 3995057 w 5246914"/>
                  <a:gd name="connsiteY75" fmla="*/ 1970314 h 6324870"/>
                  <a:gd name="connsiteX76" fmla="*/ 3799114 w 5246914"/>
                  <a:gd name="connsiteY76" fmla="*/ 1883229 h 6324870"/>
                  <a:gd name="connsiteX77" fmla="*/ 3733800 w 5246914"/>
                  <a:gd name="connsiteY77" fmla="*/ 1839686 h 6324870"/>
                  <a:gd name="connsiteX78" fmla="*/ 3744686 w 5246914"/>
                  <a:gd name="connsiteY78" fmla="*/ 1730829 h 6324870"/>
                  <a:gd name="connsiteX79" fmla="*/ 3690257 w 5246914"/>
                  <a:gd name="connsiteY79" fmla="*/ 1709057 h 6324870"/>
                  <a:gd name="connsiteX80" fmla="*/ 3483428 w 5246914"/>
                  <a:gd name="connsiteY80" fmla="*/ 1534886 h 6324870"/>
                  <a:gd name="connsiteX81" fmla="*/ 3483428 w 5246914"/>
                  <a:gd name="connsiteY81" fmla="*/ 1491343 h 6324870"/>
                  <a:gd name="connsiteX82" fmla="*/ 3429000 w 5246914"/>
                  <a:gd name="connsiteY82" fmla="*/ 1491343 h 6324870"/>
                  <a:gd name="connsiteX83" fmla="*/ 3320143 w 5246914"/>
                  <a:gd name="connsiteY83" fmla="*/ 1360714 h 6324870"/>
                  <a:gd name="connsiteX84" fmla="*/ 3243943 w 5246914"/>
                  <a:gd name="connsiteY84" fmla="*/ 1164772 h 6324870"/>
                  <a:gd name="connsiteX85" fmla="*/ 3189514 w 5246914"/>
                  <a:gd name="connsiteY85" fmla="*/ 1186543 h 6324870"/>
                  <a:gd name="connsiteX86" fmla="*/ 3080657 w 5246914"/>
                  <a:gd name="connsiteY86" fmla="*/ 947057 h 6324870"/>
                  <a:gd name="connsiteX87" fmla="*/ 3091543 w 5246914"/>
                  <a:gd name="connsiteY87" fmla="*/ 881743 h 6324870"/>
                  <a:gd name="connsiteX88" fmla="*/ 3026228 w 5246914"/>
                  <a:gd name="connsiteY88" fmla="*/ 859972 h 6324870"/>
                  <a:gd name="connsiteX89" fmla="*/ 3026228 w 5246914"/>
                  <a:gd name="connsiteY89" fmla="*/ 740229 h 6324870"/>
                  <a:gd name="connsiteX90" fmla="*/ 2797628 w 5246914"/>
                  <a:gd name="connsiteY90" fmla="*/ 718457 h 6324870"/>
                  <a:gd name="connsiteX91" fmla="*/ 2808514 w 5246914"/>
                  <a:gd name="connsiteY91" fmla="*/ 642257 h 6324870"/>
                  <a:gd name="connsiteX92" fmla="*/ 2775857 w 5246914"/>
                  <a:gd name="connsiteY92" fmla="*/ 664029 h 6324870"/>
                  <a:gd name="connsiteX93" fmla="*/ 2514600 w 5246914"/>
                  <a:gd name="connsiteY93" fmla="*/ 478972 h 6324870"/>
                  <a:gd name="connsiteX94" fmla="*/ 2481943 w 5246914"/>
                  <a:gd name="connsiteY94" fmla="*/ 337457 h 6324870"/>
                  <a:gd name="connsiteX95" fmla="*/ 2569028 w 5246914"/>
                  <a:gd name="connsiteY95" fmla="*/ 206829 h 6324870"/>
                  <a:gd name="connsiteX96" fmla="*/ 2721428 w 5246914"/>
                  <a:gd name="connsiteY96" fmla="*/ 43543 h 6324870"/>
                  <a:gd name="connsiteX97" fmla="*/ 2623457 w 5246914"/>
                  <a:gd name="connsiteY97" fmla="*/ 32657 h 6324870"/>
                  <a:gd name="connsiteX98" fmla="*/ 0 w 5246914"/>
                  <a:gd name="connsiteY98" fmla="*/ 0 h 6324870"/>
                  <a:gd name="connsiteX0" fmla="*/ 0 w 5246914"/>
                  <a:gd name="connsiteY0" fmla="*/ 0 h 6324870"/>
                  <a:gd name="connsiteX1" fmla="*/ 43543 w 5246914"/>
                  <a:gd name="connsiteY1" fmla="*/ 424543 h 6324870"/>
                  <a:gd name="connsiteX2" fmla="*/ 97971 w 5246914"/>
                  <a:gd name="connsiteY2" fmla="*/ 718457 h 6324870"/>
                  <a:gd name="connsiteX3" fmla="*/ 130628 w 5246914"/>
                  <a:gd name="connsiteY3" fmla="*/ 1012372 h 6324870"/>
                  <a:gd name="connsiteX4" fmla="*/ 152400 w 5246914"/>
                  <a:gd name="connsiteY4" fmla="*/ 1208314 h 6324870"/>
                  <a:gd name="connsiteX5" fmla="*/ 195943 w 5246914"/>
                  <a:gd name="connsiteY5" fmla="*/ 1306286 h 6324870"/>
                  <a:gd name="connsiteX6" fmla="*/ 195943 w 5246914"/>
                  <a:gd name="connsiteY6" fmla="*/ 1469572 h 6324870"/>
                  <a:gd name="connsiteX7" fmla="*/ 217714 w 5246914"/>
                  <a:gd name="connsiteY7" fmla="*/ 1698172 h 6324870"/>
                  <a:gd name="connsiteX8" fmla="*/ 283028 w 5246914"/>
                  <a:gd name="connsiteY8" fmla="*/ 2013857 h 6324870"/>
                  <a:gd name="connsiteX9" fmla="*/ 337457 w 5246914"/>
                  <a:gd name="connsiteY9" fmla="*/ 2373086 h 6324870"/>
                  <a:gd name="connsiteX10" fmla="*/ 370114 w 5246914"/>
                  <a:gd name="connsiteY10" fmla="*/ 2547257 h 6324870"/>
                  <a:gd name="connsiteX11" fmla="*/ 370114 w 5246914"/>
                  <a:gd name="connsiteY11" fmla="*/ 2667000 h 6324870"/>
                  <a:gd name="connsiteX12" fmla="*/ 381000 w 5246914"/>
                  <a:gd name="connsiteY12" fmla="*/ 2710543 h 6324870"/>
                  <a:gd name="connsiteX13" fmla="*/ 391886 w 5246914"/>
                  <a:gd name="connsiteY13" fmla="*/ 2862943 h 6324870"/>
                  <a:gd name="connsiteX14" fmla="*/ 424543 w 5246914"/>
                  <a:gd name="connsiteY14" fmla="*/ 2950029 h 6324870"/>
                  <a:gd name="connsiteX15" fmla="*/ 511628 w 5246914"/>
                  <a:gd name="connsiteY15" fmla="*/ 3156857 h 6324870"/>
                  <a:gd name="connsiteX16" fmla="*/ 631371 w 5246914"/>
                  <a:gd name="connsiteY16" fmla="*/ 3461657 h 6324870"/>
                  <a:gd name="connsiteX17" fmla="*/ 642257 w 5246914"/>
                  <a:gd name="connsiteY17" fmla="*/ 3570514 h 6324870"/>
                  <a:gd name="connsiteX18" fmla="*/ 740228 w 5246914"/>
                  <a:gd name="connsiteY18" fmla="*/ 3712029 h 6324870"/>
                  <a:gd name="connsiteX19" fmla="*/ 620486 w 5246914"/>
                  <a:gd name="connsiteY19" fmla="*/ 3853543 h 6324870"/>
                  <a:gd name="connsiteX20" fmla="*/ 544286 w 5246914"/>
                  <a:gd name="connsiteY20" fmla="*/ 3973286 h 6324870"/>
                  <a:gd name="connsiteX21" fmla="*/ 544286 w 5246914"/>
                  <a:gd name="connsiteY21" fmla="*/ 4114800 h 6324870"/>
                  <a:gd name="connsiteX22" fmla="*/ 457200 w 5246914"/>
                  <a:gd name="connsiteY22" fmla="*/ 4365172 h 6324870"/>
                  <a:gd name="connsiteX23" fmla="*/ 478971 w 5246914"/>
                  <a:gd name="connsiteY23" fmla="*/ 4528457 h 6324870"/>
                  <a:gd name="connsiteX24" fmla="*/ 566057 w 5246914"/>
                  <a:gd name="connsiteY24" fmla="*/ 4702629 h 6324870"/>
                  <a:gd name="connsiteX25" fmla="*/ 533400 w 5246914"/>
                  <a:gd name="connsiteY25" fmla="*/ 4844143 h 6324870"/>
                  <a:gd name="connsiteX26" fmla="*/ 489857 w 5246914"/>
                  <a:gd name="connsiteY26" fmla="*/ 5148943 h 6324870"/>
                  <a:gd name="connsiteX27" fmla="*/ 522514 w 5246914"/>
                  <a:gd name="connsiteY27" fmla="*/ 5257800 h 6324870"/>
                  <a:gd name="connsiteX28" fmla="*/ 740228 w 5246914"/>
                  <a:gd name="connsiteY28" fmla="*/ 5845629 h 6324870"/>
                  <a:gd name="connsiteX29" fmla="*/ 870857 w 5246914"/>
                  <a:gd name="connsiteY29" fmla="*/ 5867400 h 6324870"/>
                  <a:gd name="connsiteX30" fmla="*/ 3799114 w 5246914"/>
                  <a:gd name="connsiteY30" fmla="*/ 6063343 h 6324870"/>
                  <a:gd name="connsiteX31" fmla="*/ 3820886 w 5246914"/>
                  <a:gd name="connsiteY31" fmla="*/ 6232072 h 6324870"/>
                  <a:gd name="connsiteX32" fmla="*/ 3886200 w 5246914"/>
                  <a:gd name="connsiteY32" fmla="*/ 6324600 h 6324870"/>
                  <a:gd name="connsiteX33" fmla="*/ 4038600 w 5246914"/>
                  <a:gd name="connsiteY33" fmla="*/ 6204857 h 6324870"/>
                  <a:gd name="connsiteX34" fmla="*/ 4038600 w 5246914"/>
                  <a:gd name="connsiteY34" fmla="*/ 6052457 h 6324870"/>
                  <a:gd name="connsiteX35" fmla="*/ 4027714 w 5246914"/>
                  <a:gd name="connsiteY35" fmla="*/ 5921829 h 6324870"/>
                  <a:gd name="connsiteX36" fmla="*/ 4016828 w 5246914"/>
                  <a:gd name="connsiteY36" fmla="*/ 5812972 h 6324870"/>
                  <a:gd name="connsiteX37" fmla="*/ 4114800 w 5246914"/>
                  <a:gd name="connsiteY37" fmla="*/ 5704114 h 6324870"/>
                  <a:gd name="connsiteX38" fmla="*/ 4419600 w 5246914"/>
                  <a:gd name="connsiteY38" fmla="*/ 5834743 h 6324870"/>
                  <a:gd name="connsiteX39" fmla="*/ 4626428 w 5246914"/>
                  <a:gd name="connsiteY39" fmla="*/ 5802086 h 6324870"/>
                  <a:gd name="connsiteX40" fmla="*/ 4604657 w 5246914"/>
                  <a:gd name="connsiteY40" fmla="*/ 5671457 h 6324870"/>
                  <a:gd name="connsiteX41" fmla="*/ 4648200 w 5246914"/>
                  <a:gd name="connsiteY41" fmla="*/ 5529943 h 6324870"/>
                  <a:gd name="connsiteX42" fmla="*/ 4637314 w 5246914"/>
                  <a:gd name="connsiteY42" fmla="*/ 5442857 h 6324870"/>
                  <a:gd name="connsiteX43" fmla="*/ 4702628 w 5246914"/>
                  <a:gd name="connsiteY43" fmla="*/ 5388429 h 6324870"/>
                  <a:gd name="connsiteX44" fmla="*/ 4669971 w 5246914"/>
                  <a:gd name="connsiteY44" fmla="*/ 5225143 h 6324870"/>
                  <a:gd name="connsiteX45" fmla="*/ 4778828 w 5246914"/>
                  <a:gd name="connsiteY45" fmla="*/ 4985657 h 6324870"/>
                  <a:gd name="connsiteX46" fmla="*/ 4800600 w 5246914"/>
                  <a:gd name="connsiteY46" fmla="*/ 4746172 h 6324870"/>
                  <a:gd name="connsiteX47" fmla="*/ 4855028 w 5246914"/>
                  <a:gd name="connsiteY47" fmla="*/ 4659086 h 6324870"/>
                  <a:gd name="connsiteX48" fmla="*/ 4985657 w 5246914"/>
                  <a:gd name="connsiteY48" fmla="*/ 4528457 h 6324870"/>
                  <a:gd name="connsiteX49" fmla="*/ 4963886 w 5246914"/>
                  <a:gd name="connsiteY49" fmla="*/ 4463143 h 6324870"/>
                  <a:gd name="connsiteX50" fmla="*/ 5083628 w 5246914"/>
                  <a:gd name="connsiteY50" fmla="*/ 4386943 h 6324870"/>
                  <a:gd name="connsiteX51" fmla="*/ 5007428 w 5246914"/>
                  <a:gd name="connsiteY51" fmla="*/ 4267200 h 6324870"/>
                  <a:gd name="connsiteX52" fmla="*/ 4974771 w 5246914"/>
                  <a:gd name="connsiteY52" fmla="*/ 4180114 h 6324870"/>
                  <a:gd name="connsiteX53" fmla="*/ 5170714 w 5246914"/>
                  <a:gd name="connsiteY53" fmla="*/ 4223657 h 6324870"/>
                  <a:gd name="connsiteX54" fmla="*/ 5192486 w 5246914"/>
                  <a:gd name="connsiteY54" fmla="*/ 4191000 h 6324870"/>
                  <a:gd name="connsiteX55" fmla="*/ 5170714 w 5246914"/>
                  <a:gd name="connsiteY55" fmla="*/ 4125686 h 6324870"/>
                  <a:gd name="connsiteX56" fmla="*/ 5246914 w 5246914"/>
                  <a:gd name="connsiteY56" fmla="*/ 4071257 h 6324870"/>
                  <a:gd name="connsiteX57" fmla="*/ 5170714 w 5246914"/>
                  <a:gd name="connsiteY57" fmla="*/ 3973286 h 6324870"/>
                  <a:gd name="connsiteX58" fmla="*/ 5050971 w 5246914"/>
                  <a:gd name="connsiteY58" fmla="*/ 3929743 h 6324870"/>
                  <a:gd name="connsiteX59" fmla="*/ 4974771 w 5246914"/>
                  <a:gd name="connsiteY59" fmla="*/ 3831772 h 6324870"/>
                  <a:gd name="connsiteX60" fmla="*/ 4996543 w 5246914"/>
                  <a:gd name="connsiteY60" fmla="*/ 3755572 h 6324870"/>
                  <a:gd name="connsiteX61" fmla="*/ 4985657 w 5246914"/>
                  <a:gd name="connsiteY61" fmla="*/ 3755572 h 6324870"/>
                  <a:gd name="connsiteX62" fmla="*/ 4985657 w 5246914"/>
                  <a:gd name="connsiteY62" fmla="*/ 3668486 h 6324870"/>
                  <a:gd name="connsiteX63" fmla="*/ 4887686 w 5246914"/>
                  <a:gd name="connsiteY63" fmla="*/ 3396343 h 6324870"/>
                  <a:gd name="connsiteX64" fmla="*/ 4702628 w 5246914"/>
                  <a:gd name="connsiteY64" fmla="*/ 3287486 h 6324870"/>
                  <a:gd name="connsiteX65" fmla="*/ 4659086 w 5246914"/>
                  <a:gd name="connsiteY65" fmla="*/ 2928257 h 6324870"/>
                  <a:gd name="connsiteX66" fmla="*/ 4637314 w 5246914"/>
                  <a:gd name="connsiteY66" fmla="*/ 2852057 h 6324870"/>
                  <a:gd name="connsiteX67" fmla="*/ 4582886 w 5246914"/>
                  <a:gd name="connsiteY67" fmla="*/ 2841172 h 6324870"/>
                  <a:gd name="connsiteX68" fmla="*/ 4561114 w 5246914"/>
                  <a:gd name="connsiteY68" fmla="*/ 2667000 h 6324870"/>
                  <a:gd name="connsiteX69" fmla="*/ 4495800 w 5246914"/>
                  <a:gd name="connsiteY69" fmla="*/ 2634343 h 6324870"/>
                  <a:gd name="connsiteX70" fmla="*/ 4495800 w 5246914"/>
                  <a:gd name="connsiteY70" fmla="*/ 2601686 h 6324870"/>
                  <a:gd name="connsiteX71" fmla="*/ 4408714 w 5246914"/>
                  <a:gd name="connsiteY71" fmla="*/ 2612572 h 6324870"/>
                  <a:gd name="connsiteX72" fmla="*/ 4245428 w 5246914"/>
                  <a:gd name="connsiteY72" fmla="*/ 2471057 h 6324870"/>
                  <a:gd name="connsiteX73" fmla="*/ 4125686 w 5246914"/>
                  <a:gd name="connsiteY73" fmla="*/ 2253343 h 6324870"/>
                  <a:gd name="connsiteX74" fmla="*/ 4093028 w 5246914"/>
                  <a:gd name="connsiteY74" fmla="*/ 2253343 h 6324870"/>
                  <a:gd name="connsiteX75" fmla="*/ 3995057 w 5246914"/>
                  <a:gd name="connsiteY75" fmla="*/ 1970314 h 6324870"/>
                  <a:gd name="connsiteX76" fmla="*/ 3799114 w 5246914"/>
                  <a:gd name="connsiteY76" fmla="*/ 1883229 h 6324870"/>
                  <a:gd name="connsiteX77" fmla="*/ 3733800 w 5246914"/>
                  <a:gd name="connsiteY77" fmla="*/ 1839686 h 6324870"/>
                  <a:gd name="connsiteX78" fmla="*/ 3744686 w 5246914"/>
                  <a:gd name="connsiteY78" fmla="*/ 1730829 h 6324870"/>
                  <a:gd name="connsiteX79" fmla="*/ 3690257 w 5246914"/>
                  <a:gd name="connsiteY79" fmla="*/ 1709057 h 6324870"/>
                  <a:gd name="connsiteX80" fmla="*/ 3483428 w 5246914"/>
                  <a:gd name="connsiteY80" fmla="*/ 1534886 h 6324870"/>
                  <a:gd name="connsiteX81" fmla="*/ 3483428 w 5246914"/>
                  <a:gd name="connsiteY81" fmla="*/ 1491343 h 6324870"/>
                  <a:gd name="connsiteX82" fmla="*/ 3429000 w 5246914"/>
                  <a:gd name="connsiteY82" fmla="*/ 1491343 h 6324870"/>
                  <a:gd name="connsiteX83" fmla="*/ 3320143 w 5246914"/>
                  <a:gd name="connsiteY83" fmla="*/ 1360714 h 6324870"/>
                  <a:gd name="connsiteX84" fmla="*/ 3243943 w 5246914"/>
                  <a:gd name="connsiteY84" fmla="*/ 1164772 h 6324870"/>
                  <a:gd name="connsiteX85" fmla="*/ 3189514 w 5246914"/>
                  <a:gd name="connsiteY85" fmla="*/ 1186543 h 6324870"/>
                  <a:gd name="connsiteX86" fmla="*/ 3080657 w 5246914"/>
                  <a:gd name="connsiteY86" fmla="*/ 947057 h 6324870"/>
                  <a:gd name="connsiteX87" fmla="*/ 3091543 w 5246914"/>
                  <a:gd name="connsiteY87" fmla="*/ 881743 h 6324870"/>
                  <a:gd name="connsiteX88" fmla="*/ 3026228 w 5246914"/>
                  <a:gd name="connsiteY88" fmla="*/ 859972 h 6324870"/>
                  <a:gd name="connsiteX89" fmla="*/ 3026228 w 5246914"/>
                  <a:gd name="connsiteY89" fmla="*/ 740229 h 6324870"/>
                  <a:gd name="connsiteX90" fmla="*/ 2797628 w 5246914"/>
                  <a:gd name="connsiteY90" fmla="*/ 718457 h 6324870"/>
                  <a:gd name="connsiteX91" fmla="*/ 2808514 w 5246914"/>
                  <a:gd name="connsiteY91" fmla="*/ 642257 h 6324870"/>
                  <a:gd name="connsiteX92" fmla="*/ 2775857 w 5246914"/>
                  <a:gd name="connsiteY92" fmla="*/ 664029 h 6324870"/>
                  <a:gd name="connsiteX93" fmla="*/ 2514600 w 5246914"/>
                  <a:gd name="connsiteY93" fmla="*/ 478972 h 6324870"/>
                  <a:gd name="connsiteX94" fmla="*/ 2481943 w 5246914"/>
                  <a:gd name="connsiteY94" fmla="*/ 337457 h 6324870"/>
                  <a:gd name="connsiteX95" fmla="*/ 2569028 w 5246914"/>
                  <a:gd name="connsiteY95" fmla="*/ 206829 h 6324870"/>
                  <a:gd name="connsiteX96" fmla="*/ 2721428 w 5246914"/>
                  <a:gd name="connsiteY96" fmla="*/ 43543 h 6324870"/>
                  <a:gd name="connsiteX97" fmla="*/ 2623457 w 5246914"/>
                  <a:gd name="connsiteY97" fmla="*/ 32657 h 6324870"/>
                  <a:gd name="connsiteX98" fmla="*/ 0 w 5246914"/>
                  <a:gd name="connsiteY98" fmla="*/ 0 h 6324870"/>
                  <a:gd name="connsiteX0" fmla="*/ 0 w 5246914"/>
                  <a:gd name="connsiteY0" fmla="*/ 0 h 6324608"/>
                  <a:gd name="connsiteX1" fmla="*/ 43543 w 5246914"/>
                  <a:gd name="connsiteY1" fmla="*/ 424543 h 6324608"/>
                  <a:gd name="connsiteX2" fmla="*/ 97971 w 5246914"/>
                  <a:gd name="connsiteY2" fmla="*/ 718457 h 6324608"/>
                  <a:gd name="connsiteX3" fmla="*/ 130628 w 5246914"/>
                  <a:gd name="connsiteY3" fmla="*/ 1012372 h 6324608"/>
                  <a:gd name="connsiteX4" fmla="*/ 152400 w 5246914"/>
                  <a:gd name="connsiteY4" fmla="*/ 1208314 h 6324608"/>
                  <a:gd name="connsiteX5" fmla="*/ 195943 w 5246914"/>
                  <a:gd name="connsiteY5" fmla="*/ 1306286 h 6324608"/>
                  <a:gd name="connsiteX6" fmla="*/ 195943 w 5246914"/>
                  <a:gd name="connsiteY6" fmla="*/ 1469572 h 6324608"/>
                  <a:gd name="connsiteX7" fmla="*/ 217714 w 5246914"/>
                  <a:gd name="connsiteY7" fmla="*/ 1698172 h 6324608"/>
                  <a:gd name="connsiteX8" fmla="*/ 283028 w 5246914"/>
                  <a:gd name="connsiteY8" fmla="*/ 2013857 h 6324608"/>
                  <a:gd name="connsiteX9" fmla="*/ 337457 w 5246914"/>
                  <a:gd name="connsiteY9" fmla="*/ 2373086 h 6324608"/>
                  <a:gd name="connsiteX10" fmla="*/ 370114 w 5246914"/>
                  <a:gd name="connsiteY10" fmla="*/ 2547257 h 6324608"/>
                  <a:gd name="connsiteX11" fmla="*/ 370114 w 5246914"/>
                  <a:gd name="connsiteY11" fmla="*/ 2667000 h 6324608"/>
                  <a:gd name="connsiteX12" fmla="*/ 381000 w 5246914"/>
                  <a:gd name="connsiteY12" fmla="*/ 2710543 h 6324608"/>
                  <a:gd name="connsiteX13" fmla="*/ 391886 w 5246914"/>
                  <a:gd name="connsiteY13" fmla="*/ 2862943 h 6324608"/>
                  <a:gd name="connsiteX14" fmla="*/ 424543 w 5246914"/>
                  <a:gd name="connsiteY14" fmla="*/ 2950029 h 6324608"/>
                  <a:gd name="connsiteX15" fmla="*/ 511628 w 5246914"/>
                  <a:gd name="connsiteY15" fmla="*/ 3156857 h 6324608"/>
                  <a:gd name="connsiteX16" fmla="*/ 631371 w 5246914"/>
                  <a:gd name="connsiteY16" fmla="*/ 3461657 h 6324608"/>
                  <a:gd name="connsiteX17" fmla="*/ 642257 w 5246914"/>
                  <a:gd name="connsiteY17" fmla="*/ 3570514 h 6324608"/>
                  <a:gd name="connsiteX18" fmla="*/ 740228 w 5246914"/>
                  <a:gd name="connsiteY18" fmla="*/ 3712029 h 6324608"/>
                  <a:gd name="connsiteX19" fmla="*/ 620486 w 5246914"/>
                  <a:gd name="connsiteY19" fmla="*/ 3853543 h 6324608"/>
                  <a:gd name="connsiteX20" fmla="*/ 544286 w 5246914"/>
                  <a:gd name="connsiteY20" fmla="*/ 3973286 h 6324608"/>
                  <a:gd name="connsiteX21" fmla="*/ 544286 w 5246914"/>
                  <a:gd name="connsiteY21" fmla="*/ 4114800 h 6324608"/>
                  <a:gd name="connsiteX22" fmla="*/ 457200 w 5246914"/>
                  <a:gd name="connsiteY22" fmla="*/ 4365172 h 6324608"/>
                  <a:gd name="connsiteX23" fmla="*/ 478971 w 5246914"/>
                  <a:gd name="connsiteY23" fmla="*/ 4528457 h 6324608"/>
                  <a:gd name="connsiteX24" fmla="*/ 566057 w 5246914"/>
                  <a:gd name="connsiteY24" fmla="*/ 4702629 h 6324608"/>
                  <a:gd name="connsiteX25" fmla="*/ 533400 w 5246914"/>
                  <a:gd name="connsiteY25" fmla="*/ 4844143 h 6324608"/>
                  <a:gd name="connsiteX26" fmla="*/ 489857 w 5246914"/>
                  <a:gd name="connsiteY26" fmla="*/ 5148943 h 6324608"/>
                  <a:gd name="connsiteX27" fmla="*/ 522514 w 5246914"/>
                  <a:gd name="connsiteY27" fmla="*/ 5257800 h 6324608"/>
                  <a:gd name="connsiteX28" fmla="*/ 740228 w 5246914"/>
                  <a:gd name="connsiteY28" fmla="*/ 5845629 h 6324608"/>
                  <a:gd name="connsiteX29" fmla="*/ 870857 w 5246914"/>
                  <a:gd name="connsiteY29" fmla="*/ 5867400 h 6324608"/>
                  <a:gd name="connsiteX30" fmla="*/ 3799114 w 5246914"/>
                  <a:gd name="connsiteY30" fmla="*/ 6063343 h 6324608"/>
                  <a:gd name="connsiteX31" fmla="*/ 3826329 w 5246914"/>
                  <a:gd name="connsiteY31" fmla="*/ 6199414 h 6324608"/>
                  <a:gd name="connsiteX32" fmla="*/ 3886200 w 5246914"/>
                  <a:gd name="connsiteY32" fmla="*/ 6324600 h 6324608"/>
                  <a:gd name="connsiteX33" fmla="*/ 4038600 w 5246914"/>
                  <a:gd name="connsiteY33" fmla="*/ 6204857 h 6324608"/>
                  <a:gd name="connsiteX34" fmla="*/ 4038600 w 5246914"/>
                  <a:gd name="connsiteY34" fmla="*/ 6052457 h 6324608"/>
                  <a:gd name="connsiteX35" fmla="*/ 4027714 w 5246914"/>
                  <a:gd name="connsiteY35" fmla="*/ 5921829 h 6324608"/>
                  <a:gd name="connsiteX36" fmla="*/ 4016828 w 5246914"/>
                  <a:gd name="connsiteY36" fmla="*/ 5812972 h 6324608"/>
                  <a:gd name="connsiteX37" fmla="*/ 4114800 w 5246914"/>
                  <a:gd name="connsiteY37" fmla="*/ 5704114 h 6324608"/>
                  <a:gd name="connsiteX38" fmla="*/ 4419600 w 5246914"/>
                  <a:gd name="connsiteY38" fmla="*/ 5834743 h 6324608"/>
                  <a:gd name="connsiteX39" fmla="*/ 4626428 w 5246914"/>
                  <a:gd name="connsiteY39" fmla="*/ 5802086 h 6324608"/>
                  <a:gd name="connsiteX40" fmla="*/ 4604657 w 5246914"/>
                  <a:gd name="connsiteY40" fmla="*/ 5671457 h 6324608"/>
                  <a:gd name="connsiteX41" fmla="*/ 4648200 w 5246914"/>
                  <a:gd name="connsiteY41" fmla="*/ 5529943 h 6324608"/>
                  <a:gd name="connsiteX42" fmla="*/ 4637314 w 5246914"/>
                  <a:gd name="connsiteY42" fmla="*/ 5442857 h 6324608"/>
                  <a:gd name="connsiteX43" fmla="*/ 4702628 w 5246914"/>
                  <a:gd name="connsiteY43" fmla="*/ 5388429 h 6324608"/>
                  <a:gd name="connsiteX44" fmla="*/ 4669971 w 5246914"/>
                  <a:gd name="connsiteY44" fmla="*/ 5225143 h 6324608"/>
                  <a:gd name="connsiteX45" fmla="*/ 4778828 w 5246914"/>
                  <a:gd name="connsiteY45" fmla="*/ 4985657 h 6324608"/>
                  <a:gd name="connsiteX46" fmla="*/ 4800600 w 5246914"/>
                  <a:gd name="connsiteY46" fmla="*/ 4746172 h 6324608"/>
                  <a:gd name="connsiteX47" fmla="*/ 4855028 w 5246914"/>
                  <a:gd name="connsiteY47" fmla="*/ 4659086 h 6324608"/>
                  <a:gd name="connsiteX48" fmla="*/ 4985657 w 5246914"/>
                  <a:gd name="connsiteY48" fmla="*/ 4528457 h 6324608"/>
                  <a:gd name="connsiteX49" fmla="*/ 4963886 w 5246914"/>
                  <a:gd name="connsiteY49" fmla="*/ 4463143 h 6324608"/>
                  <a:gd name="connsiteX50" fmla="*/ 5083628 w 5246914"/>
                  <a:gd name="connsiteY50" fmla="*/ 4386943 h 6324608"/>
                  <a:gd name="connsiteX51" fmla="*/ 5007428 w 5246914"/>
                  <a:gd name="connsiteY51" fmla="*/ 4267200 h 6324608"/>
                  <a:gd name="connsiteX52" fmla="*/ 4974771 w 5246914"/>
                  <a:gd name="connsiteY52" fmla="*/ 4180114 h 6324608"/>
                  <a:gd name="connsiteX53" fmla="*/ 5170714 w 5246914"/>
                  <a:gd name="connsiteY53" fmla="*/ 4223657 h 6324608"/>
                  <a:gd name="connsiteX54" fmla="*/ 5192486 w 5246914"/>
                  <a:gd name="connsiteY54" fmla="*/ 4191000 h 6324608"/>
                  <a:gd name="connsiteX55" fmla="*/ 5170714 w 5246914"/>
                  <a:gd name="connsiteY55" fmla="*/ 4125686 h 6324608"/>
                  <a:gd name="connsiteX56" fmla="*/ 5246914 w 5246914"/>
                  <a:gd name="connsiteY56" fmla="*/ 4071257 h 6324608"/>
                  <a:gd name="connsiteX57" fmla="*/ 5170714 w 5246914"/>
                  <a:gd name="connsiteY57" fmla="*/ 3973286 h 6324608"/>
                  <a:gd name="connsiteX58" fmla="*/ 5050971 w 5246914"/>
                  <a:gd name="connsiteY58" fmla="*/ 3929743 h 6324608"/>
                  <a:gd name="connsiteX59" fmla="*/ 4974771 w 5246914"/>
                  <a:gd name="connsiteY59" fmla="*/ 3831772 h 6324608"/>
                  <a:gd name="connsiteX60" fmla="*/ 4996543 w 5246914"/>
                  <a:gd name="connsiteY60" fmla="*/ 3755572 h 6324608"/>
                  <a:gd name="connsiteX61" fmla="*/ 4985657 w 5246914"/>
                  <a:gd name="connsiteY61" fmla="*/ 3755572 h 6324608"/>
                  <a:gd name="connsiteX62" fmla="*/ 4985657 w 5246914"/>
                  <a:gd name="connsiteY62" fmla="*/ 3668486 h 6324608"/>
                  <a:gd name="connsiteX63" fmla="*/ 4887686 w 5246914"/>
                  <a:gd name="connsiteY63" fmla="*/ 3396343 h 6324608"/>
                  <a:gd name="connsiteX64" fmla="*/ 4702628 w 5246914"/>
                  <a:gd name="connsiteY64" fmla="*/ 3287486 h 6324608"/>
                  <a:gd name="connsiteX65" fmla="*/ 4659086 w 5246914"/>
                  <a:gd name="connsiteY65" fmla="*/ 2928257 h 6324608"/>
                  <a:gd name="connsiteX66" fmla="*/ 4637314 w 5246914"/>
                  <a:gd name="connsiteY66" fmla="*/ 2852057 h 6324608"/>
                  <a:gd name="connsiteX67" fmla="*/ 4582886 w 5246914"/>
                  <a:gd name="connsiteY67" fmla="*/ 2841172 h 6324608"/>
                  <a:gd name="connsiteX68" fmla="*/ 4561114 w 5246914"/>
                  <a:gd name="connsiteY68" fmla="*/ 2667000 h 6324608"/>
                  <a:gd name="connsiteX69" fmla="*/ 4495800 w 5246914"/>
                  <a:gd name="connsiteY69" fmla="*/ 2634343 h 6324608"/>
                  <a:gd name="connsiteX70" fmla="*/ 4495800 w 5246914"/>
                  <a:gd name="connsiteY70" fmla="*/ 2601686 h 6324608"/>
                  <a:gd name="connsiteX71" fmla="*/ 4408714 w 5246914"/>
                  <a:gd name="connsiteY71" fmla="*/ 2612572 h 6324608"/>
                  <a:gd name="connsiteX72" fmla="*/ 4245428 w 5246914"/>
                  <a:gd name="connsiteY72" fmla="*/ 2471057 h 6324608"/>
                  <a:gd name="connsiteX73" fmla="*/ 4125686 w 5246914"/>
                  <a:gd name="connsiteY73" fmla="*/ 2253343 h 6324608"/>
                  <a:gd name="connsiteX74" fmla="*/ 4093028 w 5246914"/>
                  <a:gd name="connsiteY74" fmla="*/ 2253343 h 6324608"/>
                  <a:gd name="connsiteX75" fmla="*/ 3995057 w 5246914"/>
                  <a:gd name="connsiteY75" fmla="*/ 1970314 h 6324608"/>
                  <a:gd name="connsiteX76" fmla="*/ 3799114 w 5246914"/>
                  <a:gd name="connsiteY76" fmla="*/ 1883229 h 6324608"/>
                  <a:gd name="connsiteX77" fmla="*/ 3733800 w 5246914"/>
                  <a:gd name="connsiteY77" fmla="*/ 1839686 h 6324608"/>
                  <a:gd name="connsiteX78" fmla="*/ 3744686 w 5246914"/>
                  <a:gd name="connsiteY78" fmla="*/ 1730829 h 6324608"/>
                  <a:gd name="connsiteX79" fmla="*/ 3690257 w 5246914"/>
                  <a:gd name="connsiteY79" fmla="*/ 1709057 h 6324608"/>
                  <a:gd name="connsiteX80" fmla="*/ 3483428 w 5246914"/>
                  <a:gd name="connsiteY80" fmla="*/ 1534886 h 6324608"/>
                  <a:gd name="connsiteX81" fmla="*/ 3483428 w 5246914"/>
                  <a:gd name="connsiteY81" fmla="*/ 1491343 h 6324608"/>
                  <a:gd name="connsiteX82" fmla="*/ 3429000 w 5246914"/>
                  <a:gd name="connsiteY82" fmla="*/ 1491343 h 6324608"/>
                  <a:gd name="connsiteX83" fmla="*/ 3320143 w 5246914"/>
                  <a:gd name="connsiteY83" fmla="*/ 1360714 h 6324608"/>
                  <a:gd name="connsiteX84" fmla="*/ 3243943 w 5246914"/>
                  <a:gd name="connsiteY84" fmla="*/ 1164772 h 6324608"/>
                  <a:gd name="connsiteX85" fmla="*/ 3189514 w 5246914"/>
                  <a:gd name="connsiteY85" fmla="*/ 1186543 h 6324608"/>
                  <a:gd name="connsiteX86" fmla="*/ 3080657 w 5246914"/>
                  <a:gd name="connsiteY86" fmla="*/ 947057 h 6324608"/>
                  <a:gd name="connsiteX87" fmla="*/ 3091543 w 5246914"/>
                  <a:gd name="connsiteY87" fmla="*/ 881743 h 6324608"/>
                  <a:gd name="connsiteX88" fmla="*/ 3026228 w 5246914"/>
                  <a:gd name="connsiteY88" fmla="*/ 859972 h 6324608"/>
                  <a:gd name="connsiteX89" fmla="*/ 3026228 w 5246914"/>
                  <a:gd name="connsiteY89" fmla="*/ 740229 h 6324608"/>
                  <a:gd name="connsiteX90" fmla="*/ 2797628 w 5246914"/>
                  <a:gd name="connsiteY90" fmla="*/ 718457 h 6324608"/>
                  <a:gd name="connsiteX91" fmla="*/ 2808514 w 5246914"/>
                  <a:gd name="connsiteY91" fmla="*/ 642257 h 6324608"/>
                  <a:gd name="connsiteX92" fmla="*/ 2775857 w 5246914"/>
                  <a:gd name="connsiteY92" fmla="*/ 664029 h 6324608"/>
                  <a:gd name="connsiteX93" fmla="*/ 2514600 w 5246914"/>
                  <a:gd name="connsiteY93" fmla="*/ 478972 h 6324608"/>
                  <a:gd name="connsiteX94" fmla="*/ 2481943 w 5246914"/>
                  <a:gd name="connsiteY94" fmla="*/ 337457 h 6324608"/>
                  <a:gd name="connsiteX95" fmla="*/ 2569028 w 5246914"/>
                  <a:gd name="connsiteY95" fmla="*/ 206829 h 6324608"/>
                  <a:gd name="connsiteX96" fmla="*/ 2721428 w 5246914"/>
                  <a:gd name="connsiteY96" fmla="*/ 43543 h 6324608"/>
                  <a:gd name="connsiteX97" fmla="*/ 2623457 w 5246914"/>
                  <a:gd name="connsiteY97" fmla="*/ 32657 h 6324608"/>
                  <a:gd name="connsiteX98" fmla="*/ 0 w 5246914"/>
                  <a:gd name="connsiteY98" fmla="*/ 0 h 6324608"/>
                  <a:gd name="connsiteX0" fmla="*/ 0 w 5246914"/>
                  <a:gd name="connsiteY0" fmla="*/ 0 h 6324722"/>
                  <a:gd name="connsiteX1" fmla="*/ 43543 w 5246914"/>
                  <a:gd name="connsiteY1" fmla="*/ 424543 h 6324722"/>
                  <a:gd name="connsiteX2" fmla="*/ 97971 w 5246914"/>
                  <a:gd name="connsiteY2" fmla="*/ 718457 h 6324722"/>
                  <a:gd name="connsiteX3" fmla="*/ 130628 w 5246914"/>
                  <a:gd name="connsiteY3" fmla="*/ 1012372 h 6324722"/>
                  <a:gd name="connsiteX4" fmla="*/ 152400 w 5246914"/>
                  <a:gd name="connsiteY4" fmla="*/ 1208314 h 6324722"/>
                  <a:gd name="connsiteX5" fmla="*/ 195943 w 5246914"/>
                  <a:gd name="connsiteY5" fmla="*/ 1306286 h 6324722"/>
                  <a:gd name="connsiteX6" fmla="*/ 195943 w 5246914"/>
                  <a:gd name="connsiteY6" fmla="*/ 1469572 h 6324722"/>
                  <a:gd name="connsiteX7" fmla="*/ 217714 w 5246914"/>
                  <a:gd name="connsiteY7" fmla="*/ 1698172 h 6324722"/>
                  <a:gd name="connsiteX8" fmla="*/ 283028 w 5246914"/>
                  <a:gd name="connsiteY8" fmla="*/ 2013857 h 6324722"/>
                  <a:gd name="connsiteX9" fmla="*/ 337457 w 5246914"/>
                  <a:gd name="connsiteY9" fmla="*/ 2373086 h 6324722"/>
                  <a:gd name="connsiteX10" fmla="*/ 370114 w 5246914"/>
                  <a:gd name="connsiteY10" fmla="*/ 2547257 h 6324722"/>
                  <a:gd name="connsiteX11" fmla="*/ 370114 w 5246914"/>
                  <a:gd name="connsiteY11" fmla="*/ 2667000 h 6324722"/>
                  <a:gd name="connsiteX12" fmla="*/ 381000 w 5246914"/>
                  <a:gd name="connsiteY12" fmla="*/ 2710543 h 6324722"/>
                  <a:gd name="connsiteX13" fmla="*/ 391886 w 5246914"/>
                  <a:gd name="connsiteY13" fmla="*/ 2862943 h 6324722"/>
                  <a:gd name="connsiteX14" fmla="*/ 424543 w 5246914"/>
                  <a:gd name="connsiteY14" fmla="*/ 2950029 h 6324722"/>
                  <a:gd name="connsiteX15" fmla="*/ 511628 w 5246914"/>
                  <a:gd name="connsiteY15" fmla="*/ 3156857 h 6324722"/>
                  <a:gd name="connsiteX16" fmla="*/ 631371 w 5246914"/>
                  <a:gd name="connsiteY16" fmla="*/ 3461657 h 6324722"/>
                  <a:gd name="connsiteX17" fmla="*/ 642257 w 5246914"/>
                  <a:gd name="connsiteY17" fmla="*/ 3570514 h 6324722"/>
                  <a:gd name="connsiteX18" fmla="*/ 740228 w 5246914"/>
                  <a:gd name="connsiteY18" fmla="*/ 3712029 h 6324722"/>
                  <a:gd name="connsiteX19" fmla="*/ 620486 w 5246914"/>
                  <a:gd name="connsiteY19" fmla="*/ 3853543 h 6324722"/>
                  <a:gd name="connsiteX20" fmla="*/ 544286 w 5246914"/>
                  <a:gd name="connsiteY20" fmla="*/ 3973286 h 6324722"/>
                  <a:gd name="connsiteX21" fmla="*/ 544286 w 5246914"/>
                  <a:gd name="connsiteY21" fmla="*/ 4114800 h 6324722"/>
                  <a:gd name="connsiteX22" fmla="*/ 457200 w 5246914"/>
                  <a:gd name="connsiteY22" fmla="*/ 4365172 h 6324722"/>
                  <a:gd name="connsiteX23" fmla="*/ 478971 w 5246914"/>
                  <a:gd name="connsiteY23" fmla="*/ 4528457 h 6324722"/>
                  <a:gd name="connsiteX24" fmla="*/ 566057 w 5246914"/>
                  <a:gd name="connsiteY24" fmla="*/ 4702629 h 6324722"/>
                  <a:gd name="connsiteX25" fmla="*/ 533400 w 5246914"/>
                  <a:gd name="connsiteY25" fmla="*/ 4844143 h 6324722"/>
                  <a:gd name="connsiteX26" fmla="*/ 489857 w 5246914"/>
                  <a:gd name="connsiteY26" fmla="*/ 5148943 h 6324722"/>
                  <a:gd name="connsiteX27" fmla="*/ 522514 w 5246914"/>
                  <a:gd name="connsiteY27" fmla="*/ 5257800 h 6324722"/>
                  <a:gd name="connsiteX28" fmla="*/ 740228 w 5246914"/>
                  <a:gd name="connsiteY28" fmla="*/ 5845629 h 6324722"/>
                  <a:gd name="connsiteX29" fmla="*/ 870857 w 5246914"/>
                  <a:gd name="connsiteY29" fmla="*/ 5867400 h 6324722"/>
                  <a:gd name="connsiteX30" fmla="*/ 3799114 w 5246914"/>
                  <a:gd name="connsiteY30" fmla="*/ 6063343 h 6324722"/>
                  <a:gd name="connsiteX31" fmla="*/ 3858986 w 5246914"/>
                  <a:gd name="connsiteY31" fmla="*/ 6183085 h 6324722"/>
                  <a:gd name="connsiteX32" fmla="*/ 3886200 w 5246914"/>
                  <a:gd name="connsiteY32" fmla="*/ 6324600 h 6324722"/>
                  <a:gd name="connsiteX33" fmla="*/ 4038600 w 5246914"/>
                  <a:gd name="connsiteY33" fmla="*/ 6204857 h 6324722"/>
                  <a:gd name="connsiteX34" fmla="*/ 4038600 w 5246914"/>
                  <a:gd name="connsiteY34" fmla="*/ 6052457 h 6324722"/>
                  <a:gd name="connsiteX35" fmla="*/ 4027714 w 5246914"/>
                  <a:gd name="connsiteY35" fmla="*/ 5921829 h 6324722"/>
                  <a:gd name="connsiteX36" fmla="*/ 4016828 w 5246914"/>
                  <a:gd name="connsiteY36" fmla="*/ 5812972 h 6324722"/>
                  <a:gd name="connsiteX37" fmla="*/ 4114800 w 5246914"/>
                  <a:gd name="connsiteY37" fmla="*/ 5704114 h 6324722"/>
                  <a:gd name="connsiteX38" fmla="*/ 4419600 w 5246914"/>
                  <a:gd name="connsiteY38" fmla="*/ 5834743 h 6324722"/>
                  <a:gd name="connsiteX39" fmla="*/ 4626428 w 5246914"/>
                  <a:gd name="connsiteY39" fmla="*/ 5802086 h 6324722"/>
                  <a:gd name="connsiteX40" fmla="*/ 4604657 w 5246914"/>
                  <a:gd name="connsiteY40" fmla="*/ 5671457 h 6324722"/>
                  <a:gd name="connsiteX41" fmla="*/ 4648200 w 5246914"/>
                  <a:gd name="connsiteY41" fmla="*/ 5529943 h 6324722"/>
                  <a:gd name="connsiteX42" fmla="*/ 4637314 w 5246914"/>
                  <a:gd name="connsiteY42" fmla="*/ 5442857 h 6324722"/>
                  <a:gd name="connsiteX43" fmla="*/ 4702628 w 5246914"/>
                  <a:gd name="connsiteY43" fmla="*/ 5388429 h 6324722"/>
                  <a:gd name="connsiteX44" fmla="*/ 4669971 w 5246914"/>
                  <a:gd name="connsiteY44" fmla="*/ 5225143 h 6324722"/>
                  <a:gd name="connsiteX45" fmla="*/ 4778828 w 5246914"/>
                  <a:gd name="connsiteY45" fmla="*/ 4985657 h 6324722"/>
                  <a:gd name="connsiteX46" fmla="*/ 4800600 w 5246914"/>
                  <a:gd name="connsiteY46" fmla="*/ 4746172 h 6324722"/>
                  <a:gd name="connsiteX47" fmla="*/ 4855028 w 5246914"/>
                  <a:gd name="connsiteY47" fmla="*/ 4659086 h 6324722"/>
                  <a:gd name="connsiteX48" fmla="*/ 4985657 w 5246914"/>
                  <a:gd name="connsiteY48" fmla="*/ 4528457 h 6324722"/>
                  <a:gd name="connsiteX49" fmla="*/ 4963886 w 5246914"/>
                  <a:gd name="connsiteY49" fmla="*/ 4463143 h 6324722"/>
                  <a:gd name="connsiteX50" fmla="*/ 5083628 w 5246914"/>
                  <a:gd name="connsiteY50" fmla="*/ 4386943 h 6324722"/>
                  <a:gd name="connsiteX51" fmla="*/ 5007428 w 5246914"/>
                  <a:gd name="connsiteY51" fmla="*/ 4267200 h 6324722"/>
                  <a:gd name="connsiteX52" fmla="*/ 4974771 w 5246914"/>
                  <a:gd name="connsiteY52" fmla="*/ 4180114 h 6324722"/>
                  <a:gd name="connsiteX53" fmla="*/ 5170714 w 5246914"/>
                  <a:gd name="connsiteY53" fmla="*/ 4223657 h 6324722"/>
                  <a:gd name="connsiteX54" fmla="*/ 5192486 w 5246914"/>
                  <a:gd name="connsiteY54" fmla="*/ 4191000 h 6324722"/>
                  <a:gd name="connsiteX55" fmla="*/ 5170714 w 5246914"/>
                  <a:gd name="connsiteY55" fmla="*/ 4125686 h 6324722"/>
                  <a:gd name="connsiteX56" fmla="*/ 5246914 w 5246914"/>
                  <a:gd name="connsiteY56" fmla="*/ 4071257 h 6324722"/>
                  <a:gd name="connsiteX57" fmla="*/ 5170714 w 5246914"/>
                  <a:gd name="connsiteY57" fmla="*/ 3973286 h 6324722"/>
                  <a:gd name="connsiteX58" fmla="*/ 5050971 w 5246914"/>
                  <a:gd name="connsiteY58" fmla="*/ 3929743 h 6324722"/>
                  <a:gd name="connsiteX59" fmla="*/ 4974771 w 5246914"/>
                  <a:gd name="connsiteY59" fmla="*/ 3831772 h 6324722"/>
                  <a:gd name="connsiteX60" fmla="*/ 4996543 w 5246914"/>
                  <a:gd name="connsiteY60" fmla="*/ 3755572 h 6324722"/>
                  <a:gd name="connsiteX61" fmla="*/ 4985657 w 5246914"/>
                  <a:gd name="connsiteY61" fmla="*/ 3755572 h 6324722"/>
                  <a:gd name="connsiteX62" fmla="*/ 4985657 w 5246914"/>
                  <a:gd name="connsiteY62" fmla="*/ 3668486 h 6324722"/>
                  <a:gd name="connsiteX63" fmla="*/ 4887686 w 5246914"/>
                  <a:gd name="connsiteY63" fmla="*/ 3396343 h 6324722"/>
                  <a:gd name="connsiteX64" fmla="*/ 4702628 w 5246914"/>
                  <a:gd name="connsiteY64" fmla="*/ 3287486 h 6324722"/>
                  <a:gd name="connsiteX65" fmla="*/ 4659086 w 5246914"/>
                  <a:gd name="connsiteY65" fmla="*/ 2928257 h 6324722"/>
                  <a:gd name="connsiteX66" fmla="*/ 4637314 w 5246914"/>
                  <a:gd name="connsiteY66" fmla="*/ 2852057 h 6324722"/>
                  <a:gd name="connsiteX67" fmla="*/ 4582886 w 5246914"/>
                  <a:gd name="connsiteY67" fmla="*/ 2841172 h 6324722"/>
                  <a:gd name="connsiteX68" fmla="*/ 4561114 w 5246914"/>
                  <a:gd name="connsiteY68" fmla="*/ 2667000 h 6324722"/>
                  <a:gd name="connsiteX69" fmla="*/ 4495800 w 5246914"/>
                  <a:gd name="connsiteY69" fmla="*/ 2634343 h 6324722"/>
                  <a:gd name="connsiteX70" fmla="*/ 4495800 w 5246914"/>
                  <a:gd name="connsiteY70" fmla="*/ 2601686 h 6324722"/>
                  <a:gd name="connsiteX71" fmla="*/ 4408714 w 5246914"/>
                  <a:gd name="connsiteY71" fmla="*/ 2612572 h 6324722"/>
                  <a:gd name="connsiteX72" fmla="*/ 4245428 w 5246914"/>
                  <a:gd name="connsiteY72" fmla="*/ 2471057 h 6324722"/>
                  <a:gd name="connsiteX73" fmla="*/ 4125686 w 5246914"/>
                  <a:gd name="connsiteY73" fmla="*/ 2253343 h 6324722"/>
                  <a:gd name="connsiteX74" fmla="*/ 4093028 w 5246914"/>
                  <a:gd name="connsiteY74" fmla="*/ 2253343 h 6324722"/>
                  <a:gd name="connsiteX75" fmla="*/ 3995057 w 5246914"/>
                  <a:gd name="connsiteY75" fmla="*/ 1970314 h 6324722"/>
                  <a:gd name="connsiteX76" fmla="*/ 3799114 w 5246914"/>
                  <a:gd name="connsiteY76" fmla="*/ 1883229 h 6324722"/>
                  <a:gd name="connsiteX77" fmla="*/ 3733800 w 5246914"/>
                  <a:gd name="connsiteY77" fmla="*/ 1839686 h 6324722"/>
                  <a:gd name="connsiteX78" fmla="*/ 3744686 w 5246914"/>
                  <a:gd name="connsiteY78" fmla="*/ 1730829 h 6324722"/>
                  <a:gd name="connsiteX79" fmla="*/ 3690257 w 5246914"/>
                  <a:gd name="connsiteY79" fmla="*/ 1709057 h 6324722"/>
                  <a:gd name="connsiteX80" fmla="*/ 3483428 w 5246914"/>
                  <a:gd name="connsiteY80" fmla="*/ 1534886 h 6324722"/>
                  <a:gd name="connsiteX81" fmla="*/ 3483428 w 5246914"/>
                  <a:gd name="connsiteY81" fmla="*/ 1491343 h 6324722"/>
                  <a:gd name="connsiteX82" fmla="*/ 3429000 w 5246914"/>
                  <a:gd name="connsiteY82" fmla="*/ 1491343 h 6324722"/>
                  <a:gd name="connsiteX83" fmla="*/ 3320143 w 5246914"/>
                  <a:gd name="connsiteY83" fmla="*/ 1360714 h 6324722"/>
                  <a:gd name="connsiteX84" fmla="*/ 3243943 w 5246914"/>
                  <a:gd name="connsiteY84" fmla="*/ 1164772 h 6324722"/>
                  <a:gd name="connsiteX85" fmla="*/ 3189514 w 5246914"/>
                  <a:gd name="connsiteY85" fmla="*/ 1186543 h 6324722"/>
                  <a:gd name="connsiteX86" fmla="*/ 3080657 w 5246914"/>
                  <a:gd name="connsiteY86" fmla="*/ 947057 h 6324722"/>
                  <a:gd name="connsiteX87" fmla="*/ 3091543 w 5246914"/>
                  <a:gd name="connsiteY87" fmla="*/ 881743 h 6324722"/>
                  <a:gd name="connsiteX88" fmla="*/ 3026228 w 5246914"/>
                  <a:gd name="connsiteY88" fmla="*/ 859972 h 6324722"/>
                  <a:gd name="connsiteX89" fmla="*/ 3026228 w 5246914"/>
                  <a:gd name="connsiteY89" fmla="*/ 740229 h 6324722"/>
                  <a:gd name="connsiteX90" fmla="*/ 2797628 w 5246914"/>
                  <a:gd name="connsiteY90" fmla="*/ 718457 h 6324722"/>
                  <a:gd name="connsiteX91" fmla="*/ 2808514 w 5246914"/>
                  <a:gd name="connsiteY91" fmla="*/ 642257 h 6324722"/>
                  <a:gd name="connsiteX92" fmla="*/ 2775857 w 5246914"/>
                  <a:gd name="connsiteY92" fmla="*/ 664029 h 6324722"/>
                  <a:gd name="connsiteX93" fmla="*/ 2514600 w 5246914"/>
                  <a:gd name="connsiteY93" fmla="*/ 478972 h 6324722"/>
                  <a:gd name="connsiteX94" fmla="*/ 2481943 w 5246914"/>
                  <a:gd name="connsiteY94" fmla="*/ 337457 h 6324722"/>
                  <a:gd name="connsiteX95" fmla="*/ 2569028 w 5246914"/>
                  <a:gd name="connsiteY95" fmla="*/ 206829 h 6324722"/>
                  <a:gd name="connsiteX96" fmla="*/ 2721428 w 5246914"/>
                  <a:gd name="connsiteY96" fmla="*/ 43543 h 6324722"/>
                  <a:gd name="connsiteX97" fmla="*/ 2623457 w 5246914"/>
                  <a:gd name="connsiteY97" fmla="*/ 32657 h 6324722"/>
                  <a:gd name="connsiteX98" fmla="*/ 0 w 5246914"/>
                  <a:gd name="connsiteY98" fmla="*/ 0 h 6324722"/>
                  <a:gd name="connsiteX0" fmla="*/ 0 w 5246914"/>
                  <a:gd name="connsiteY0" fmla="*/ 0 h 6324722"/>
                  <a:gd name="connsiteX1" fmla="*/ 43543 w 5246914"/>
                  <a:gd name="connsiteY1" fmla="*/ 424543 h 6324722"/>
                  <a:gd name="connsiteX2" fmla="*/ 97971 w 5246914"/>
                  <a:gd name="connsiteY2" fmla="*/ 718457 h 6324722"/>
                  <a:gd name="connsiteX3" fmla="*/ 130628 w 5246914"/>
                  <a:gd name="connsiteY3" fmla="*/ 1012372 h 6324722"/>
                  <a:gd name="connsiteX4" fmla="*/ 152400 w 5246914"/>
                  <a:gd name="connsiteY4" fmla="*/ 1208314 h 6324722"/>
                  <a:gd name="connsiteX5" fmla="*/ 195943 w 5246914"/>
                  <a:gd name="connsiteY5" fmla="*/ 1306286 h 6324722"/>
                  <a:gd name="connsiteX6" fmla="*/ 195943 w 5246914"/>
                  <a:gd name="connsiteY6" fmla="*/ 1469572 h 6324722"/>
                  <a:gd name="connsiteX7" fmla="*/ 217714 w 5246914"/>
                  <a:gd name="connsiteY7" fmla="*/ 1698172 h 6324722"/>
                  <a:gd name="connsiteX8" fmla="*/ 283028 w 5246914"/>
                  <a:gd name="connsiteY8" fmla="*/ 2013857 h 6324722"/>
                  <a:gd name="connsiteX9" fmla="*/ 337457 w 5246914"/>
                  <a:gd name="connsiteY9" fmla="*/ 2373086 h 6324722"/>
                  <a:gd name="connsiteX10" fmla="*/ 370114 w 5246914"/>
                  <a:gd name="connsiteY10" fmla="*/ 2547257 h 6324722"/>
                  <a:gd name="connsiteX11" fmla="*/ 370114 w 5246914"/>
                  <a:gd name="connsiteY11" fmla="*/ 2667000 h 6324722"/>
                  <a:gd name="connsiteX12" fmla="*/ 381000 w 5246914"/>
                  <a:gd name="connsiteY12" fmla="*/ 2710543 h 6324722"/>
                  <a:gd name="connsiteX13" fmla="*/ 391886 w 5246914"/>
                  <a:gd name="connsiteY13" fmla="*/ 2862943 h 6324722"/>
                  <a:gd name="connsiteX14" fmla="*/ 424543 w 5246914"/>
                  <a:gd name="connsiteY14" fmla="*/ 2950029 h 6324722"/>
                  <a:gd name="connsiteX15" fmla="*/ 511628 w 5246914"/>
                  <a:gd name="connsiteY15" fmla="*/ 3156857 h 6324722"/>
                  <a:gd name="connsiteX16" fmla="*/ 631371 w 5246914"/>
                  <a:gd name="connsiteY16" fmla="*/ 3461657 h 6324722"/>
                  <a:gd name="connsiteX17" fmla="*/ 642257 w 5246914"/>
                  <a:gd name="connsiteY17" fmla="*/ 3570514 h 6324722"/>
                  <a:gd name="connsiteX18" fmla="*/ 740228 w 5246914"/>
                  <a:gd name="connsiteY18" fmla="*/ 3712029 h 6324722"/>
                  <a:gd name="connsiteX19" fmla="*/ 620486 w 5246914"/>
                  <a:gd name="connsiteY19" fmla="*/ 3853543 h 6324722"/>
                  <a:gd name="connsiteX20" fmla="*/ 544286 w 5246914"/>
                  <a:gd name="connsiteY20" fmla="*/ 3973286 h 6324722"/>
                  <a:gd name="connsiteX21" fmla="*/ 544286 w 5246914"/>
                  <a:gd name="connsiteY21" fmla="*/ 4114800 h 6324722"/>
                  <a:gd name="connsiteX22" fmla="*/ 457200 w 5246914"/>
                  <a:gd name="connsiteY22" fmla="*/ 4365172 h 6324722"/>
                  <a:gd name="connsiteX23" fmla="*/ 478971 w 5246914"/>
                  <a:gd name="connsiteY23" fmla="*/ 4528457 h 6324722"/>
                  <a:gd name="connsiteX24" fmla="*/ 566057 w 5246914"/>
                  <a:gd name="connsiteY24" fmla="*/ 4702629 h 6324722"/>
                  <a:gd name="connsiteX25" fmla="*/ 533400 w 5246914"/>
                  <a:gd name="connsiteY25" fmla="*/ 4844143 h 6324722"/>
                  <a:gd name="connsiteX26" fmla="*/ 489857 w 5246914"/>
                  <a:gd name="connsiteY26" fmla="*/ 5148943 h 6324722"/>
                  <a:gd name="connsiteX27" fmla="*/ 522514 w 5246914"/>
                  <a:gd name="connsiteY27" fmla="*/ 5257800 h 6324722"/>
                  <a:gd name="connsiteX28" fmla="*/ 740228 w 5246914"/>
                  <a:gd name="connsiteY28" fmla="*/ 5845629 h 6324722"/>
                  <a:gd name="connsiteX29" fmla="*/ 870857 w 5246914"/>
                  <a:gd name="connsiteY29" fmla="*/ 5867400 h 6324722"/>
                  <a:gd name="connsiteX30" fmla="*/ 3799114 w 5246914"/>
                  <a:gd name="connsiteY30" fmla="*/ 6063343 h 6324722"/>
                  <a:gd name="connsiteX31" fmla="*/ 3858986 w 5246914"/>
                  <a:gd name="connsiteY31" fmla="*/ 6183085 h 6324722"/>
                  <a:gd name="connsiteX32" fmla="*/ 3886200 w 5246914"/>
                  <a:gd name="connsiteY32" fmla="*/ 6324600 h 6324722"/>
                  <a:gd name="connsiteX33" fmla="*/ 4038600 w 5246914"/>
                  <a:gd name="connsiteY33" fmla="*/ 6204857 h 6324722"/>
                  <a:gd name="connsiteX34" fmla="*/ 4038600 w 5246914"/>
                  <a:gd name="connsiteY34" fmla="*/ 6052457 h 6324722"/>
                  <a:gd name="connsiteX35" fmla="*/ 4027714 w 5246914"/>
                  <a:gd name="connsiteY35" fmla="*/ 5921829 h 6324722"/>
                  <a:gd name="connsiteX36" fmla="*/ 4016828 w 5246914"/>
                  <a:gd name="connsiteY36" fmla="*/ 5812972 h 6324722"/>
                  <a:gd name="connsiteX37" fmla="*/ 4114800 w 5246914"/>
                  <a:gd name="connsiteY37" fmla="*/ 5704114 h 6324722"/>
                  <a:gd name="connsiteX38" fmla="*/ 4419600 w 5246914"/>
                  <a:gd name="connsiteY38" fmla="*/ 5834743 h 6324722"/>
                  <a:gd name="connsiteX39" fmla="*/ 4626428 w 5246914"/>
                  <a:gd name="connsiteY39" fmla="*/ 5802086 h 6324722"/>
                  <a:gd name="connsiteX40" fmla="*/ 4604657 w 5246914"/>
                  <a:gd name="connsiteY40" fmla="*/ 5671457 h 6324722"/>
                  <a:gd name="connsiteX41" fmla="*/ 4648200 w 5246914"/>
                  <a:gd name="connsiteY41" fmla="*/ 5529943 h 6324722"/>
                  <a:gd name="connsiteX42" fmla="*/ 4637314 w 5246914"/>
                  <a:gd name="connsiteY42" fmla="*/ 5442857 h 6324722"/>
                  <a:gd name="connsiteX43" fmla="*/ 4702628 w 5246914"/>
                  <a:gd name="connsiteY43" fmla="*/ 5388429 h 6324722"/>
                  <a:gd name="connsiteX44" fmla="*/ 4669971 w 5246914"/>
                  <a:gd name="connsiteY44" fmla="*/ 5225143 h 6324722"/>
                  <a:gd name="connsiteX45" fmla="*/ 4778828 w 5246914"/>
                  <a:gd name="connsiteY45" fmla="*/ 4985657 h 6324722"/>
                  <a:gd name="connsiteX46" fmla="*/ 4800600 w 5246914"/>
                  <a:gd name="connsiteY46" fmla="*/ 4746172 h 6324722"/>
                  <a:gd name="connsiteX47" fmla="*/ 4855028 w 5246914"/>
                  <a:gd name="connsiteY47" fmla="*/ 4659086 h 6324722"/>
                  <a:gd name="connsiteX48" fmla="*/ 4985657 w 5246914"/>
                  <a:gd name="connsiteY48" fmla="*/ 4528457 h 6324722"/>
                  <a:gd name="connsiteX49" fmla="*/ 4963886 w 5246914"/>
                  <a:gd name="connsiteY49" fmla="*/ 4463143 h 6324722"/>
                  <a:gd name="connsiteX50" fmla="*/ 5083628 w 5246914"/>
                  <a:gd name="connsiteY50" fmla="*/ 4386943 h 6324722"/>
                  <a:gd name="connsiteX51" fmla="*/ 5007428 w 5246914"/>
                  <a:gd name="connsiteY51" fmla="*/ 4267200 h 6324722"/>
                  <a:gd name="connsiteX52" fmla="*/ 4974771 w 5246914"/>
                  <a:gd name="connsiteY52" fmla="*/ 4180114 h 6324722"/>
                  <a:gd name="connsiteX53" fmla="*/ 5170714 w 5246914"/>
                  <a:gd name="connsiteY53" fmla="*/ 4223657 h 6324722"/>
                  <a:gd name="connsiteX54" fmla="*/ 5192486 w 5246914"/>
                  <a:gd name="connsiteY54" fmla="*/ 4191000 h 6324722"/>
                  <a:gd name="connsiteX55" fmla="*/ 5170714 w 5246914"/>
                  <a:gd name="connsiteY55" fmla="*/ 4125686 h 6324722"/>
                  <a:gd name="connsiteX56" fmla="*/ 5246914 w 5246914"/>
                  <a:gd name="connsiteY56" fmla="*/ 4071257 h 6324722"/>
                  <a:gd name="connsiteX57" fmla="*/ 5170714 w 5246914"/>
                  <a:gd name="connsiteY57" fmla="*/ 3973286 h 6324722"/>
                  <a:gd name="connsiteX58" fmla="*/ 5050971 w 5246914"/>
                  <a:gd name="connsiteY58" fmla="*/ 3929743 h 6324722"/>
                  <a:gd name="connsiteX59" fmla="*/ 4974771 w 5246914"/>
                  <a:gd name="connsiteY59" fmla="*/ 3831772 h 6324722"/>
                  <a:gd name="connsiteX60" fmla="*/ 4996543 w 5246914"/>
                  <a:gd name="connsiteY60" fmla="*/ 3755572 h 6324722"/>
                  <a:gd name="connsiteX61" fmla="*/ 4985657 w 5246914"/>
                  <a:gd name="connsiteY61" fmla="*/ 3755572 h 6324722"/>
                  <a:gd name="connsiteX62" fmla="*/ 4985657 w 5246914"/>
                  <a:gd name="connsiteY62" fmla="*/ 3668486 h 6324722"/>
                  <a:gd name="connsiteX63" fmla="*/ 4887686 w 5246914"/>
                  <a:gd name="connsiteY63" fmla="*/ 3396343 h 6324722"/>
                  <a:gd name="connsiteX64" fmla="*/ 4702628 w 5246914"/>
                  <a:gd name="connsiteY64" fmla="*/ 3287486 h 6324722"/>
                  <a:gd name="connsiteX65" fmla="*/ 4659086 w 5246914"/>
                  <a:gd name="connsiteY65" fmla="*/ 2928257 h 6324722"/>
                  <a:gd name="connsiteX66" fmla="*/ 4637314 w 5246914"/>
                  <a:gd name="connsiteY66" fmla="*/ 2852057 h 6324722"/>
                  <a:gd name="connsiteX67" fmla="*/ 4582886 w 5246914"/>
                  <a:gd name="connsiteY67" fmla="*/ 2841172 h 6324722"/>
                  <a:gd name="connsiteX68" fmla="*/ 4561114 w 5246914"/>
                  <a:gd name="connsiteY68" fmla="*/ 2667000 h 6324722"/>
                  <a:gd name="connsiteX69" fmla="*/ 4495800 w 5246914"/>
                  <a:gd name="connsiteY69" fmla="*/ 2634343 h 6324722"/>
                  <a:gd name="connsiteX70" fmla="*/ 4495800 w 5246914"/>
                  <a:gd name="connsiteY70" fmla="*/ 2601686 h 6324722"/>
                  <a:gd name="connsiteX71" fmla="*/ 4408714 w 5246914"/>
                  <a:gd name="connsiteY71" fmla="*/ 2612572 h 6324722"/>
                  <a:gd name="connsiteX72" fmla="*/ 4245428 w 5246914"/>
                  <a:gd name="connsiteY72" fmla="*/ 2471057 h 6324722"/>
                  <a:gd name="connsiteX73" fmla="*/ 4125686 w 5246914"/>
                  <a:gd name="connsiteY73" fmla="*/ 2253343 h 6324722"/>
                  <a:gd name="connsiteX74" fmla="*/ 4093028 w 5246914"/>
                  <a:gd name="connsiteY74" fmla="*/ 2253343 h 6324722"/>
                  <a:gd name="connsiteX75" fmla="*/ 3995057 w 5246914"/>
                  <a:gd name="connsiteY75" fmla="*/ 1970314 h 6324722"/>
                  <a:gd name="connsiteX76" fmla="*/ 3799114 w 5246914"/>
                  <a:gd name="connsiteY76" fmla="*/ 1883229 h 6324722"/>
                  <a:gd name="connsiteX77" fmla="*/ 3733800 w 5246914"/>
                  <a:gd name="connsiteY77" fmla="*/ 1839686 h 6324722"/>
                  <a:gd name="connsiteX78" fmla="*/ 3744686 w 5246914"/>
                  <a:gd name="connsiteY78" fmla="*/ 1730829 h 6324722"/>
                  <a:gd name="connsiteX79" fmla="*/ 3690257 w 5246914"/>
                  <a:gd name="connsiteY79" fmla="*/ 1709057 h 6324722"/>
                  <a:gd name="connsiteX80" fmla="*/ 3483428 w 5246914"/>
                  <a:gd name="connsiteY80" fmla="*/ 1534886 h 6324722"/>
                  <a:gd name="connsiteX81" fmla="*/ 3483428 w 5246914"/>
                  <a:gd name="connsiteY81" fmla="*/ 1491343 h 6324722"/>
                  <a:gd name="connsiteX82" fmla="*/ 3429000 w 5246914"/>
                  <a:gd name="connsiteY82" fmla="*/ 1491343 h 6324722"/>
                  <a:gd name="connsiteX83" fmla="*/ 3320143 w 5246914"/>
                  <a:gd name="connsiteY83" fmla="*/ 1360714 h 6324722"/>
                  <a:gd name="connsiteX84" fmla="*/ 3243943 w 5246914"/>
                  <a:gd name="connsiteY84" fmla="*/ 1164772 h 6324722"/>
                  <a:gd name="connsiteX85" fmla="*/ 3189514 w 5246914"/>
                  <a:gd name="connsiteY85" fmla="*/ 1186543 h 6324722"/>
                  <a:gd name="connsiteX86" fmla="*/ 3080657 w 5246914"/>
                  <a:gd name="connsiteY86" fmla="*/ 947057 h 6324722"/>
                  <a:gd name="connsiteX87" fmla="*/ 3091543 w 5246914"/>
                  <a:gd name="connsiteY87" fmla="*/ 881743 h 6324722"/>
                  <a:gd name="connsiteX88" fmla="*/ 3026228 w 5246914"/>
                  <a:gd name="connsiteY88" fmla="*/ 859972 h 6324722"/>
                  <a:gd name="connsiteX89" fmla="*/ 3026228 w 5246914"/>
                  <a:gd name="connsiteY89" fmla="*/ 740229 h 6324722"/>
                  <a:gd name="connsiteX90" fmla="*/ 2797628 w 5246914"/>
                  <a:gd name="connsiteY90" fmla="*/ 718457 h 6324722"/>
                  <a:gd name="connsiteX91" fmla="*/ 2808514 w 5246914"/>
                  <a:gd name="connsiteY91" fmla="*/ 642257 h 6324722"/>
                  <a:gd name="connsiteX92" fmla="*/ 2775857 w 5246914"/>
                  <a:gd name="connsiteY92" fmla="*/ 664029 h 6324722"/>
                  <a:gd name="connsiteX93" fmla="*/ 2514600 w 5246914"/>
                  <a:gd name="connsiteY93" fmla="*/ 478972 h 6324722"/>
                  <a:gd name="connsiteX94" fmla="*/ 2481943 w 5246914"/>
                  <a:gd name="connsiteY94" fmla="*/ 337457 h 6324722"/>
                  <a:gd name="connsiteX95" fmla="*/ 2569028 w 5246914"/>
                  <a:gd name="connsiteY95" fmla="*/ 206829 h 6324722"/>
                  <a:gd name="connsiteX96" fmla="*/ 2721428 w 5246914"/>
                  <a:gd name="connsiteY96" fmla="*/ 43543 h 6324722"/>
                  <a:gd name="connsiteX97" fmla="*/ 2623457 w 5246914"/>
                  <a:gd name="connsiteY97" fmla="*/ 32657 h 6324722"/>
                  <a:gd name="connsiteX98" fmla="*/ 0 w 5246914"/>
                  <a:gd name="connsiteY98" fmla="*/ 0 h 6324722"/>
                  <a:gd name="connsiteX0" fmla="*/ 0 w 5246914"/>
                  <a:gd name="connsiteY0" fmla="*/ 0 h 6324722"/>
                  <a:gd name="connsiteX1" fmla="*/ 43543 w 5246914"/>
                  <a:gd name="connsiteY1" fmla="*/ 424543 h 6324722"/>
                  <a:gd name="connsiteX2" fmla="*/ 97971 w 5246914"/>
                  <a:gd name="connsiteY2" fmla="*/ 718457 h 6324722"/>
                  <a:gd name="connsiteX3" fmla="*/ 130628 w 5246914"/>
                  <a:gd name="connsiteY3" fmla="*/ 1012372 h 6324722"/>
                  <a:gd name="connsiteX4" fmla="*/ 152400 w 5246914"/>
                  <a:gd name="connsiteY4" fmla="*/ 1208314 h 6324722"/>
                  <a:gd name="connsiteX5" fmla="*/ 195943 w 5246914"/>
                  <a:gd name="connsiteY5" fmla="*/ 1306286 h 6324722"/>
                  <a:gd name="connsiteX6" fmla="*/ 195943 w 5246914"/>
                  <a:gd name="connsiteY6" fmla="*/ 1469572 h 6324722"/>
                  <a:gd name="connsiteX7" fmla="*/ 217714 w 5246914"/>
                  <a:gd name="connsiteY7" fmla="*/ 1698172 h 6324722"/>
                  <a:gd name="connsiteX8" fmla="*/ 283028 w 5246914"/>
                  <a:gd name="connsiteY8" fmla="*/ 2013857 h 6324722"/>
                  <a:gd name="connsiteX9" fmla="*/ 337457 w 5246914"/>
                  <a:gd name="connsiteY9" fmla="*/ 2373086 h 6324722"/>
                  <a:gd name="connsiteX10" fmla="*/ 370114 w 5246914"/>
                  <a:gd name="connsiteY10" fmla="*/ 2547257 h 6324722"/>
                  <a:gd name="connsiteX11" fmla="*/ 370114 w 5246914"/>
                  <a:gd name="connsiteY11" fmla="*/ 2667000 h 6324722"/>
                  <a:gd name="connsiteX12" fmla="*/ 381000 w 5246914"/>
                  <a:gd name="connsiteY12" fmla="*/ 2710543 h 6324722"/>
                  <a:gd name="connsiteX13" fmla="*/ 391886 w 5246914"/>
                  <a:gd name="connsiteY13" fmla="*/ 2862943 h 6324722"/>
                  <a:gd name="connsiteX14" fmla="*/ 424543 w 5246914"/>
                  <a:gd name="connsiteY14" fmla="*/ 2950029 h 6324722"/>
                  <a:gd name="connsiteX15" fmla="*/ 511628 w 5246914"/>
                  <a:gd name="connsiteY15" fmla="*/ 3156857 h 6324722"/>
                  <a:gd name="connsiteX16" fmla="*/ 631371 w 5246914"/>
                  <a:gd name="connsiteY16" fmla="*/ 3461657 h 6324722"/>
                  <a:gd name="connsiteX17" fmla="*/ 642257 w 5246914"/>
                  <a:gd name="connsiteY17" fmla="*/ 3570514 h 6324722"/>
                  <a:gd name="connsiteX18" fmla="*/ 740228 w 5246914"/>
                  <a:gd name="connsiteY18" fmla="*/ 3712029 h 6324722"/>
                  <a:gd name="connsiteX19" fmla="*/ 620486 w 5246914"/>
                  <a:gd name="connsiteY19" fmla="*/ 3853543 h 6324722"/>
                  <a:gd name="connsiteX20" fmla="*/ 544286 w 5246914"/>
                  <a:gd name="connsiteY20" fmla="*/ 3973286 h 6324722"/>
                  <a:gd name="connsiteX21" fmla="*/ 544286 w 5246914"/>
                  <a:gd name="connsiteY21" fmla="*/ 4114800 h 6324722"/>
                  <a:gd name="connsiteX22" fmla="*/ 457200 w 5246914"/>
                  <a:gd name="connsiteY22" fmla="*/ 4365172 h 6324722"/>
                  <a:gd name="connsiteX23" fmla="*/ 478971 w 5246914"/>
                  <a:gd name="connsiteY23" fmla="*/ 4528457 h 6324722"/>
                  <a:gd name="connsiteX24" fmla="*/ 566057 w 5246914"/>
                  <a:gd name="connsiteY24" fmla="*/ 4702629 h 6324722"/>
                  <a:gd name="connsiteX25" fmla="*/ 533400 w 5246914"/>
                  <a:gd name="connsiteY25" fmla="*/ 4844143 h 6324722"/>
                  <a:gd name="connsiteX26" fmla="*/ 489857 w 5246914"/>
                  <a:gd name="connsiteY26" fmla="*/ 5148943 h 6324722"/>
                  <a:gd name="connsiteX27" fmla="*/ 522514 w 5246914"/>
                  <a:gd name="connsiteY27" fmla="*/ 5257800 h 6324722"/>
                  <a:gd name="connsiteX28" fmla="*/ 740228 w 5246914"/>
                  <a:gd name="connsiteY28" fmla="*/ 5845629 h 6324722"/>
                  <a:gd name="connsiteX29" fmla="*/ 870857 w 5246914"/>
                  <a:gd name="connsiteY29" fmla="*/ 5867400 h 6324722"/>
                  <a:gd name="connsiteX30" fmla="*/ 3799114 w 5246914"/>
                  <a:gd name="connsiteY30" fmla="*/ 6063343 h 6324722"/>
                  <a:gd name="connsiteX31" fmla="*/ 3858986 w 5246914"/>
                  <a:gd name="connsiteY31" fmla="*/ 6183085 h 6324722"/>
                  <a:gd name="connsiteX32" fmla="*/ 3886200 w 5246914"/>
                  <a:gd name="connsiteY32" fmla="*/ 6324600 h 6324722"/>
                  <a:gd name="connsiteX33" fmla="*/ 4038600 w 5246914"/>
                  <a:gd name="connsiteY33" fmla="*/ 6204857 h 6324722"/>
                  <a:gd name="connsiteX34" fmla="*/ 4038600 w 5246914"/>
                  <a:gd name="connsiteY34" fmla="*/ 6052457 h 6324722"/>
                  <a:gd name="connsiteX35" fmla="*/ 4027714 w 5246914"/>
                  <a:gd name="connsiteY35" fmla="*/ 5921829 h 6324722"/>
                  <a:gd name="connsiteX36" fmla="*/ 4016828 w 5246914"/>
                  <a:gd name="connsiteY36" fmla="*/ 5812972 h 6324722"/>
                  <a:gd name="connsiteX37" fmla="*/ 4114800 w 5246914"/>
                  <a:gd name="connsiteY37" fmla="*/ 5704114 h 6324722"/>
                  <a:gd name="connsiteX38" fmla="*/ 4419600 w 5246914"/>
                  <a:gd name="connsiteY38" fmla="*/ 5834743 h 6324722"/>
                  <a:gd name="connsiteX39" fmla="*/ 4626428 w 5246914"/>
                  <a:gd name="connsiteY39" fmla="*/ 5802086 h 6324722"/>
                  <a:gd name="connsiteX40" fmla="*/ 4604657 w 5246914"/>
                  <a:gd name="connsiteY40" fmla="*/ 5671457 h 6324722"/>
                  <a:gd name="connsiteX41" fmla="*/ 4648200 w 5246914"/>
                  <a:gd name="connsiteY41" fmla="*/ 5529943 h 6324722"/>
                  <a:gd name="connsiteX42" fmla="*/ 4637314 w 5246914"/>
                  <a:gd name="connsiteY42" fmla="*/ 5442857 h 6324722"/>
                  <a:gd name="connsiteX43" fmla="*/ 4702628 w 5246914"/>
                  <a:gd name="connsiteY43" fmla="*/ 5388429 h 6324722"/>
                  <a:gd name="connsiteX44" fmla="*/ 4669971 w 5246914"/>
                  <a:gd name="connsiteY44" fmla="*/ 5225143 h 6324722"/>
                  <a:gd name="connsiteX45" fmla="*/ 4778828 w 5246914"/>
                  <a:gd name="connsiteY45" fmla="*/ 4985657 h 6324722"/>
                  <a:gd name="connsiteX46" fmla="*/ 4800600 w 5246914"/>
                  <a:gd name="connsiteY46" fmla="*/ 4746172 h 6324722"/>
                  <a:gd name="connsiteX47" fmla="*/ 4855028 w 5246914"/>
                  <a:gd name="connsiteY47" fmla="*/ 4659086 h 6324722"/>
                  <a:gd name="connsiteX48" fmla="*/ 4985657 w 5246914"/>
                  <a:gd name="connsiteY48" fmla="*/ 4528457 h 6324722"/>
                  <a:gd name="connsiteX49" fmla="*/ 4963886 w 5246914"/>
                  <a:gd name="connsiteY49" fmla="*/ 4463143 h 6324722"/>
                  <a:gd name="connsiteX50" fmla="*/ 5083628 w 5246914"/>
                  <a:gd name="connsiteY50" fmla="*/ 4386943 h 6324722"/>
                  <a:gd name="connsiteX51" fmla="*/ 5007428 w 5246914"/>
                  <a:gd name="connsiteY51" fmla="*/ 4267200 h 6324722"/>
                  <a:gd name="connsiteX52" fmla="*/ 4974771 w 5246914"/>
                  <a:gd name="connsiteY52" fmla="*/ 4180114 h 6324722"/>
                  <a:gd name="connsiteX53" fmla="*/ 5170714 w 5246914"/>
                  <a:gd name="connsiteY53" fmla="*/ 4223657 h 6324722"/>
                  <a:gd name="connsiteX54" fmla="*/ 5192486 w 5246914"/>
                  <a:gd name="connsiteY54" fmla="*/ 4191000 h 6324722"/>
                  <a:gd name="connsiteX55" fmla="*/ 5170714 w 5246914"/>
                  <a:gd name="connsiteY55" fmla="*/ 4125686 h 6324722"/>
                  <a:gd name="connsiteX56" fmla="*/ 5246914 w 5246914"/>
                  <a:gd name="connsiteY56" fmla="*/ 4071257 h 6324722"/>
                  <a:gd name="connsiteX57" fmla="*/ 5170714 w 5246914"/>
                  <a:gd name="connsiteY57" fmla="*/ 3973286 h 6324722"/>
                  <a:gd name="connsiteX58" fmla="*/ 5050971 w 5246914"/>
                  <a:gd name="connsiteY58" fmla="*/ 3929743 h 6324722"/>
                  <a:gd name="connsiteX59" fmla="*/ 4974771 w 5246914"/>
                  <a:gd name="connsiteY59" fmla="*/ 3831772 h 6324722"/>
                  <a:gd name="connsiteX60" fmla="*/ 4996543 w 5246914"/>
                  <a:gd name="connsiteY60" fmla="*/ 3755572 h 6324722"/>
                  <a:gd name="connsiteX61" fmla="*/ 4985657 w 5246914"/>
                  <a:gd name="connsiteY61" fmla="*/ 3755572 h 6324722"/>
                  <a:gd name="connsiteX62" fmla="*/ 4985657 w 5246914"/>
                  <a:gd name="connsiteY62" fmla="*/ 3668486 h 6324722"/>
                  <a:gd name="connsiteX63" fmla="*/ 4887686 w 5246914"/>
                  <a:gd name="connsiteY63" fmla="*/ 3396343 h 6324722"/>
                  <a:gd name="connsiteX64" fmla="*/ 4702628 w 5246914"/>
                  <a:gd name="connsiteY64" fmla="*/ 3287486 h 6324722"/>
                  <a:gd name="connsiteX65" fmla="*/ 4659086 w 5246914"/>
                  <a:gd name="connsiteY65" fmla="*/ 2928257 h 6324722"/>
                  <a:gd name="connsiteX66" fmla="*/ 4637314 w 5246914"/>
                  <a:gd name="connsiteY66" fmla="*/ 2852057 h 6324722"/>
                  <a:gd name="connsiteX67" fmla="*/ 4582886 w 5246914"/>
                  <a:gd name="connsiteY67" fmla="*/ 2841172 h 6324722"/>
                  <a:gd name="connsiteX68" fmla="*/ 4561114 w 5246914"/>
                  <a:gd name="connsiteY68" fmla="*/ 2667000 h 6324722"/>
                  <a:gd name="connsiteX69" fmla="*/ 4495800 w 5246914"/>
                  <a:gd name="connsiteY69" fmla="*/ 2634343 h 6324722"/>
                  <a:gd name="connsiteX70" fmla="*/ 4495800 w 5246914"/>
                  <a:gd name="connsiteY70" fmla="*/ 2601686 h 6324722"/>
                  <a:gd name="connsiteX71" fmla="*/ 4408714 w 5246914"/>
                  <a:gd name="connsiteY71" fmla="*/ 2612572 h 6324722"/>
                  <a:gd name="connsiteX72" fmla="*/ 4245428 w 5246914"/>
                  <a:gd name="connsiteY72" fmla="*/ 2471057 h 6324722"/>
                  <a:gd name="connsiteX73" fmla="*/ 4125686 w 5246914"/>
                  <a:gd name="connsiteY73" fmla="*/ 2253343 h 6324722"/>
                  <a:gd name="connsiteX74" fmla="*/ 4093028 w 5246914"/>
                  <a:gd name="connsiteY74" fmla="*/ 2253343 h 6324722"/>
                  <a:gd name="connsiteX75" fmla="*/ 3995057 w 5246914"/>
                  <a:gd name="connsiteY75" fmla="*/ 1970314 h 6324722"/>
                  <a:gd name="connsiteX76" fmla="*/ 3799114 w 5246914"/>
                  <a:gd name="connsiteY76" fmla="*/ 1883229 h 6324722"/>
                  <a:gd name="connsiteX77" fmla="*/ 3733800 w 5246914"/>
                  <a:gd name="connsiteY77" fmla="*/ 1839686 h 6324722"/>
                  <a:gd name="connsiteX78" fmla="*/ 3744686 w 5246914"/>
                  <a:gd name="connsiteY78" fmla="*/ 1730829 h 6324722"/>
                  <a:gd name="connsiteX79" fmla="*/ 3690257 w 5246914"/>
                  <a:gd name="connsiteY79" fmla="*/ 1709057 h 6324722"/>
                  <a:gd name="connsiteX80" fmla="*/ 3483428 w 5246914"/>
                  <a:gd name="connsiteY80" fmla="*/ 1534886 h 6324722"/>
                  <a:gd name="connsiteX81" fmla="*/ 3483428 w 5246914"/>
                  <a:gd name="connsiteY81" fmla="*/ 1491343 h 6324722"/>
                  <a:gd name="connsiteX82" fmla="*/ 3429000 w 5246914"/>
                  <a:gd name="connsiteY82" fmla="*/ 1491343 h 6324722"/>
                  <a:gd name="connsiteX83" fmla="*/ 3320143 w 5246914"/>
                  <a:gd name="connsiteY83" fmla="*/ 1360714 h 6324722"/>
                  <a:gd name="connsiteX84" fmla="*/ 3243943 w 5246914"/>
                  <a:gd name="connsiteY84" fmla="*/ 1164772 h 6324722"/>
                  <a:gd name="connsiteX85" fmla="*/ 3189514 w 5246914"/>
                  <a:gd name="connsiteY85" fmla="*/ 1186543 h 6324722"/>
                  <a:gd name="connsiteX86" fmla="*/ 3080657 w 5246914"/>
                  <a:gd name="connsiteY86" fmla="*/ 947057 h 6324722"/>
                  <a:gd name="connsiteX87" fmla="*/ 3091543 w 5246914"/>
                  <a:gd name="connsiteY87" fmla="*/ 881743 h 6324722"/>
                  <a:gd name="connsiteX88" fmla="*/ 3026228 w 5246914"/>
                  <a:gd name="connsiteY88" fmla="*/ 859972 h 6324722"/>
                  <a:gd name="connsiteX89" fmla="*/ 3026228 w 5246914"/>
                  <a:gd name="connsiteY89" fmla="*/ 740229 h 6324722"/>
                  <a:gd name="connsiteX90" fmla="*/ 2797628 w 5246914"/>
                  <a:gd name="connsiteY90" fmla="*/ 718457 h 6324722"/>
                  <a:gd name="connsiteX91" fmla="*/ 2808514 w 5246914"/>
                  <a:gd name="connsiteY91" fmla="*/ 642257 h 6324722"/>
                  <a:gd name="connsiteX92" fmla="*/ 2775857 w 5246914"/>
                  <a:gd name="connsiteY92" fmla="*/ 664029 h 6324722"/>
                  <a:gd name="connsiteX93" fmla="*/ 2514600 w 5246914"/>
                  <a:gd name="connsiteY93" fmla="*/ 478972 h 6324722"/>
                  <a:gd name="connsiteX94" fmla="*/ 2481943 w 5246914"/>
                  <a:gd name="connsiteY94" fmla="*/ 337457 h 6324722"/>
                  <a:gd name="connsiteX95" fmla="*/ 2569028 w 5246914"/>
                  <a:gd name="connsiteY95" fmla="*/ 206829 h 6324722"/>
                  <a:gd name="connsiteX96" fmla="*/ 2721428 w 5246914"/>
                  <a:gd name="connsiteY96" fmla="*/ 43543 h 6324722"/>
                  <a:gd name="connsiteX97" fmla="*/ 2623457 w 5246914"/>
                  <a:gd name="connsiteY97" fmla="*/ 32657 h 6324722"/>
                  <a:gd name="connsiteX98" fmla="*/ 0 w 5246914"/>
                  <a:gd name="connsiteY98" fmla="*/ 0 h 6324722"/>
                  <a:gd name="connsiteX0" fmla="*/ 0 w 5246914"/>
                  <a:gd name="connsiteY0" fmla="*/ 0 h 6324722"/>
                  <a:gd name="connsiteX1" fmla="*/ 43543 w 5246914"/>
                  <a:gd name="connsiteY1" fmla="*/ 424543 h 6324722"/>
                  <a:gd name="connsiteX2" fmla="*/ 97971 w 5246914"/>
                  <a:gd name="connsiteY2" fmla="*/ 718457 h 6324722"/>
                  <a:gd name="connsiteX3" fmla="*/ 130628 w 5246914"/>
                  <a:gd name="connsiteY3" fmla="*/ 1012372 h 6324722"/>
                  <a:gd name="connsiteX4" fmla="*/ 152400 w 5246914"/>
                  <a:gd name="connsiteY4" fmla="*/ 1208314 h 6324722"/>
                  <a:gd name="connsiteX5" fmla="*/ 195943 w 5246914"/>
                  <a:gd name="connsiteY5" fmla="*/ 1306286 h 6324722"/>
                  <a:gd name="connsiteX6" fmla="*/ 195943 w 5246914"/>
                  <a:gd name="connsiteY6" fmla="*/ 1469572 h 6324722"/>
                  <a:gd name="connsiteX7" fmla="*/ 217714 w 5246914"/>
                  <a:gd name="connsiteY7" fmla="*/ 1698172 h 6324722"/>
                  <a:gd name="connsiteX8" fmla="*/ 283028 w 5246914"/>
                  <a:gd name="connsiteY8" fmla="*/ 2013857 h 6324722"/>
                  <a:gd name="connsiteX9" fmla="*/ 337457 w 5246914"/>
                  <a:gd name="connsiteY9" fmla="*/ 2373086 h 6324722"/>
                  <a:gd name="connsiteX10" fmla="*/ 370114 w 5246914"/>
                  <a:gd name="connsiteY10" fmla="*/ 2547257 h 6324722"/>
                  <a:gd name="connsiteX11" fmla="*/ 370114 w 5246914"/>
                  <a:gd name="connsiteY11" fmla="*/ 2667000 h 6324722"/>
                  <a:gd name="connsiteX12" fmla="*/ 381000 w 5246914"/>
                  <a:gd name="connsiteY12" fmla="*/ 2710543 h 6324722"/>
                  <a:gd name="connsiteX13" fmla="*/ 391886 w 5246914"/>
                  <a:gd name="connsiteY13" fmla="*/ 2862943 h 6324722"/>
                  <a:gd name="connsiteX14" fmla="*/ 424543 w 5246914"/>
                  <a:gd name="connsiteY14" fmla="*/ 2950029 h 6324722"/>
                  <a:gd name="connsiteX15" fmla="*/ 511628 w 5246914"/>
                  <a:gd name="connsiteY15" fmla="*/ 3156857 h 6324722"/>
                  <a:gd name="connsiteX16" fmla="*/ 631371 w 5246914"/>
                  <a:gd name="connsiteY16" fmla="*/ 3461657 h 6324722"/>
                  <a:gd name="connsiteX17" fmla="*/ 642257 w 5246914"/>
                  <a:gd name="connsiteY17" fmla="*/ 3570514 h 6324722"/>
                  <a:gd name="connsiteX18" fmla="*/ 740228 w 5246914"/>
                  <a:gd name="connsiteY18" fmla="*/ 3712029 h 6324722"/>
                  <a:gd name="connsiteX19" fmla="*/ 620486 w 5246914"/>
                  <a:gd name="connsiteY19" fmla="*/ 3853543 h 6324722"/>
                  <a:gd name="connsiteX20" fmla="*/ 544286 w 5246914"/>
                  <a:gd name="connsiteY20" fmla="*/ 3973286 h 6324722"/>
                  <a:gd name="connsiteX21" fmla="*/ 544286 w 5246914"/>
                  <a:gd name="connsiteY21" fmla="*/ 4114800 h 6324722"/>
                  <a:gd name="connsiteX22" fmla="*/ 457200 w 5246914"/>
                  <a:gd name="connsiteY22" fmla="*/ 4365172 h 6324722"/>
                  <a:gd name="connsiteX23" fmla="*/ 478971 w 5246914"/>
                  <a:gd name="connsiteY23" fmla="*/ 4528457 h 6324722"/>
                  <a:gd name="connsiteX24" fmla="*/ 566057 w 5246914"/>
                  <a:gd name="connsiteY24" fmla="*/ 4702629 h 6324722"/>
                  <a:gd name="connsiteX25" fmla="*/ 533400 w 5246914"/>
                  <a:gd name="connsiteY25" fmla="*/ 4844143 h 6324722"/>
                  <a:gd name="connsiteX26" fmla="*/ 489857 w 5246914"/>
                  <a:gd name="connsiteY26" fmla="*/ 5148943 h 6324722"/>
                  <a:gd name="connsiteX27" fmla="*/ 522514 w 5246914"/>
                  <a:gd name="connsiteY27" fmla="*/ 5257800 h 6324722"/>
                  <a:gd name="connsiteX28" fmla="*/ 740228 w 5246914"/>
                  <a:gd name="connsiteY28" fmla="*/ 5845629 h 6324722"/>
                  <a:gd name="connsiteX29" fmla="*/ 870857 w 5246914"/>
                  <a:gd name="connsiteY29" fmla="*/ 5867400 h 6324722"/>
                  <a:gd name="connsiteX30" fmla="*/ 3799114 w 5246914"/>
                  <a:gd name="connsiteY30" fmla="*/ 6063343 h 6324722"/>
                  <a:gd name="connsiteX31" fmla="*/ 3858986 w 5246914"/>
                  <a:gd name="connsiteY31" fmla="*/ 6183085 h 6324722"/>
                  <a:gd name="connsiteX32" fmla="*/ 3886200 w 5246914"/>
                  <a:gd name="connsiteY32" fmla="*/ 6324600 h 6324722"/>
                  <a:gd name="connsiteX33" fmla="*/ 4038600 w 5246914"/>
                  <a:gd name="connsiteY33" fmla="*/ 6204857 h 6324722"/>
                  <a:gd name="connsiteX34" fmla="*/ 4038600 w 5246914"/>
                  <a:gd name="connsiteY34" fmla="*/ 6052457 h 6324722"/>
                  <a:gd name="connsiteX35" fmla="*/ 4027714 w 5246914"/>
                  <a:gd name="connsiteY35" fmla="*/ 5921829 h 6324722"/>
                  <a:gd name="connsiteX36" fmla="*/ 4016828 w 5246914"/>
                  <a:gd name="connsiteY36" fmla="*/ 5812972 h 6324722"/>
                  <a:gd name="connsiteX37" fmla="*/ 4114800 w 5246914"/>
                  <a:gd name="connsiteY37" fmla="*/ 5704114 h 6324722"/>
                  <a:gd name="connsiteX38" fmla="*/ 4419600 w 5246914"/>
                  <a:gd name="connsiteY38" fmla="*/ 5834743 h 6324722"/>
                  <a:gd name="connsiteX39" fmla="*/ 4626428 w 5246914"/>
                  <a:gd name="connsiteY39" fmla="*/ 5802086 h 6324722"/>
                  <a:gd name="connsiteX40" fmla="*/ 4604657 w 5246914"/>
                  <a:gd name="connsiteY40" fmla="*/ 5671457 h 6324722"/>
                  <a:gd name="connsiteX41" fmla="*/ 4648200 w 5246914"/>
                  <a:gd name="connsiteY41" fmla="*/ 5529943 h 6324722"/>
                  <a:gd name="connsiteX42" fmla="*/ 4637314 w 5246914"/>
                  <a:gd name="connsiteY42" fmla="*/ 5442857 h 6324722"/>
                  <a:gd name="connsiteX43" fmla="*/ 4702628 w 5246914"/>
                  <a:gd name="connsiteY43" fmla="*/ 5388429 h 6324722"/>
                  <a:gd name="connsiteX44" fmla="*/ 4669971 w 5246914"/>
                  <a:gd name="connsiteY44" fmla="*/ 5225143 h 6324722"/>
                  <a:gd name="connsiteX45" fmla="*/ 4778828 w 5246914"/>
                  <a:gd name="connsiteY45" fmla="*/ 4985657 h 6324722"/>
                  <a:gd name="connsiteX46" fmla="*/ 4800600 w 5246914"/>
                  <a:gd name="connsiteY46" fmla="*/ 4746172 h 6324722"/>
                  <a:gd name="connsiteX47" fmla="*/ 4855028 w 5246914"/>
                  <a:gd name="connsiteY47" fmla="*/ 4659086 h 6324722"/>
                  <a:gd name="connsiteX48" fmla="*/ 4985657 w 5246914"/>
                  <a:gd name="connsiteY48" fmla="*/ 4528457 h 6324722"/>
                  <a:gd name="connsiteX49" fmla="*/ 4963886 w 5246914"/>
                  <a:gd name="connsiteY49" fmla="*/ 4463143 h 6324722"/>
                  <a:gd name="connsiteX50" fmla="*/ 5083628 w 5246914"/>
                  <a:gd name="connsiteY50" fmla="*/ 4386943 h 6324722"/>
                  <a:gd name="connsiteX51" fmla="*/ 5007428 w 5246914"/>
                  <a:gd name="connsiteY51" fmla="*/ 4267200 h 6324722"/>
                  <a:gd name="connsiteX52" fmla="*/ 4974771 w 5246914"/>
                  <a:gd name="connsiteY52" fmla="*/ 4180114 h 6324722"/>
                  <a:gd name="connsiteX53" fmla="*/ 5170714 w 5246914"/>
                  <a:gd name="connsiteY53" fmla="*/ 4223657 h 6324722"/>
                  <a:gd name="connsiteX54" fmla="*/ 5192486 w 5246914"/>
                  <a:gd name="connsiteY54" fmla="*/ 4191000 h 6324722"/>
                  <a:gd name="connsiteX55" fmla="*/ 5170714 w 5246914"/>
                  <a:gd name="connsiteY55" fmla="*/ 4125686 h 6324722"/>
                  <a:gd name="connsiteX56" fmla="*/ 5246914 w 5246914"/>
                  <a:gd name="connsiteY56" fmla="*/ 4071257 h 6324722"/>
                  <a:gd name="connsiteX57" fmla="*/ 5170714 w 5246914"/>
                  <a:gd name="connsiteY57" fmla="*/ 3973286 h 6324722"/>
                  <a:gd name="connsiteX58" fmla="*/ 5050971 w 5246914"/>
                  <a:gd name="connsiteY58" fmla="*/ 3929743 h 6324722"/>
                  <a:gd name="connsiteX59" fmla="*/ 4974771 w 5246914"/>
                  <a:gd name="connsiteY59" fmla="*/ 3831772 h 6324722"/>
                  <a:gd name="connsiteX60" fmla="*/ 4996543 w 5246914"/>
                  <a:gd name="connsiteY60" fmla="*/ 3755572 h 6324722"/>
                  <a:gd name="connsiteX61" fmla="*/ 4985657 w 5246914"/>
                  <a:gd name="connsiteY61" fmla="*/ 3755572 h 6324722"/>
                  <a:gd name="connsiteX62" fmla="*/ 4985657 w 5246914"/>
                  <a:gd name="connsiteY62" fmla="*/ 3668486 h 6324722"/>
                  <a:gd name="connsiteX63" fmla="*/ 4887686 w 5246914"/>
                  <a:gd name="connsiteY63" fmla="*/ 3396343 h 6324722"/>
                  <a:gd name="connsiteX64" fmla="*/ 4702628 w 5246914"/>
                  <a:gd name="connsiteY64" fmla="*/ 3287486 h 6324722"/>
                  <a:gd name="connsiteX65" fmla="*/ 4659086 w 5246914"/>
                  <a:gd name="connsiteY65" fmla="*/ 2928257 h 6324722"/>
                  <a:gd name="connsiteX66" fmla="*/ 4637314 w 5246914"/>
                  <a:gd name="connsiteY66" fmla="*/ 2852057 h 6324722"/>
                  <a:gd name="connsiteX67" fmla="*/ 4582886 w 5246914"/>
                  <a:gd name="connsiteY67" fmla="*/ 2841172 h 6324722"/>
                  <a:gd name="connsiteX68" fmla="*/ 4561114 w 5246914"/>
                  <a:gd name="connsiteY68" fmla="*/ 2667000 h 6324722"/>
                  <a:gd name="connsiteX69" fmla="*/ 4495800 w 5246914"/>
                  <a:gd name="connsiteY69" fmla="*/ 2634343 h 6324722"/>
                  <a:gd name="connsiteX70" fmla="*/ 4495800 w 5246914"/>
                  <a:gd name="connsiteY70" fmla="*/ 2601686 h 6324722"/>
                  <a:gd name="connsiteX71" fmla="*/ 4408714 w 5246914"/>
                  <a:gd name="connsiteY71" fmla="*/ 2612572 h 6324722"/>
                  <a:gd name="connsiteX72" fmla="*/ 4245428 w 5246914"/>
                  <a:gd name="connsiteY72" fmla="*/ 2471057 h 6324722"/>
                  <a:gd name="connsiteX73" fmla="*/ 4125686 w 5246914"/>
                  <a:gd name="connsiteY73" fmla="*/ 2253343 h 6324722"/>
                  <a:gd name="connsiteX74" fmla="*/ 4093028 w 5246914"/>
                  <a:gd name="connsiteY74" fmla="*/ 2253343 h 6324722"/>
                  <a:gd name="connsiteX75" fmla="*/ 3995057 w 5246914"/>
                  <a:gd name="connsiteY75" fmla="*/ 1970314 h 6324722"/>
                  <a:gd name="connsiteX76" fmla="*/ 3799114 w 5246914"/>
                  <a:gd name="connsiteY76" fmla="*/ 1883229 h 6324722"/>
                  <a:gd name="connsiteX77" fmla="*/ 3733800 w 5246914"/>
                  <a:gd name="connsiteY77" fmla="*/ 1839686 h 6324722"/>
                  <a:gd name="connsiteX78" fmla="*/ 3744686 w 5246914"/>
                  <a:gd name="connsiteY78" fmla="*/ 1730829 h 6324722"/>
                  <a:gd name="connsiteX79" fmla="*/ 3690257 w 5246914"/>
                  <a:gd name="connsiteY79" fmla="*/ 1709057 h 6324722"/>
                  <a:gd name="connsiteX80" fmla="*/ 3483428 w 5246914"/>
                  <a:gd name="connsiteY80" fmla="*/ 1534886 h 6324722"/>
                  <a:gd name="connsiteX81" fmla="*/ 3483428 w 5246914"/>
                  <a:gd name="connsiteY81" fmla="*/ 1491343 h 6324722"/>
                  <a:gd name="connsiteX82" fmla="*/ 3429000 w 5246914"/>
                  <a:gd name="connsiteY82" fmla="*/ 1491343 h 6324722"/>
                  <a:gd name="connsiteX83" fmla="*/ 3320143 w 5246914"/>
                  <a:gd name="connsiteY83" fmla="*/ 1360714 h 6324722"/>
                  <a:gd name="connsiteX84" fmla="*/ 3243943 w 5246914"/>
                  <a:gd name="connsiteY84" fmla="*/ 1164772 h 6324722"/>
                  <a:gd name="connsiteX85" fmla="*/ 3189514 w 5246914"/>
                  <a:gd name="connsiteY85" fmla="*/ 1186543 h 6324722"/>
                  <a:gd name="connsiteX86" fmla="*/ 3080657 w 5246914"/>
                  <a:gd name="connsiteY86" fmla="*/ 947057 h 6324722"/>
                  <a:gd name="connsiteX87" fmla="*/ 3091543 w 5246914"/>
                  <a:gd name="connsiteY87" fmla="*/ 881743 h 6324722"/>
                  <a:gd name="connsiteX88" fmla="*/ 3026228 w 5246914"/>
                  <a:gd name="connsiteY88" fmla="*/ 859972 h 6324722"/>
                  <a:gd name="connsiteX89" fmla="*/ 3026228 w 5246914"/>
                  <a:gd name="connsiteY89" fmla="*/ 740229 h 6324722"/>
                  <a:gd name="connsiteX90" fmla="*/ 2797628 w 5246914"/>
                  <a:gd name="connsiteY90" fmla="*/ 718457 h 6324722"/>
                  <a:gd name="connsiteX91" fmla="*/ 2808514 w 5246914"/>
                  <a:gd name="connsiteY91" fmla="*/ 642257 h 6324722"/>
                  <a:gd name="connsiteX92" fmla="*/ 2775857 w 5246914"/>
                  <a:gd name="connsiteY92" fmla="*/ 664029 h 6324722"/>
                  <a:gd name="connsiteX93" fmla="*/ 2514600 w 5246914"/>
                  <a:gd name="connsiteY93" fmla="*/ 478972 h 6324722"/>
                  <a:gd name="connsiteX94" fmla="*/ 2481943 w 5246914"/>
                  <a:gd name="connsiteY94" fmla="*/ 337457 h 6324722"/>
                  <a:gd name="connsiteX95" fmla="*/ 2569028 w 5246914"/>
                  <a:gd name="connsiteY95" fmla="*/ 206829 h 6324722"/>
                  <a:gd name="connsiteX96" fmla="*/ 2721428 w 5246914"/>
                  <a:gd name="connsiteY96" fmla="*/ 43543 h 6324722"/>
                  <a:gd name="connsiteX97" fmla="*/ 2623457 w 5246914"/>
                  <a:gd name="connsiteY97" fmla="*/ 32657 h 6324722"/>
                  <a:gd name="connsiteX98" fmla="*/ 0 w 5246914"/>
                  <a:gd name="connsiteY98" fmla="*/ 0 h 6324722"/>
                  <a:gd name="connsiteX0" fmla="*/ 0 w 5246914"/>
                  <a:gd name="connsiteY0" fmla="*/ 0 h 6328867"/>
                  <a:gd name="connsiteX1" fmla="*/ 43543 w 5246914"/>
                  <a:gd name="connsiteY1" fmla="*/ 424543 h 6328867"/>
                  <a:gd name="connsiteX2" fmla="*/ 97971 w 5246914"/>
                  <a:gd name="connsiteY2" fmla="*/ 718457 h 6328867"/>
                  <a:gd name="connsiteX3" fmla="*/ 130628 w 5246914"/>
                  <a:gd name="connsiteY3" fmla="*/ 1012372 h 6328867"/>
                  <a:gd name="connsiteX4" fmla="*/ 152400 w 5246914"/>
                  <a:gd name="connsiteY4" fmla="*/ 1208314 h 6328867"/>
                  <a:gd name="connsiteX5" fmla="*/ 195943 w 5246914"/>
                  <a:gd name="connsiteY5" fmla="*/ 1306286 h 6328867"/>
                  <a:gd name="connsiteX6" fmla="*/ 195943 w 5246914"/>
                  <a:gd name="connsiteY6" fmla="*/ 1469572 h 6328867"/>
                  <a:gd name="connsiteX7" fmla="*/ 217714 w 5246914"/>
                  <a:gd name="connsiteY7" fmla="*/ 1698172 h 6328867"/>
                  <a:gd name="connsiteX8" fmla="*/ 283028 w 5246914"/>
                  <a:gd name="connsiteY8" fmla="*/ 2013857 h 6328867"/>
                  <a:gd name="connsiteX9" fmla="*/ 337457 w 5246914"/>
                  <a:gd name="connsiteY9" fmla="*/ 2373086 h 6328867"/>
                  <a:gd name="connsiteX10" fmla="*/ 370114 w 5246914"/>
                  <a:gd name="connsiteY10" fmla="*/ 2547257 h 6328867"/>
                  <a:gd name="connsiteX11" fmla="*/ 370114 w 5246914"/>
                  <a:gd name="connsiteY11" fmla="*/ 2667000 h 6328867"/>
                  <a:gd name="connsiteX12" fmla="*/ 381000 w 5246914"/>
                  <a:gd name="connsiteY12" fmla="*/ 2710543 h 6328867"/>
                  <a:gd name="connsiteX13" fmla="*/ 391886 w 5246914"/>
                  <a:gd name="connsiteY13" fmla="*/ 2862943 h 6328867"/>
                  <a:gd name="connsiteX14" fmla="*/ 424543 w 5246914"/>
                  <a:gd name="connsiteY14" fmla="*/ 2950029 h 6328867"/>
                  <a:gd name="connsiteX15" fmla="*/ 511628 w 5246914"/>
                  <a:gd name="connsiteY15" fmla="*/ 3156857 h 6328867"/>
                  <a:gd name="connsiteX16" fmla="*/ 631371 w 5246914"/>
                  <a:gd name="connsiteY16" fmla="*/ 3461657 h 6328867"/>
                  <a:gd name="connsiteX17" fmla="*/ 642257 w 5246914"/>
                  <a:gd name="connsiteY17" fmla="*/ 3570514 h 6328867"/>
                  <a:gd name="connsiteX18" fmla="*/ 740228 w 5246914"/>
                  <a:gd name="connsiteY18" fmla="*/ 3712029 h 6328867"/>
                  <a:gd name="connsiteX19" fmla="*/ 620486 w 5246914"/>
                  <a:gd name="connsiteY19" fmla="*/ 3853543 h 6328867"/>
                  <a:gd name="connsiteX20" fmla="*/ 544286 w 5246914"/>
                  <a:gd name="connsiteY20" fmla="*/ 3973286 h 6328867"/>
                  <a:gd name="connsiteX21" fmla="*/ 544286 w 5246914"/>
                  <a:gd name="connsiteY21" fmla="*/ 4114800 h 6328867"/>
                  <a:gd name="connsiteX22" fmla="*/ 457200 w 5246914"/>
                  <a:gd name="connsiteY22" fmla="*/ 4365172 h 6328867"/>
                  <a:gd name="connsiteX23" fmla="*/ 478971 w 5246914"/>
                  <a:gd name="connsiteY23" fmla="*/ 4528457 h 6328867"/>
                  <a:gd name="connsiteX24" fmla="*/ 566057 w 5246914"/>
                  <a:gd name="connsiteY24" fmla="*/ 4702629 h 6328867"/>
                  <a:gd name="connsiteX25" fmla="*/ 533400 w 5246914"/>
                  <a:gd name="connsiteY25" fmla="*/ 4844143 h 6328867"/>
                  <a:gd name="connsiteX26" fmla="*/ 489857 w 5246914"/>
                  <a:gd name="connsiteY26" fmla="*/ 5148943 h 6328867"/>
                  <a:gd name="connsiteX27" fmla="*/ 522514 w 5246914"/>
                  <a:gd name="connsiteY27" fmla="*/ 5257800 h 6328867"/>
                  <a:gd name="connsiteX28" fmla="*/ 740228 w 5246914"/>
                  <a:gd name="connsiteY28" fmla="*/ 5845629 h 6328867"/>
                  <a:gd name="connsiteX29" fmla="*/ 870857 w 5246914"/>
                  <a:gd name="connsiteY29" fmla="*/ 5867400 h 6328867"/>
                  <a:gd name="connsiteX30" fmla="*/ 3799114 w 5246914"/>
                  <a:gd name="connsiteY30" fmla="*/ 6063343 h 6328867"/>
                  <a:gd name="connsiteX31" fmla="*/ 3858986 w 5246914"/>
                  <a:gd name="connsiteY31" fmla="*/ 6183085 h 6328867"/>
                  <a:gd name="connsiteX32" fmla="*/ 3886200 w 5246914"/>
                  <a:gd name="connsiteY32" fmla="*/ 6324600 h 6328867"/>
                  <a:gd name="connsiteX33" fmla="*/ 4027714 w 5246914"/>
                  <a:gd name="connsiteY33" fmla="*/ 6270171 h 6328867"/>
                  <a:gd name="connsiteX34" fmla="*/ 4038600 w 5246914"/>
                  <a:gd name="connsiteY34" fmla="*/ 6052457 h 6328867"/>
                  <a:gd name="connsiteX35" fmla="*/ 4027714 w 5246914"/>
                  <a:gd name="connsiteY35" fmla="*/ 5921829 h 6328867"/>
                  <a:gd name="connsiteX36" fmla="*/ 4016828 w 5246914"/>
                  <a:gd name="connsiteY36" fmla="*/ 5812972 h 6328867"/>
                  <a:gd name="connsiteX37" fmla="*/ 4114800 w 5246914"/>
                  <a:gd name="connsiteY37" fmla="*/ 5704114 h 6328867"/>
                  <a:gd name="connsiteX38" fmla="*/ 4419600 w 5246914"/>
                  <a:gd name="connsiteY38" fmla="*/ 5834743 h 6328867"/>
                  <a:gd name="connsiteX39" fmla="*/ 4626428 w 5246914"/>
                  <a:gd name="connsiteY39" fmla="*/ 5802086 h 6328867"/>
                  <a:gd name="connsiteX40" fmla="*/ 4604657 w 5246914"/>
                  <a:gd name="connsiteY40" fmla="*/ 5671457 h 6328867"/>
                  <a:gd name="connsiteX41" fmla="*/ 4648200 w 5246914"/>
                  <a:gd name="connsiteY41" fmla="*/ 5529943 h 6328867"/>
                  <a:gd name="connsiteX42" fmla="*/ 4637314 w 5246914"/>
                  <a:gd name="connsiteY42" fmla="*/ 5442857 h 6328867"/>
                  <a:gd name="connsiteX43" fmla="*/ 4702628 w 5246914"/>
                  <a:gd name="connsiteY43" fmla="*/ 5388429 h 6328867"/>
                  <a:gd name="connsiteX44" fmla="*/ 4669971 w 5246914"/>
                  <a:gd name="connsiteY44" fmla="*/ 5225143 h 6328867"/>
                  <a:gd name="connsiteX45" fmla="*/ 4778828 w 5246914"/>
                  <a:gd name="connsiteY45" fmla="*/ 4985657 h 6328867"/>
                  <a:gd name="connsiteX46" fmla="*/ 4800600 w 5246914"/>
                  <a:gd name="connsiteY46" fmla="*/ 4746172 h 6328867"/>
                  <a:gd name="connsiteX47" fmla="*/ 4855028 w 5246914"/>
                  <a:gd name="connsiteY47" fmla="*/ 4659086 h 6328867"/>
                  <a:gd name="connsiteX48" fmla="*/ 4985657 w 5246914"/>
                  <a:gd name="connsiteY48" fmla="*/ 4528457 h 6328867"/>
                  <a:gd name="connsiteX49" fmla="*/ 4963886 w 5246914"/>
                  <a:gd name="connsiteY49" fmla="*/ 4463143 h 6328867"/>
                  <a:gd name="connsiteX50" fmla="*/ 5083628 w 5246914"/>
                  <a:gd name="connsiteY50" fmla="*/ 4386943 h 6328867"/>
                  <a:gd name="connsiteX51" fmla="*/ 5007428 w 5246914"/>
                  <a:gd name="connsiteY51" fmla="*/ 4267200 h 6328867"/>
                  <a:gd name="connsiteX52" fmla="*/ 4974771 w 5246914"/>
                  <a:gd name="connsiteY52" fmla="*/ 4180114 h 6328867"/>
                  <a:gd name="connsiteX53" fmla="*/ 5170714 w 5246914"/>
                  <a:gd name="connsiteY53" fmla="*/ 4223657 h 6328867"/>
                  <a:gd name="connsiteX54" fmla="*/ 5192486 w 5246914"/>
                  <a:gd name="connsiteY54" fmla="*/ 4191000 h 6328867"/>
                  <a:gd name="connsiteX55" fmla="*/ 5170714 w 5246914"/>
                  <a:gd name="connsiteY55" fmla="*/ 4125686 h 6328867"/>
                  <a:gd name="connsiteX56" fmla="*/ 5246914 w 5246914"/>
                  <a:gd name="connsiteY56" fmla="*/ 4071257 h 6328867"/>
                  <a:gd name="connsiteX57" fmla="*/ 5170714 w 5246914"/>
                  <a:gd name="connsiteY57" fmla="*/ 3973286 h 6328867"/>
                  <a:gd name="connsiteX58" fmla="*/ 5050971 w 5246914"/>
                  <a:gd name="connsiteY58" fmla="*/ 3929743 h 6328867"/>
                  <a:gd name="connsiteX59" fmla="*/ 4974771 w 5246914"/>
                  <a:gd name="connsiteY59" fmla="*/ 3831772 h 6328867"/>
                  <a:gd name="connsiteX60" fmla="*/ 4996543 w 5246914"/>
                  <a:gd name="connsiteY60" fmla="*/ 3755572 h 6328867"/>
                  <a:gd name="connsiteX61" fmla="*/ 4985657 w 5246914"/>
                  <a:gd name="connsiteY61" fmla="*/ 3755572 h 6328867"/>
                  <a:gd name="connsiteX62" fmla="*/ 4985657 w 5246914"/>
                  <a:gd name="connsiteY62" fmla="*/ 3668486 h 6328867"/>
                  <a:gd name="connsiteX63" fmla="*/ 4887686 w 5246914"/>
                  <a:gd name="connsiteY63" fmla="*/ 3396343 h 6328867"/>
                  <a:gd name="connsiteX64" fmla="*/ 4702628 w 5246914"/>
                  <a:gd name="connsiteY64" fmla="*/ 3287486 h 6328867"/>
                  <a:gd name="connsiteX65" fmla="*/ 4659086 w 5246914"/>
                  <a:gd name="connsiteY65" fmla="*/ 2928257 h 6328867"/>
                  <a:gd name="connsiteX66" fmla="*/ 4637314 w 5246914"/>
                  <a:gd name="connsiteY66" fmla="*/ 2852057 h 6328867"/>
                  <a:gd name="connsiteX67" fmla="*/ 4582886 w 5246914"/>
                  <a:gd name="connsiteY67" fmla="*/ 2841172 h 6328867"/>
                  <a:gd name="connsiteX68" fmla="*/ 4561114 w 5246914"/>
                  <a:gd name="connsiteY68" fmla="*/ 2667000 h 6328867"/>
                  <a:gd name="connsiteX69" fmla="*/ 4495800 w 5246914"/>
                  <a:gd name="connsiteY69" fmla="*/ 2634343 h 6328867"/>
                  <a:gd name="connsiteX70" fmla="*/ 4495800 w 5246914"/>
                  <a:gd name="connsiteY70" fmla="*/ 2601686 h 6328867"/>
                  <a:gd name="connsiteX71" fmla="*/ 4408714 w 5246914"/>
                  <a:gd name="connsiteY71" fmla="*/ 2612572 h 6328867"/>
                  <a:gd name="connsiteX72" fmla="*/ 4245428 w 5246914"/>
                  <a:gd name="connsiteY72" fmla="*/ 2471057 h 6328867"/>
                  <a:gd name="connsiteX73" fmla="*/ 4125686 w 5246914"/>
                  <a:gd name="connsiteY73" fmla="*/ 2253343 h 6328867"/>
                  <a:gd name="connsiteX74" fmla="*/ 4093028 w 5246914"/>
                  <a:gd name="connsiteY74" fmla="*/ 2253343 h 6328867"/>
                  <a:gd name="connsiteX75" fmla="*/ 3995057 w 5246914"/>
                  <a:gd name="connsiteY75" fmla="*/ 1970314 h 6328867"/>
                  <a:gd name="connsiteX76" fmla="*/ 3799114 w 5246914"/>
                  <a:gd name="connsiteY76" fmla="*/ 1883229 h 6328867"/>
                  <a:gd name="connsiteX77" fmla="*/ 3733800 w 5246914"/>
                  <a:gd name="connsiteY77" fmla="*/ 1839686 h 6328867"/>
                  <a:gd name="connsiteX78" fmla="*/ 3744686 w 5246914"/>
                  <a:gd name="connsiteY78" fmla="*/ 1730829 h 6328867"/>
                  <a:gd name="connsiteX79" fmla="*/ 3690257 w 5246914"/>
                  <a:gd name="connsiteY79" fmla="*/ 1709057 h 6328867"/>
                  <a:gd name="connsiteX80" fmla="*/ 3483428 w 5246914"/>
                  <a:gd name="connsiteY80" fmla="*/ 1534886 h 6328867"/>
                  <a:gd name="connsiteX81" fmla="*/ 3483428 w 5246914"/>
                  <a:gd name="connsiteY81" fmla="*/ 1491343 h 6328867"/>
                  <a:gd name="connsiteX82" fmla="*/ 3429000 w 5246914"/>
                  <a:gd name="connsiteY82" fmla="*/ 1491343 h 6328867"/>
                  <a:gd name="connsiteX83" fmla="*/ 3320143 w 5246914"/>
                  <a:gd name="connsiteY83" fmla="*/ 1360714 h 6328867"/>
                  <a:gd name="connsiteX84" fmla="*/ 3243943 w 5246914"/>
                  <a:gd name="connsiteY84" fmla="*/ 1164772 h 6328867"/>
                  <a:gd name="connsiteX85" fmla="*/ 3189514 w 5246914"/>
                  <a:gd name="connsiteY85" fmla="*/ 1186543 h 6328867"/>
                  <a:gd name="connsiteX86" fmla="*/ 3080657 w 5246914"/>
                  <a:gd name="connsiteY86" fmla="*/ 947057 h 6328867"/>
                  <a:gd name="connsiteX87" fmla="*/ 3091543 w 5246914"/>
                  <a:gd name="connsiteY87" fmla="*/ 881743 h 6328867"/>
                  <a:gd name="connsiteX88" fmla="*/ 3026228 w 5246914"/>
                  <a:gd name="connsiteY88" fmla="*/ 859972 h 6328867"/>
                  <a:gd name="connsiteX89" fmla="*/ 3026228 w 5246914"/>
                  <a:gd name="connsiteY89" fmla="*/ 740229 h 6328867"/>
                  <a:gd name="connsiteX90" fmla="*/ 2797628 w 5246914"/>
                  <a:gd name="connsiteY90" fmla="*/ 718457 h 6328867"/>
                  <a:gd name="connsiteX91" fmla="*/ 2808514 w 5246914"/>
                  <a:gd name="connsiteY91" fmla="*/ 642257 h 6328867"/>
                  <a:gd name="connsiteX92" fmla="*/ 2775857 w 5246914"/>
                  <a:gd name="connsiteY92" fmla="*/ 664029 h 6328867"/>
                  <a:gd name="connsiteX93" fmla="*/ 2514600 w 5246914"/>
                  <a:gd name="connsiteY93" fmla="*/ 478972 h 6328867"/>
                  <a:gd name="connsiteX94" fmla="*/ 2481943 w 5246914"/>
                  <a:gd name="connsiteY94" fmla="*/ 337457 h 6328867"/>
                  <a:gd name="connsiteX95" fmla="*/ 2569028 w 5246914"/>
                  <a:gd name="connsiteY95" fmla="*/ 206829 h 6328867"/>
                  <a:gd name="connsiteX96" fmla="*/ 2721428 w 5246914"/>
                  <a:gd name="connsiteY96" fmla="*/ 43543 h 6328867"/>
                  <a:gd name="connsiteX97" fmla="*/ 2623457 w 5246914"/>
                  <a:gd name="connsiteY97" fmla="*/ 32657 h 6328867"/>
                  <a:gd name="connsiteX98" fmla="*/ 0 w 5246914"/>
                  <a:gd name="connsiteY98" fmla="*/ 0 h 6328867"/>
                  <a:gd name="connsiteX0" fmla="*/ 0 w 5246914"/>
                  <a:gd name="connsiteY0" fmla="*/ 0 h 6338275"/>
                  <a:gd name="connsiteX1" fmla="*/ 43543 w 5246914"/>
                  <a:gd name="connsiteY1" fmla="*/ 424543 h 6338275"/>
                  <a:gd name="connsiteX2" fmla="*/ 97971 w 5246914"/>
                  <a:gd name="connsiteY2" fmla="*/ 718457 h 6338275"/>
                  <a:gd name="connsiteX3" fmla="*/ 130628 w 5246914"/>
                  <a:gd name="connsiteY3" fmla="*/ 1012372 h 6338275"/>
                  <a:gd name="connsiteX4" fmla="*/ 152400 w 5246914"/>
                  <a:gd name="connsiteY4" fmla="*/ 1208314 h 6338275"/>
                  <a:gd name="connsiteX5" fmla="*/ 195943 w 5246914"/>
                  <a:gd name="connsiteY5" fmla="*/ 1306286 h 6338275"/>
                  <a:gd name="connsiteX6" fmla="*/ 195943 w 5246914"/>
                  <a:gd name="connsiteY6" fmla="*/ 1469572 h 6338275"/>
                  <a:gd name="connsiteX7" fmla="*/ 217714 w 5246914"/>
                  <a:gd name="connsiteY7" fmla="*/ 1698172 h 6338275"/>
                  <a:gd name="connsiteX8" fmla="*/ 283028 w 5246914"/>
                  <a:gd name="connsiteY8" fmla="*/ 2013857 h 6338275"/>
                  <a:gd name="connsiteX9" fmla="*/ 337457 w 5246914"/>
                  <a:gd name="connsiteY9" fmla="*/ 2373086 h 6338275"/>
                  <a:gd name="connsiteX10" fmla="*/ 370114 w 5246914"/>
                  <a:gd name="connsiteY10" fmla="*/ 2547257 h 6338275"/>
                  <a:gd name="connsiteX11" fmla="*/ 370114 w 5246914"/>
                  <a:gd name="connsiteY11" fmla="*/ 2667000 h 6338275"/>
                  <a:gd name="connsiteX12" fmla="*/ 381000 w 5246914"/>
                  <a:gd name="connsiteY12" fmla="*/ 2710543 h 6338275"/>
                  <a:gd name="connsiteX13" fmla="*/ 391886 w 5246914"/>
                  <a:gd name="connsiteY13" fmla="*/ 2862943 h 6338275"/>
                  <a:gd name="connsiteX14" fmla="*/ 424543 w 5246914"/>
                  <a:gd name="connsiteY14" fmla="*/ 2950029 h 6338275"/>
                  <a:gd name="connsiteX15" fmla="*/ 511628 w 5246914"/>
                  <a:gd name="connsiteY15" fmla="*/ 3156857 h 6338275"/>
                  <a:gd name="connsiteX16" fmla="*/ 631371 w 5246914"/>
                  <a:gd name="connsiteY16" fmla="*/ 3461657 h 6338275"/>
                  <a:gd name="connsiteX17" fmla="*/ 642257 w 5246914"/>
                  <a:gd name="connsiteY17" fmla="*/ 3570514 h 6338275"/>
                  <a:gd name="connsiteX18" fmla="*/ 740228 w 5246914"/>
                  <a:gd name="connsiteY18" fmla="*/ 3712029 h 6338275"/>
                  <a:gd name="connsiteX19" fmla="*/ 620486 w 5246914"/>
                  <a:gd name="connsiteY19" fmla="*/ 3853543 h 6338275"/>
                  <a:gd name="connsiteX20" fmla="*/ 544286 w 5246914"/>
                  <a:gd name="connsiteY20" fmla="*/ 3973286 h 6338275"/>
                  <a:gd name="connsiteX21" fmla="*/ 544286 w 5246914"/>
                  <a:gd name="connsiteY21" fmla="*/ 4114800 h 6338275"/>
                  <a:gd name="connsiteX22" fmla="*/ 457200 w 5246914"/>
                  <a:gd name="connsiteY22" fmla="*/ 4365172 h 6338275"/>
                  <a:gd name="connsiteX23" fmla="*/ 478971 w 5246914"/>
                  <a:gd name="connsiteY23" fmla="*/ 4528457 h 6338275"/>
                  <a:gd name="connsiteX24" fmla="*/ 566057 w 5246914"/>
                  <a:gd name="connsiteY24" fmla="*/ 4702629 h 6338275"/>
                  <a:gd name="connsiteX25" fmla="*/ 533400 w 5246914"/>
                  <a:gd name="connsiteY25" fmla="*/ 4844143 h 6338275"/>
                  <a:gd name="connsiteX26" fmla="*/ 489857 w 5246914"/>
                  <a:gd name="connsiteY26" fmla="*/ 5148943 h 6338275"/>
                  <a:gd name="connsiteX27" fmla="*/ 522514 w 5246914"/>
                  <a:gd name="connsiteY27" fmla="*/ 5257800 h 6338275"/>
                  <a:gd name="connsiteX28" fmla="*/ 740228 w 5246914"/>
                  <a:gd name="connsiteY28" fmla="*/ 5845629 h 6338275"/>
                  <a:gd name="connsiteX29" fmla="*/ 870857 w 5246914"/>
                  <a:gd name="connsiteY29" fmla="*/ 5867400 h 6338275"/>
                  <a:gd name="connsiteX30" fmla="*/ 3799114 w 5246914"/>
                  <a:gd name="connsiteY30" fmla="*/ 6063343 h 6338275"/>
                  <a:gd name="connsiteX31" fmla="*/ 3858986 w 5246914"/>
                  <a:gd name="connsiteY31" fmla="*/ 6183085 h 6338275"/>
                  <a:gd name="connsiteX32" fmla="*/ 3886200 w 5246914"/>
                  <a:gd name="connsiteY32" fmla="*/ 6324600 h 6338275"/>
                  <a:gd name="connsiteX33" fmla="*/ 4027714 w 5246914"/>
                  <a:gd name="connsiteY33" fmla="*/ 6301921 h 6338275"/>
                  <a:gd name="connsiteX34" fmla="*/ 4038600 w 5246914"/>
                  <a:gd name="connsiteY34" fmla="*/ 6052457 h 6338275"/>
                  <a:gd name="connsiteX35" fmla="*/ 4027714 w 5246914"/>
                  <a:gd name="connsiteY35" fmla="*/ 5921829 h 6338275"/>
                  <a:gd name="connsiteX36" fmla="*/ 4016828 w 5246914"/>
                  <a:gd name="connsiteY36" fmla="*/ 5812972 h 6338275"/>
                  <a:gd name="connsiteX37" fmla="*/ 4114800 w 5246914"/>
                  <a:gd name="connsiteY37" fmla="*/ 5704114 h 6338275"/>
                  <a:gd name="connsiteX38" fmla="*/ 4419600 w 5246914"/>
                  <a:gd name="connsiteY38" fmla="*/ 5834743 h 6338275"/>
                  <a:gd name="connsiteX39" fmla="*/ 4626428 w 5246914"/>
                  <a:gd name="connsiteY39" fmla="*/ 5802086 h 6338275"/>
                  <a:gd name="connsiteX40" fmla="*/ 4604657 w 5246914"/>
                  <a:gd name="connsiteY40" fmla="*/ 5671457 h 6338275"/>
                  <a:gd name="connsiteX41" fmla="*/ 4648200 w 5246914"/>
                  <a:gd name="connsiteY41" fmla="*/ 5529943 h 6338275"/>
                  <a:gd name="connsiteX42" fmla="*/ 4637314 w 5246914"/>
                  <a:gd name="connsiteY42" fmla="*/ 5442857 h 6338275"/>
                  <a:gd name="connsiteX43" fmla="*/ 4702628 w 5246914"/>
                  <a:gd name="connsiteY43" fmla="*/ 5388429 h 6338275"/>
                  <a:gd name="connsiteX44" fmla="*/ 4669971 w 5246914"/>
                  <a:gd name="connsiteY44" fmla="*/ 5225143 h 6338275"/>
                  <a:gd name="connsiteX45" fmla="*/ 4778828 w 5246914"/>
                  <a:gd name="connsiteY45" fmla="*/ 4985657 h 6338275"/>
                  <a:gd name="connsiteX46" fmla="*/ 4800600 w 5246914"/>
                  <a:gd name="connsiteY46" fmla="*/ 4746172 h 6338275"/>
                  <a:gd name="connsiteX47" fmla="*/ 4855028 w 5246914"/>
                  <a:gd name="connsiteY47" fmla="*/ 4659086 h 6338275"/>
                  <a:gd name="connsiteX48" fmla="*/ 4985657 w 5246914"/>
                  <a:gd name="connsiteY48" fmla="*/ 4528457 h 6338275"/>
                  <a:gd name="connsiteX49" fmla="*/ 4963886 w 5246914"/>
                  <a:gd name="connsiteY49" fmla="*/ 4463143 h 6338275"/>
                  <a:gd name="connsiteX50" fmla="*/ 5083628 w 5246914"/>
                  <a:gd name="connsiteY50" fmla="*/ 4386943 h 6338275"/>
                  <a:gd name="connsiteX51" fmla="*/ 5007428 w 5246914"/>
                  <a:gd name="connsiteY51" fmla="*/ 4267200 h 6338275"/>
                  <a:gd name="connsiteX52" fmla="*/ 4974771 w 5246914"/>
                  <a:gd name="connsiteY52" fmla="*/ 4180114 h 6338275"/>
                  <a:gd name="connsiteX53" fmla="*/ 5170714 w 5246914"/>
                  <a:gd name="connsiteY53" fmla="*/ 4223657 h 6338275"/>
                  <a:gd name="connsiteX54" fmla="*/ 5192486 w 5246914"/>
                  <a:gd name="connsiteY54" fmla="*/ 4191000 h 6338275"/>
                  <a:gd name="connsiteX55" fmla="*/ 5170714 w 5246914"/>
                  <a:gd name="connsiteY55" fmla="*/ 4125686 h 6338275"/>
                  <a:gd name="connsiteX56" fmla="*/ 5246914 w 5246914"/>
                  <a:gd name="connsiteY56" fmla="*/ 4071257 h 6338275"/>
                  <a:gd name="connsiteX57" fmla="*/ 5170714 w 5246914"/>
                  <a:gd name="connsiteY57" fmla="*/ 3973286 h 6338275"/>
                  <a:gd name="connsiteX58" fmla="*/ 5050971 w 5246914"/>
                  <a:gd name="connsiteY58" fmla="*/ 3929743 h 6338275"/>
                  <a:gd name="connsiteX59" fmla="*/ 4974771 w 5246914"/>
                  <a:gd name="connsiteY59" fmla="*/ 3831772 h 6338275"/>
                  <a:gd name="connsiteX60" fmla="*/ 4996543 w 5246914"/>
                  <a:gd name="connsiteY60" fmla="*/ 3755572 h 6338275"/>
                  <a:gd name="connsiteX61" fmla="*/ 4985657 w 5246914"/>
                  <a:gd name="connsiteY61" fmla="*/ 3755572 h 6338275"/>
                  <a:gd name="connsiteX62" fmla="*/ 4985657 w 5246914"/>
                  <a:gd name="connsiteY62" fmla="*/ 3668486 h 6338275"/>
                  <a:gd name="connsiteX63" fmla="*/ 4887686 w 5246914"/>
                  <a:gd name="connsiteY63" fmla="*/ 3396343 h 6338275"/>
                  <a:gd name="connsiteX64" fmla="*/ 4702628 w 5246914"/>
                  <a:gd name="connsiteY64" fmla="*/ 3287486 h 6338275"/>
                  <a:gd name="connsiteX65" fmla="*/ 4659086 w 5246914"/>
                  <a:gd name="connsiteY65" fmla="*/ 2928257 h 6338275"/>
                  <a:gd name="connsiteX66" fmla="*/ 4637314 w 5246914"/>
                  <a:gd name="connsiteY66" fmla="*/ 2852057 h 6338275"/>
                  <a:gd name="connsiteX67" fmla="*/ 4582886 w 5246914"/>
                  <a:gd name="connsiteY67" fmla="*/ 2841172 h 6338275"/>
                  <a:gd name="connsiteX68" fmla="*/ 4561114 w 5246914"/>
                  <a:gd name="connsiteY68" fmla="*/ 2667000 h 6338275"/>
                  <a:gd name="connsiteX69" fmla="*/ 4495800 w 5246914"/>
                  <a:gd name="connsiteY69" fmla="*/ 2634343 h 6338275"/>
                  <a:gd name="connsiteX70" fmla="*/ 4495800 w 5246914"/>
                  <a:gd name="connsiteY70" fmla="*/ 2601686 h 6338275"/>
                  <a:gd name="connsiteX71" fmla="*/ 4408714 w 5246914"/>
                  <a:gd name="connsiteY71" fmla="*/ 2612572 h 6338275"/>
                  <a:gd name="connsiteX72" fmla="*/ 4245428 w 5246914"/>
                  <a:gd name="connsiteY72" fmla="*/ 2471057 h 6338275"/>
                  <a:gd name="connsiteX73" fmla="*/ 4125686 w 5246914"/>
                  <a:gd name="connsiteY73" fmla="*/ 2253343 h 6338275"/>
                  <a:gd name="connsiteX74" fmla="*/ 4093028 w 5246914"/>
                  <a:gd name="connsiteY74" fmla="*/ 2253343 h 6338275"/>
                  <a:gd name="connsiteX75" fmla="*/ 3995057 w 5246914"/>
                  <a:gd name="connsiteY75" fmla="*/ 1970314 h 6338275"/>
                  <a:gd name="connsiteX76" fmla="*/ 3799114 w 5246914"/>
                  <a:gd name="connsiteY76" fmla="*/ 1883229 h 6338275"/>
                  <a:gd name="connsiteX77" fmla="*/ 3733800 w 5246914"/>
                  <a:gd name="connsiteY77" fmla="*/ 1839686 h 6338275"/>
                  <a:gd name="connsiteX78" fmla="*/ 3744686 w 5246914"/>
                  <a:gd name="connsiteY78" fmla="*/ 1730829 h 6338275"/>
                  <a:gd name="connsiteX79" fmla="*/ 3690257 w 5246914"/>
                  <a:gd name="connsiteY79" fmla="*/ 1709057 h 6338275"/>
                  <a:gd name="connsiteX80" fmla="*/ 3483428 w 5246914"/>
                  <a:gd name="connsiteY80" fmla="*/ 1534886 h 6338275"/>
                  <a:gd name="connsiteX81" fmla="*/ 3483428 w 5246914"/>
                  <a:gd name="connsiteY81" fmla="*/ 1491343 h 6338275"/>
                  <a:gd name="connsiteX82" fmla="*/ 3429000 w 5246914"/>
                  <a:gd name="connsiteY82" fmla="*/ 1491343 h 6338275"/>
                  <a:gd name="connsiteX83" fmla="*/ 3320143 w 5246914"/>
                  <a:gd name="connsiteY83" fmla="*/ 1360714 h 6338275"/>
                  <a:gd name="connsiteX84" fmla="*/ 3243943 w 5246914"/>
                  <a:gd name="connsiteY84" fmla="*/ 1164772 h 6338275"/>
                  <a:gd name="connsiteX85" fmla="*/ 3189514 w 5246914"/>
                  <a:gd name="connsiteY85" fmla="*/ 1186543 h 6338275"/>
                  <a:gd name="connsiteX86" fmla="*/ 3080657 w 5246914"/>
                  <a:gd name="connsiteY86" fmla="*/ 947057 h 6338275"/>
                  <a:gd name="connsiteX87" fmla="*/ 3091543 w 5246914"/>
                  <a:gd name="connsiteY87" fmla="*/ 881743 h 6338275"/>
                  <a:gd name="connsiteX88" fmla="*/ 3026228 w 5246914"/>
                  <a:gd name="connsiteY88" fmla="*/ 859972 h 6338275"/>
                  <a:gd name="connsiteX89" fmla="*/ 3026228 w 5246914"/>
                  <a:gd name="connsiteY89" fmla="*/ 740229 h 6338275"/>
                  <a:gd name="connsiteX90" fmla="*/ 2797628 w 5246914"/>
                  <a:gd name="connsiteY90" fmla="*/ 718457 h 6338275"/>
                  <a:gd name="connsiteX91" fmla="*/ 2808514 w 5246914"/>
                  <a:gd name="connsiteY91" fmla="*/ 642257 h 6338275"/>
                  <a:gd name="connsiteX92" fmla="*/ 2775857 w 5246914"/>
                  <a:gd name="connsiteY92" fmla="*/ 664029 h 6338275"/>
                  <a:gd name="connsiteX93" fmla="*/ 2514600 w 5246914"/>
                  <a:gd name="connsiteY93" fmla="*/ 478972 h 6338275"/>
                  <a:gd name="connsiteX94" fmla="*/ 2481943 w 5246914"/>
                  <a:gd name="connsiteY94" fmla="*/ 337457 h 6338275"/>
                  <a:gd name="connsiteX95" fmla="*/ 2569028 w 5246914"/>
                  <a:gd name="connsiteY95" fmla="*/ 206829 h 6338275"/>
                  <a:gd name="connsiteX96" fmla="*/ 2721428 w 5246914"/>
                  <a:gd name="connsiteY96" fmla="*/ 43543 h 6338275"/>
                  <a:gd name="connsiteX97" fmla="*/ 2623457 w 5246914"/>
                  <a:gd name="connsiteY97" fmla="*/ 32657 h 6338275"/>
                  <a:gd name="connsiteX98" fmla="*/ 0 w 5246914"/>
                  <a:gd name="connsiteY98" fmla="*/ 0 h 6338275"/>
                  <a:gd name="connsiteX0" fmla="*/ 0 w 5246914"/>
                  <a:gd name="connsiteY0" fmla="*/ 0 h 6338275"/>
                  <a:gd name="connsiteX1" fmla="*/ 43543 w 5246914"/>
                  <a:gd name="connsiteY1" fmla="*/ 424543 h 6338275"/>
                  <a:gd name="connsiteX2" fmla="*/ 97971 w 5246914"/>
                  <a:gd name="connsiteY2" fmla="*/ 718457 h 6338275"/>
                  <a:gd name="connsiteX3" fmla="*/ 130628 w 5246914"/>
                  <a:gd name="connsiteY3" fmla="*/ 1012372 h 6338275"/>
                  <a:gd name="connsiteX4" fmla="*/ 152400 w 5246914"/>
                  <a:gd name="connsiteY4" fmla="*/ 1208314 h 6338275"/>
                  <a:gd name="connsiteX5" fmla="*/ 195943 w 5246914"/>
                  <a:gd name="connsiteY5" fmla="*/ 1306286 h 6338275"/>
                  <a:gd name="connsiteX6" fmla="*/ 195943 w 5246914"/>
                  <a:gd name="connsiteY6" fmla="*/ 1469572 h 6338275"/>
                  <a:gd name="connsiteX7" fmla="*/ 217714 w 5246914"/>
                  <a:gd name="connsiteY7" fmla="*/ 1698172 h 6338275"/>
                  <a:gd name="connsiteX8" fmla="*/ 283028 w 5246914"/>
                  <a:gd name="connsiteY8" fmla="*/ 2013857 h 6338275"/>
                  <a:gd name="connsiteX9" fmla="*/ 337457 w 5246914"/>
                  <a:gd name="connsiteY9" fmla="*/ 2373086 h 6338275"/>
                  <a:gd name="connsiteX10" fmla="*/ 370114 w 5246914"/>
                  <a:gd name="connsiteY10" fmla="*/ 2547257 h 6338275"/>
                  <a:gd name="connsiteX11" fmla="*/ 370114 w 5246914"/>
                  <a:gd name="connsiteY11" fmla="*/ 2667000 h 6338275"/>
                  <a:gd name="connsiteX12" fmla="*/ 381000 w 5246914"/>
                  <a:gd name="connsiteY12" fmla="*/ 2710543 h 6338275"/>
                  <a:gd name="connsiteX13" fmla="*/ 391886 w 5246914"/>
                  <a:gd name="connsiteY13" fmla="*/ 2862943 h 6338275"/>
                  <a:gd name="connsiteX14" fmla="*/ 424543 w 5246914"/>
                  <a:gd name="connsiteY14" fmla="*/ 2950029 h 6338275"/>
                  <a:gd name="connsiteX15" fmla="*/ 511628 w 5246914"/>
                  <a:gd name="connsiteY15" fmla="*/ 3156857 h 6338275"/>
                  <a:gd name="connsiteX16" fmla="*/ 631371 w 5246914"/>
                  <a:gd name="connsiteY16" fmla="*/ 3461657 h 6338275"/>
                  <a:gd name="connsiteX17" fmla="*/ 642257 w 5246914"/>
                  <a:gd name="connsiteY17" fmla="*/ 3570514 h 6338275"/>
                  <a:gd name="connsiteX18" fmla="*/ 740228 w 5246914"/>
                  <a:gd name="connsiteY18" fmla="*/ 3712029 h 6338275"/>
                  <a:gd name="connsiteX19" fmla="*/ 620486 w 5246914"/>
                  <a:gd name="connsiteY19" fmla="*/ 3853543 h 6338275"/>
                  <a:gd name="connsiteX20" fmla="*/ 544286 w 5246914"/>
                  <a:gd name="connsiteY20" fmla="*/ 3973286 h 6338275"/>
                  <a:gd name="connsiteX21" fmla="*/ 544286 w 5246914"/>
                  <a:gd name="connsiteY21" fmla="*/ 4114800 h 6338275"/>
                  <a:gd name="connsiteX22" fmla="*/ 457200 w 5246914"/>
                  <a:gd name="connsiteY22" fmla="*/ 4365172 h 6338275"/>
                  <a:gd name="connsiteX23" fmla="*/ 478971 w 5246914"/>
                  <a:gd name="connsiteY23" fmla="*/ 4528457 h 6338275"/>
                  <a:gd name="connsiteX24" fmla="*/ 566057 w 5246914"/>
                  <a:gd name="connsiteY24" fmla="*/ 4702629 h 6338275"/>
                  <a:gd name="connsiteX25" fmla="*/ 533400 w 5246914"/>
                  <a:gd name="connsiteY25" fmla="*/ 4844143 h 6338275"/>
                  <a:gd name="connsiteX26" fmla="*/ 489857 w 5246914"/>
                  <a:gd name="connsiteY26" fmla="*/ 5148943 h 6338275"/>
                  <a:gd name="connsiteX27" fmla="*/ 522514 w 5246914"/>
                  <a:gd name="connsiteY27" fmla="*/ 5257800 h 6338275"/>
                  <a:gd name="connsiteX28" fmla="*/ 740228 w 5246914"/>
                  <a:gd name="connsiteY28" fmla="*/ 5845629 h 6338275"/>
                  <a:gd name="connsiteX29" fmla="*/ 870857 w 5246914"/>
                  <a:gd name="connsiteY29" fmla="*/ 5867400 h 6338275"/>
                  <a:gd name="connsiteX30" fmla="*/ 3799114 w 5246914"/>
                  <a:gd name="connsiteY30" fmla="*/ 6063343 h 6338275"/>
                  <a:gd name="connsiteX31" fmla="*/ 3858986 w 5246914"/>
                  <a:gd name="connsiteY31" fmla="*/ 6183085 h 6338275"/>
                  <a:gd name="connsiteX32" fmla="*/ 3886200 w 5246914"/>
                  <a:gd name="connsiteY32" fmla="*/ 6324600 h 6338275"/>
                  <a:gd name="connsiteX33" fmla="*/ 4027714 w 5246914"/>
                  <a:gd name="connsiteY33" fmla="*/ 6301921 h 6338275"/>
                  <a:gd name="connsiteX34" fmla="*/ 4038600 w 5246914"/>
                  <a:gd name="connsiteY34" fmla="*/ 6052457 h 6338275"/>
                  <a:gd name="connsiteX35" fmla="*/ 4027714 w 5246914"/>
                  <a:gd name="connsiteY35" fmla="*/ 5921829 h 6338275"/>
                  <a:gd name="connsiteX36" fmla="*/ 4016828 w 5246914"/>
                  <a:gd name="connsiteY36" fmla="*/ 5812972 h 6338275"/>
                  <a:gd name="connsiteX37" fmla="*/ 4114800 w 5246914"/>
                  <a:gd name="connsiteY37" fmla="*/ 5704114 h 6338275"/>
                  <a:gd name="connsiteX38" fmla="*/ 4419600 w 5246914"/>
                  <a:gd name="connsiteY38" fmla="*/ 5834743 h 6338275"/>
                  <a:gd name="connsiteX39" fmla="*/ 4626428 w 5246914"/>
                  <a:gd name="connsiteY39" fmla="*/ 5802086 h 6338275"/>
                  <a:gd name="connsiteX40" fmla="*/ 4604657 w 5246914"/>
                  <a:gd name="connsiteY40" fmla="*/ 5671457 h 6338275"/>
                  <a:gd name="connsiteX41" fmla="*/ 4648200 w 5246914"/>
                  <a:gd name="connsiteY41" fmla="*/ 5529943 h 6338275"/>
                  <a:gd name="connsiteX42" fmla="*/ 4637314 w 5246914"/>
                  <a:gd name="connsiteY42" fmla="*/ 5442857 h 6338275"/>
                  <a:gd name="connsiteX43" fmla="*/ 4702628 w 5246914"/>
                  <a:gd name="connsiteY43" fmla="*/ 5388429 h 6338275"/>
                  <a:gd name="connsiteX44" fmla="*/ 4669971 w 5246914"/>
                  <a:gd name="connsiteY44" fmla="*/ 5225143 h 6338275"/>
                  <a:gd name="connsiteX45" fmla="*/ 4778828 w 5246914"/>
                  <a:gd name="connsiteY45" fmla="*/ 4985657 h 6338275"/>
                  <a:gd name="connsiteX46" fmla="*/ 4800600 w 5246914"/>
                  <a:gd name="connsiteY46" fmla="*/ 4746172 h 6338275"/>
                  <a:gd name="connsiteX47" fmla="*/ 4855028 w 5246914"/>
                  <a:gd name="connsiteY47" fmla="*/ 4659086 h 6338275"/>
                  <a:gd name="connsiteX48" fmla="*/ 4985657 w 5246914"/>
                  <a:gd name="connsiteY48" fmla="*/ 4528457 h 6338275"/>
                  <a:gd name="connsiteX49" fmla="*/ 4963886 w 5246914"/>
                  <a:gd name="connsiteY49" fmla="*/ 4463143 h 6338275"/>
                  <a:gd name="connsiteX50" fmla="*/ 5083628 w 5246914"/>
                  <a:gd name="connsiteY50" fmla="*/ 4386943 h 6338275"/>
                  <a:gd name="connsiteX51" fmla="*/ 5007428 w 5246914"/>
                  <a:gd name="connsiteY51" fmla="*/ 4267200 h 6338275"/>
                  <a:gd name="connsiteX52" fmla="*/ 4974771 w 5246914"/>
                  <a:gd name="connsiteY52" fmla="*/ 4180114 h 6338275"/>
                  <a:gd name="connsiteX53" fmla="*/ 5170714 w 5246914"/>
                  <a:gd name="connsiteY53" fmla="*/ 4223657 h 6338275"/>
                  <a:gd name="connsiteX54" fmla="*/ 5192486 w 5246914"/>
                  <a:gd name="connsiteY54" fmla="*/ 4191000 h 6338275"/>
                  <a:gd name="connsiteX55" fmla="*/ 5170714 w 5246914"/>
                  <a:gd name="connsiteY55" fmla="*/ 4125686 h 6338275"/>
                  <a:gd name="connsiteX56" fmla="*/ 5246914 w 5246914"/>
                  <a:gd name="connsiteY56" fmla="*/ 4071257 h 6338275"/>
                  <a:gd name="connsiteX57" fmla="*/ 5170714 w 5246914"/>
                  <a:gd name="connsiteY57" fmla="*/ 3973286 h 6338275"/>
                  <a:gd name="connsiteX58" fmla="*/ 5050971 w 5246914"/>
                  <a:gd name="connsiteY58" fmla="*/ 3929743 h 6338275"/>
                  <a:gd name="connsiteX59" fmla="*/ 4974771 w 5246914"/>
                  <a:gd name="connsiteY59" fmla="*/ 3831772 h 6338275"/>
                  <a:gd name="connsiteX60" fmla="*/ 4996543 w 5246914"/>
                  <a:gd name="connsiteY60" fmla="*/ 3755572 h 6338275"/>
                  <a:gd name="connsiteX61" fmla="*/ 4985657 w 5246914"/>
                  <a:gd name="connsiteY61" fmla="*/ 3755572 h 6338275"/>
                  <a:gd name="connsiteX62" fmla="*/ 4985657 w 5246914"/>
                  <a:gd name="connsiteY62" fmla="*/ 3668486 h 6338275"/>
                  <a:gd name="connsiteX63" fmla="*/ 4887686 w 5246914"/>
                  <a:gd name="connsiteY63" fmla="*/ 3396343 h 6338275"/>
                  <a:gd name="connsiteX64" fmla="*/ 4702628 w 5246914"/>
                  <a:gd name="connsiteY64" fmla="*/ 3287486 h 6338275"/>
                  <a:gd name="connsiteX65" fmla="*/ 4659086 w 5246914"/>
                  <a:gd name="connsiteY65" fmla="*/ 2928257 h 6338275"/>
                  <a:gd name="connsiteX66" fmla="*/ 4637314 w 5246914"/>
                  <a:gd name="connsiteY66" fmla="*/ 2852057 h 6338275"/>
                  <a:gd name="connsiteX67" fmla="*/ 4582886 w 5246914"/>
                  <a:gd name="connsiteY67" fmla="*/ 2841172 h 6338275"/>
                  <a:gd name="connsiteX68" fmla="*/ 4561114 w 5246914"/>
                  <a:gd name="connsiteY68" fmla="*/ 2667000 h 6338275"/>
                  <a:gd name="connsiteX69" fmla="*/ 4495800 w 5246914"/>
                  <a:gd name="connsiteY69" fmla="*/ 2634343 h 6338275"/>
                  <a:gd name="connsiteX70" fmla="*/ 4495800 w 5246914"/>
                  <a:gd name="connsiteY70" fmla="*/ 2601686 h 6338275"/>
                  <a:gd name="connsiteX71" fmla="*/ 4408714 w 5246914"/>
                  <a:gd name="connsiteY71" fmla="*/ 2612572 h 6338275"/>
                  <a:gd name="connsiteX72" fmla="*/ 4245428 w 5246914"/>
                  <a:gd name="connsiteY72" fmla="*/ 2471057 h 6338275"/>
                  <a:gd name="connsiteX73" fmla="*/ 4125686 w 5246914"/>
                  <a:gd name="connsiteY73" fmla="*/ 2253343 h 6338275"/>
                  <a:gd name="connsiteX74" fmla="*/ 4093028 w 5246914"/>
                  <a:gd name="connsiteY74" fmla="*/ 2253343 h 6338275"/>
                  <a:gd name="connsiteX75" fmla="*/ 3995057 w 5246914"/>
                  <a:gd name="connsiteY75" fmla="*/ 1970314 h 6338275"/>
                  <a:gd name="connsiteX76" fmla="*/ 3799114 w 5246914"/>
                  <a:gd name="connsiteY76" fmla="*/ 1883229 h 6338275"/>
                  <a:gd name="connsiteX77" fmla="*/ 3733800 w 5246914"/>
                  <a:gd name="connsiteY77" fmla="*/ 1839686 h 6338275"/>
                  <a:gd name="connsiteX78" fmla="*/ 3744686 w 5246914"/>
                  <a:gd name="connsiteY78" fmla="*/ 1730829 h 6338275"/>
                  <a:gd name="connsiteX79" fmla="*/ 3690257 w 5246914"/>
                  <a:gd name="connsiteY79" fmla="*/ 1709057 h 6338275"/>
                  <a:gd name="connsiteX80" fmla="*/ 3483428 w 5246914"/>
                  <a:gd name="connsiteY80" fmla="*/ 1534886 h 6338275"/>
                  <a:gd name="connsiteX81" fmla="*/ 3483428 w 5246914"/>
                  <a:gd name="connsiteY81" fmla="*/ 1491343 h 6338275"/>
                  <a:gd name="connsiteX82" fmla="*/ 3429000 w 5246914"/>
                  <a:gd name="connsiteY82" fmla="*/ 1491343 h 6338275"/>
                  <a:gd name="connsiteX83" fmla="*/ 3320143 w 5246914"/>
                  <a:gd name="connsiteY83" fmla="*/ 1360714 h 6338275"/>
                  <a:gd name="connsiteX84" fmla="*/ 3243943 w 5246914"/>
                  <a:gd name="connsiteY84" fmla="*/ 1164772 h 6338275"/>
                  <a:gd name="connsiteX85" fmla="*/ 3189514 w 5246914"/>
                  <a:gd name="connsiteY85" fmla="*/ 1186543 h 6338275"/>
                  <a:gd name="connsiteX86" fmla="*/ 3080657 w 5246914"/>
                  <a:gd name="connsiteY86" fmla="*/ 947057 h 6338275"/>
                  <a:gd name="connsiteX87" fmla="*/ 3091543 w 5246914"/>
                  <a:gd name="connsiteY87" fmla="*/ 881743 h 6338275"/>
                  <a:gd name="connsiteX88" fmla="*/ 3026228 w 5246914"/>
                  <a:gd name="connsiteY88" fmla="*/ 859972 h 6338275"/>
                  <a:gd name="connsiteX89" fmla="*/ 3026228 w 5246914"/>
                  <a:gd name="connsiteY89" fmla="*/ 740229 h 6338275"/>
                  <a:gd name="connsiteX90" fmla="*/ 2797628 w 5246914"/>
                  <a:gd name="connsiteY90" fmla="*/ 718457 h 6338275"/>
                  <a:gd name="connsiteX91" fmla="*/ 2775857 w 5246914"/>
                  <a:gd name="connsiteY91" fmla="*/ 664029 h 6338275"/>
                  <a:gd name="connsiteX92" fmla="*/ 2514600 w 5246914"/>
                  <a:gd name="connsiteY92" fmla="*/ 478972 h 6338275"/>
                  <a:gd name="connsiteX93" fmla="*/ 2481943 w 5246914"/>
                  <a:gd name="connsiteY93" fmla="*/ 337457 h 6338275"/>
                  <a:gd name="connsiteX94" fmla="*/ 2569028 w 5246914"/>
                  <a:gd name="connsiteY94" fmla="*/ 206829 h 6338275"/>
                  <a:gd name="connsiteX95" fmla="*/ 2721428 w 5246914"/>
                  <a:gd name="connsiteY95" fmla="*/ 43543 h 6338275"/>
                  <a:gd name="connsiteX96" fmla="*/ 2623457 w 5246914"/>
                  <a:gd name="connsiteY96" fmla="*/ 32657 h 6338275"/>
                  <a:gd name="connsiteX97" fmla="*/ 0 w 5246914"/>
                  <a:gd name="connsiteY97" fmla="*/ 0 h 6338275"/>
                  <a:gd name="connsiteX0" fmla="*/ 0 w 5246914"/>
                  <a:gd name="connsiteY0" fmla="*/ 0 h 6338275"/>
                  <a:gd name="connsiteX1" fmla="*/ 43543 w 5246914"/>
                  <a:gd name="connsiteY1" fmla="*/ 424543 h 6338275"/>
                  <a:gd name="connsiteX2" fmla="*/ 97971 w 5246914"/>
                  <a:gd name="connsiteY2" fmla="*/ 718457 h 6338275"/>
                  <a:gd name="connsiteX3" fmla="*/ 130628 w 5246914"/>
                  <a:gd name="connsiteY3" fmla="*/ 1012372 h 6338275"/>
                  <a:gd name="connsiteX4" fmla="*/ 152400 w 5246914"/>
                  <a:gd name="connsiteY4" fmla="*/ 1208314 h 6338275"/>
                  <a:gd name="connsiteX5" fmla="*/ 195943 w 5246914"/>
                  <a:gd name="connsiteY5" fmla="*/ 1306286 h 6338275"/>
                  <a:gd name="connsiteX6" fmla="*/ 195943 w 5246914"/>
                  <a:gd name="connsiteY6" fmla="*/ 1469572 h 6338275"/>
                  <a:gd name="connsiteX7" fmla="*/ 217714 w 5246914"/>
                  <a:gd name="connsiteY7" fmla="*/ 1698172 h 6338275"/>
                  <a:gd name="connsiteX8" fmla="*/ 283028 w 5246914"/>
                  <a:gd name="connsiteY8" fmla="*/ 2013857 h 6338275"/>
                  <a:gd name="connsiteX9" fmla="*/ 337457 w 5246914"/>
                  <a:gd name="connsiteY9" fmla="*/ 2373086 h 6338275"/>
                  <a:gd name="connsiteX10" fmla="*/ 370114 w 5246914"/>
                  <a:gd name="connsiteY10" fmla="*/ 2547257 h 6338275"/>
                  <a:gd name="connsiteX11" fmla="*/ 370114 w 5246914"/>
                  <a:gd name="connsiteY11" fmla="*/ 2667000 h 6338275"/>
                  <a:gd name="connsiteX12" fmla="*/ 381000 w 5246914"/>
                  <a:gd name="connsiteY12" fmla="*/ 2710543 h 6338275"/>
                  <a:gd name="connsiteX13" fmla="*/ 391886 w 5246914"/>
                  <a:gd name="connsiteY13" fmla="*/ 2862943 h 6338275"/>
                  <a:gd name="connsiteX14" fmla="*/ 424543 w 5246914"/>
                  <a:gd name="connsiteY14" fmla="*/ 2950029 h 6338275"/>
                  <a:gd name="connsiteX15" fmla="*/ 511628 w 5246914"/>
                  <a:gd name="connsiteY15" fmla="*/ 3156857 h 6338275"/>
                  <a:gd name="connsiteX16" fmla="*/ 631371 w 5246914"/>
                  <a:gd name="connsiteY16" fmla="*/ 3461657 h 6338275"/>
                  <a:gd name="connsiteX17" fmla="*/ 642257 w 5246914"/>
                  <a:gd name="connsiteY17" fmla="*/ 3570514 h 6338275"/>
                  <a:gd name="connsiteX18" fmla="*/ 740228 w 5246914"/>
                  <a:gd name="connsiteY18" fmla="*/ 3712029 h 6338275"/>
                  <a:gd name="connsiteX19" fmla="*/ 620486 w 5246914"/>
                  <a:gd name="connsiteY19" fmla="*/ 3853543 h 6338275"/>
                  <a:gd name="connsiteX20" fmla="*/ 544286 w 5246914"/>
                  <a:gd name="connsiteY20" fmla="*/ 3973286 h 6338275"/>
                  <a:gd name="connsiteX21" fmla="*/ 544286 w 5246914"/>
                  <a:gd name="connsiteY21" fmla="*/ 4114800 h 6338275"/>
                  <a:gd name="connsiteX22" fmla="*/ 457200 w 5246914"/>
                  <a:gd name="connsiteY22" fmla="*/ 4365172 h 6338275"/>
                  <a:gd name="connsiteX23" fmla="*/ 478971 w 5246914"/>
                  <a:gd name="connsiteY23" fmla="*/ 4528457 h 6338275"/>
                  <a:gd name="connsiteX24" fmla="*/ 566057 w 5246914"/>
                  <a:gd name="connsiteY24" fmla="*/ 4702629 h 6338275"/>
                  <a:gd name="connsiteX25" fmla="*/ 533400 w 5246914"/>
                  <a:gd name="connsiteY25" fmla="*/ 4844143 h 6338275"/>
                  <a:gd name="connsiteX26" fmla="*/ 489857 w 5246914"/>
                  <a:gd name="connsiteY26" fmla="*/ 5148943 h 6338275"/>
                  <a:gd name="connsiteX27" fmla="*/ 522514 w 5246914"/>
                  <a:gd name="connsiteY27" fmla="*/ 5257800 h 6338275"/>
                  <a:gd name="connsiteX28" fmla="*/ 740228 w 5246914"/>
                  <a:gd name="connsiteY28" fmla="*/ 5845629 h 6338275"/>
                  <a:gd name="connsiteX29" fmla="*/ 870857 w 5246914"/>
                  <a:gd name="connsiteY29" fmla="*/ 5867400 h 6338275"/>
                  <a:gd name="connsiteX30" fmla="*/ 3799114 w 5246914"/>
                  <a:gd name="connsiteY30" fmla="*/ 6063343 h 6338275"/>
                  <a:gd name="connsiteX31" fmla="*/ 3858986 w 5246914"/>
                  <a:gd name="connsiteY31" fmla="*/ 6183085 h 6338275"/>
                  <a:gd name="connsiteX32" fmla="*/ 3886200 w 5246914"/>
                  <a:gd name="connsiteY32" fmla="*/ 6324600 h 6338275"/>
                  <a:gd name="connsiteX33" fmla="*/ 4027714 w 5246914"/>
                  <a:gd name="connsiteY33" fmla="*/ 6301921 h 6338275"/>
                  <a:gd name="connsiteX34" fmla="*/ 4038600 w 5246914"/>
                  <a:gd name="connsiteY34" fmla="*/ 6052457 h 6338275"/>
                  <a:gd name="connsiteX35" fmla="*/ 4027714 w 5246914"/>
                  <a:gd name="connsiteY35" fmla="*/ 5921829 h 6338275"/>
                  <a:gd name="connsiteX36" fmla="*/ 4016828 w 5246914"/>
                  <a:gd name="connsiteY36" fmla="*/ 5812972 h 6338275"/>
                  <a:gd name="connsiteX37" fmla="*/ 4114800 w 5246914"/>
                  <a:gd name="connsiteY37" fmla="*/ 5704114 h 6338275"/>
                  <a:gd name="connsiteX38" fmla="*/ 4419600 w 5246914"/>
                  <a:gd name="connsiteY38" fmla="*/ 5834743 h 6338275"/>
                  <a:gd name="connsiteX39" fmla="*/ 4626428 w 5246914"/>
                  <a:gd name="connsiteY39" fmla="*/ 5802086 h 6338275"/>
                  <a:gd name="connsiteX40" fmla="*/ 4604657 w 5246914"/>
                  <a:gd name="connsiteY40" fmla="*/ 5671457 h 6338275"/>
                  <a:gd name="connsiteX41" fmla="*/ 4648200 w 5246914"/>
                  <a:gd name="connsiteY41" fmla="*/ 5529943 h 6338275"/>
                  <a:gd name="connsiteX42" fmla="*/ 4637314 w 5246914"/>
                  <a:gd name="connsiteY42" fmla="*/ 5442857 h 6338275"/>
                  <a:gd name="connsiteX43" fmla="*/ 4702628 w 5246914"/>
                  <a:gd name="connsiteY43" fmla="*/ 5388429 h 6338275"/>
                  <a:gd name="connsiteX44" fmla="*/ 4669971 w 5246914"/>
                  <a:gd name="connsiteY44" fmla="*/ 5225143 h 6338275"/>
                  <a:gd name="connsiteX45" fmla="*/ 4778828 w 5246914"/>
                  <a:gd name="connsiteY45" fmla="*/ 4985657 h 6338275"/>
                  <a:gd name="connsiteX46" fmla="*/ 4800600 w 5246914"/>
                  <a:gd name="connsiteY46" fmla="*/ 4746172 h 6338275"/>
                  <a:gd name="connsiteX47" fmla="*/ 4855028 w 5246914"/>
                  <a:gd name="connsiteY47" fmla="*/ 4659086 h 6338275"/>
                  <a:gd name="connsiteX48" fmla="*/ 4985657 w 5246914"/>
                  <a:gd name="connsiteY48" fmla="*/ 4528457 h 6338275"/>
                  <a:gd name="connsiteX49" fmla="*/ 4963886 w 5246914"/>
                  <a:gd name="connsiteY49" fmla="*/ 4463143 h 6338275"/>
                  <a:gd name="connsiteX50" fmla="*/ 5083628 w 5246914"/>
                  <a:gd name="connsiteY50" fmla="*/ 4386943 h 6338275"/>
                  <a:gd name="connsiteX51" fmla="*/ 5007428 w 5246914"/>
                  <a:gd name="connsiteY51" fmla="*/ 4267200 h 6338275"/>
                  <a:gd name="connsiteX52" fmla="*/ 4974771 w 5246914"/>
                  <a:gd name="connsiteY52" fmla="*/ 4180114 h 6338275"/>
                  <a:gd name="connsiteX53" fmla="*/ 5170714 w 5246914"/>
                  <a:gd name="connsiteY53" fmla="*/ 4223657 h 6338275"/>
                  <a:gd name="connsiteX54" fmla="*/ 5192486 w 5246914"/>
                  <a:gd name="connsiteY54" fmla="*/ 4191000 h 6338275"/>
                  <a:gd name="connsiteX55" fmla="*/ 5170714 w 5246914"/>
                  <a:gd name="connsiteY55" fmla="*/ 4125686 h 6338275"/>
                  <a:gd name="connsiteX56" fmla="*/ 5246914 w 5246914"/>
                  <a:gd name="connsiteY56" fmla="*/ 4071257 h 6338275"/>
                  <a:gd name="connsiteX57" fmla="*/ 5170714 w 5246914"/>
                  <a:gd name="connsiteY57" fmla="*/ 3973286 h 6338275"/>
                  <a:gd name="connsiteX58" fmla="*/ 5050971 w 5246914"/>
                  <a:gd name="connsiteY58" fmla="*/ 3929743 h 6338275"/>
                  <a:gd name="connsiteX59" fmla="*/ 4974771 w 5246914"/>
                  <a:gd name="connsiteY59" fmla="*/ 3831772 h 6338275"/>
                  <a:gd name="connsiteX60" fmla="*/ 4996543 w 5246914"/>
                  <a:gd name="connsiteY60" fmla="*/ 3755572 h 6338275"/>
                  <a:gd name="connsiteX61" fmla="*/ 4985657 w 5246914"/>
                  <a:gd name="connsiteY61" fmla="*/ 3755572 h 6338275"/>
                  <a:gd name="connsiteX62" fmla="*/ 4985657 w 5246914"/>
                  <a:gd name="connsiteY62" fmla="*/ 3668486 h 6338275"/>
                  <a:gd name="connsiteX63" fmla="*/ 4887686 w 5246914"/>
                  <a:gd name="connsiteY63" fmla="*/ 3396343 h 6338275"/>
                  <a:gd name="connsiteX64" fmla="*/ 4702628 w 5246914"/>
                  <a:gd name="connsiteY64" fmla="*/ 3287486 h 6338275"/>
                  <a:gd name="connsiteX65" fmla="*/ 4659086 w 5246914"/>
                  <a:gd name="connsiteY65" fmla="*/ 2928257 h 6338275"/>
                  <a:gd name="connsiteX66" fmla="*/ 4637314 w 5246914"/>
                  <a:gd name="connsiteY66" fmla="*/ 2852057 h 6338275"/>
                  <a:gd name="connsiteX67" fmla="*/ 4582886 w 5246914"/>
                  <a:gd name="connsiteY67" fmla="*/ 2841172 h 6338275"/>
                  <a:gd name="connsiteX68" fmla="*/ 4561114 w 5246914"/>
                  <a:gd name="connsiteY68" fmla="*/ 2667000 h 6338275"/>
                  <a:gd name="connsiteX69" fmla="*/ 4495800 w 5246914"/>
                  <a:gd name="connsiteY69" fmla="*/ 2634343 h 6338275"/>
                  <a:gd name="connsiteX70" fmla="*/ 4495800 w 5246914"/>
                  <a:gd name="connsiteY70" fmla="*/ 2601686 h 6338275"/>
                  <a:gd name="connsiteX71" fmla="*/ 4408714 w 5246914"/>
                  <a:gd name="connsiteY71" fmla="*/ 2612572 h 6338275"/>
                  <a:gd name="connsiteX72" fmla="*/ 4245428 w 5246914"/>
                  <a:gd name="connsiteY72" fmla="*/ 2471057 h 6338275"/>
                  <a:gd name="connsiteX73" fmla="*/ 4125686 w 5246914"/>
                  <a:gd name="connsiteY73" fmla="*/ 2253343 h 6338275"/>
                  <a:gd name="connsiteX74" fmla="*/ 4093028 w 5246914"/>
                  <a:gd name="connsiteY74" fmla="*/ 2253343 h 6338275"/>
                  <a:gd name="connsiteX75" fmla="*/ 3995057 w 5246914"/>
                  <a:gd name="connsiteY75" fmla="*/ 1970314 h 6338275"/>
                  <a:gd name="connsiteX76" fmla="*/ 3799114 w 5246914"/>
                  <a:gd name="connsiteY76" fmla="*/ 1883229 h 6338275"/>
                  <a:gd name="connsiteX77" fmla="*/ 3733800 w 5246914"/>
                  <a:gd name="connsiteY77" fmla="*/ 1839686 h 6338275"/>
                  <a:gd name="connsiteX78" fmla="*/ 3744686 w 5246914"/>
                  <a:gd name="connsiteY78" fmla="*/ 1730829 h 6338275"/>
                  <a:gd name="connsiteX79" fmla="*/ 3690257 w 5246914"/>
                  <a:gd name="connsiteY79" fmla="*/ 1709057 h 6338275"/>
                  <a:gd name="connsiteX80" fmla="*/ 3483428 w 5246914"/>
                  <a:gd name="connsiteY80" fmla="*/ 1534886 h 6338275"/>
                  <a:gd name="connsiteX81" fmla="*/ 3483428 w 5246914"/>
                  <a:gd name="connsiteY81" fmla="*/ 1491343 h 6338275"/>
                  <a:gd name="connsiteX82" fmla="*/ 3429000 w 5246914"/>
                  <a:gd name="connsiteY82" fmla="*/ 1491343 h 6338275"/>
                  <a:gd name="connsiteX83" fmla="*/ 3320143 w 5246914"/>
                  <a:gd name="connsiteY83" fmla="*/ 1360714 h 6338275"/>
                  <a:gd name="connsiteX84" fmla="*/ 3243943 w 5246914"/>
                  <a:gd name="connsiteY84" fmla="*/ 1164772 h 6338275"/>
                  <a:gd name="connsiteX85" fmla="*/ 3189514 w 5246914"/>
                  <a:gd name="connsiteY85" fmla="*/ 1186543 h 6338275"/>
                  <a:gd name="connsiteX86" fmla="*/ 3080657 w 5246914"/>
                  <a:gd name="connsiteY86" fmla="*/ 947057 h 6338275"/>
                  <a:gd name="connsiteX87" fmla="*/ 3091543 w 5246914"/>
                  <a:gd name="connsiteY87" fmla="*/ 881743 h 6338275"/>
                  <a:gd name="connsiteX88" fmla="*/ 3026228 w 5246914"/>
                  <a:gd name="connsiteY88" fmla="*/ 859972 h 6338275"/>
                  <a:gd name="connsiteX89" fmla="*/ 3026228 w 5246914"/>
                  <a:gd name="connsiteY89" fmla="*/ 740229 h 6338275"/>
                  <a:gd name="connsiteX90" fmla="*/ 2797628 w 5246914"/>
                  <a:gd name="connsiteY90" fmla="*/ 718457 h 6338275"/>
                  <a:gd name="connsiteX91" fmla="*/ 2775857 w 5246914"/>
                  <a:gd name="connsiteY91" fmla="*/ 664029 h 6338275"/>
                  <a:gd name="connsiteX92" fmla="*/ 2514600 w 5246914"/>
                  <a:gd name="connsiteY92" fmla="*/ 478972 h 6338275"/>
                  <a:gd name="connsiteX93" fmla="*/ 2481943 w 5246914"/>
                  <a:gd name="connsiteY93" fmla="*/ 337457 h 6338275"/>
                  <a:gd name="connsiteX94" fmla="*/ 2569028 w 5246914"/>
                  <a:gd name="connsiteY94" fmla="*/ 206829 h 6338275"/>
                  <a:gd name="connsiteX95" fmla="*/ 2721428 w 5246914"/>
                  <a:gd name="connsiteY95" fmla="*/ 43543 h 6338275"/>
                  <a:gd name="connsiteX96" fmla="*/ 2623457 w 5246914"/>
                  <a:gd name="connsiteY96" fmla="*/ 32657 h 6338275"/>
                  <a:gd name="connsiteX97" fmla="*/ 0 w 5246914"/>
                  <a:gd name="connsiteY97" fmla="*/ 0 h 63382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</a:cxnLst>
                <a:rect l="l" t="t" r="r" b="b"/>
                <a:pathLst>
                  <a:path w="5246914" h="6338275">
                    <a:moveTo>
                      <a:pt x="0" y="0"/>
                    </a:moveTo>
                    <a:cubicBezTo>
                      <a:pt x="13607" y="152400"/>
                      <a:pt x="27214" y="304800"/>
                      <a:pt x="43543" y="424543"/>
                    </a:cubicBezTo>
                    <a:cubicBezTo>
                      <a:pt x="59872" y="544286"/>
                      <a:pt x="83457" y="620486"/>
                      <a:pt x="97971" y="718457"/>
                    </a:cubicBezTo>
                    <a:cubicBezTo>
                      <a:pt x="112485" y="816429"/>
                      <a:pt x="130628" y="1012372"/>
                      <a:pt x="130628" y="1012372"/>
                    </a:cubicBezTo>
                    <a:cubicBezTo>
                      <a:pt x="139700" y="1094015"/>
                      <a:pt x="141514" y="1159328"/>
                      <a:pt x="152400" y="1208314"/>
                    </a:cubicBezTo>
                    <a:cubicBezTo>
                      <a:pt x="163286" y="1257300"/>
                      <a:pt x="188686" y="1262743"/>
                      <a:pt x="195943" y="1306286"/>
                    </a:cubicBezTo>
                    <a:cubicBezTo>
                      <a:pt x="203200" y="1349829"/>
                      <a:pt x="192314" y="1404258"/>
                      <a:pt x="195943" y="1469572"/>
                    </a:cubicBezTo>
                    <a:cubicBezTo>
                      <a:pt x="199572" y="1534886"/>
                      <a:pt x="203200" y="1607458"/>
                      <a:pt x="217714" y="1698172"/>
                    </a:cubicBezTo>
                    <a:cubicBezTo>
                      <a:pt x="232228" y="1788886"/>
                      <a:pt x="263071" y="1901371"/>
                      <a:pt x="283028" y="2013857"/>
                    </a:cubicBezTo>
                    <a:cubicBezTo>
                      <a:pt x="302985" y="2126343"/>
                      <a:pt x="322943" y="2284186"/>
                      <a:pt x="337457" y="2373086"/>
                    </a:cubicBezTo>
                    <a:cubicBezTo>
                      <a:pt x="351971" y="2461986"/>
                      <a:pt x="364671" y="2498271"/>
                      <a:pt x="370114" y="2547257"/>
                    </a:cubicBezTo>
                    <a:cubicBezTo>
                      <a:pt x="375557" y="2596243"/>
                      <a:pt x="368300" y="2639786"/>
                      <a:pt x="370114" y="2667000"/>
                    </a:cubicBezTo>
                    <a:cubicBezTo>
                      <a:pt x="371928" y="2694214"/>
                      <a:pt x="377371" y="2677886"/>
                      <a:pt x="381000" y="2710543"/>
                    </a:cubicBezTo>
                    <a:cubicBezTo>
                      <a:pt x="384629" y="2743200"/>
                      <a:pt x="384629" y="2823029"/>
                      <a:pt x="391886" y="2862943"/>
                    </a:cubicBezTo>
                    <a:cubicBezTo>
                      <a:pt x="399143" y="2902857"/>
                      <a:pt x="404586" y="2901043"/>
                      <a:pt x="424543" y="2950029"/>
                    </a:cubicBezTo>
                    <a:cubicBezTo>
                      <a:pt x="444500" y="2999015"/>
                      <a:pt x="477157" y="3071586"/>
                      <a:pt x="511628" y="3156857"/>
                    </a:cubicBezTo>
                    <a:cubicBezTo>
                      <a:pt x="546099" y="3242128"/>
                      <a:pt x="609600" y="3392714"/>
                      <a:pt x="631371" y="3461657"/>
                    </a:cubicBezTo>
                    <a:cubicBezTo>
                      <a:pt x="653142" y="3530600"/>
                      <a:pt x="624114" y="3528785"/>
                      <a:pt x="642257" y="3570514"/>
                    </a:cubicBezTo>
                    <a:cubicBezTo>
                      <a:pt x="660400" y="3612243"/>
                      <a:pt x="743856" y="3664858"/>
                      <a:pt x="740228" y="3712029"/>
                    </a:cubicBezTo>
                    <a:cubicBezTo>
                      <a:pt x="736600" y="3759200"/>
                      <a:pt x="653143" y="3810000"/>
                      <a:pt x="620486" y="3853543"/>
                    </a:cubicBezTo>
                    <a:cubicBezTo>
                      <a:pt x="587829" y="3897086"/>
                      <a:pt x="556986" y="3929743"/>
                      <a:pt x="544286" y="3973286"/>
                    </a:cubicBezTo>
                    <a:cubicBezTo>
                      <a:pt x="531586" y="4016829"/>
                      <a:pt x="558800" y="4049486"/>
                      <a:pt x="544286" y="4114800"/>
                    </a:cubicBezTo>
                    <a:cubicBezTo>
                      <a:pt x="529772" y="4180114"/>
                      <a:pt x="468086" y="4296229"/>
                      <a:pt x="457200" y="4365172"/>
                    </a:cubicBezTo>
                    <a:cubicBezTo>
                      <a:pt x="446314" y="4434115"/>
                      <a:pt x="460828" y="4472214"/>
                      <a:pt x="478971" y="4528457"/>
                    </a:cubicBezTo>
                    <a:cubicBezTo>
                      <a:pt x="497114" y="4584700"/>
                      <a:pt x="556986" y="4650015"/>
                      <a:pt x="566057" y="4702629"/>
                    </a:cubicBezTo>
                    <a:cubicBezTo>
                      <a:pt x="575128" y="4755243"/>
                      <a:pt x="546100" y="4769757"/>
                      <a:pt x="533400" y="4844143"/>
                    </a:cubicBezTo>
                    <a:cubicBezTo>
                      <a:pt x="520700" y="4918529"/>
                      <a:pt x="491671" y="5080000"/>
                      <a:pt x="489857" y="5148943"/>
                    </a:cubicBezTo>
                    <a:cubicBezTo>
                      <a:pt x="488043" y="5217886"/>
                      <a:pt x="480786" y="5141686"/>
                      <a:pt x="522514" y="5257800"/>
                    </a:cubicBezTo>
                    <a:cubicBezTo>
                      <a:pt x="564242" y="5373914"/>
                      <a:pt x="682171" y="5744029"/>
                      <a:pt x="740228" y="5845629"/>
                    </a:cubicBezTo>
                    <a:lnTo>
                      <a:pt x="870857" y="5867400"/>
                    </a:lnTo>
                    <a:lnTo>
                      <a:pt x="3799114" y="6063343"/>
                    </a:lnTo>
                    <a:lnTo>
                      <a:pt x="3858986" y="6183085"/>
                    </a:lnTo>
                    <a:cubicBezTo>
                      <a:pt x="3873500" y="6226628"/>
                      <a:pt x="3858079" y="6304794"/>
                      <a:pt x="3886200" y="6324600"/>
                    </a:cubicBezTo>
                    <a:cubicBezTo>
                      <a:pt x="3914321" y="6344406"/>
                      <a:pt x="4002314" y="6347278"/>
                      <a:pt x="4027714" y="6301921"/>
                    </a:cubicBezTo>
                    <a:cubicBezTo>
                      <a:pt x="4053114" y="6256564"/>
                      <a:pt x="4038600" y="6115806"/>
                      <a:pt x="4038600" y="6052457"/>
                    </a:cubicBezTo>
                    <a:cubicBezTo>
                      <a:pt x="4038600" y="5989108"/>
                      <a:pt x="4031343" y="5961743"/>
                      <a:pt x="4027714" y="5921829"/>
                    </a:cubicBezTo>
                    <a:cubicBezTo>
                      <a:pt x="4024085" y="5881915"/>
                      <a:pt x="4002314" y="5849258"/>
                      <a:pt x="4016828" y="5812972"/>
                    </a:cubicBezTo>
                    <a:cubicBezTo>
                      <a:pt x="4031342" y="5776686"/>
                      <a:pt x="4047671" y="5700486"/>
                      <a:pt x="4114800" y="5704114"/>
                    </a:cubicBezTo>
                    <a:cubicBezTo>
                      <a:pt x="4181929" y="5707742"/>
                      <a:pt x="4334329" y="5818414"/>
                      <a:pt x="4419600" y="5834743"/>
                    </a:cubicBezTo>
                    <a:cubicBezTo>
                      <a:pt x="4504871" y="5851072"/>
                      <a:pt x="4595585" y="5829300"/>
                      <a:pt x="4626428" y="5802086"/>
                    </a:cubicBezTo>
                    <a:cubicBezTo>
                      <a:pt x="4657271" y="5774872"/>
                      <a:pt x="4601028" y="5716814"/>
                      <a:pt x="4604657" y="5671457"/>
                    </a:cubicBezTo>
                    <a:cubicBezTo>
                      <a:pt x="4608286" y="5626100"/>
                      <a:pt x="4642757" y="5568043"/>
                      <a:pt x="4648200" y="5529943"/>
                    </a:cubicBezTo>
                    <a:cubicBezTo>
                      <a:pt x="4653643" y="5491843"/>
                      <a:pt x="4628243" y="5466443"/>
                      <a:pt x="4637314" y="5442857"/>
                    </a:cubicBezTo>
                    <a:cubicBezTo>
                      <a:pt x="4646385" y="5419271"/>
                      <a:pt x="4697185" y="5424715"/>
                      <a:pt x="4702628" y="5388429"/>
                    </a:cubicBezTo>
                    <a:cubicBezTo>
                      <a:pt x="4708071" y="5352143"/>
                      <a:pt x="4657271" y="5292272"/>
                      <a:pt x="4669971" y="5225143"/>
                    </a:cubicBezTo>
                    <a:cubicBezTo>
                      <a:pt x="4682671" y="5158014"/>
                      <a:pt x="4757057" y="5065485"/>
                      <a:pt x="4778828" y="4985657"/>
                    </a:cubicBezTo>
                    <a:cubicBezTo>
                      <a:pt x="4800599" y="4905829"/>
                      <a:pt x="4787900" y="4800601"/>
                      <a:pt x="4800600" y="4746172"/>
                    </a:cubicBezTo>
                    <a:cubicBezTo>
                      <a:pt x="4813300" y="4691744"/>
                      <a:pt x="4824185" y="4695372"/>
                      <a:pt x="4855028" y="4659086"/>
                    </a:cubicBezTo>
                    <a:cubicBezTo>
                      <a:pt x="4885871" y="4622800"/>
                      <a:pt x="4967514" y="4561114"/>
                      <a:pt x="4985657" y="4528457"/>
                    </a:cubicBezTo>
                    <a:cubicBezTo>
                      <a:pt x="5003800" y="4495800"/>
                      <a:pt x="4947558" y="4486729"/>
                      <a:pt x="4963886" y="4463143"/>
                    </a:cubicBezTo>
                    <a:cubicBezTo>
                      <a:pt x="4980214" y="4439557"/>
                      <a:pt x="5076371" y="4419600"/>
                      <a:pt x="5083628" y="4386943"/>
                    </a:cubicBezTo>
                    <a:cubicBezTo>
                      <a:pt x="5090885" y="4354286"/>
                      <a:pt x="5025571" y="4301671"/>
                      <a:pt x="5007428" y="4267200"/>
                    </a:cubicBezTo>
                    <a:cubicBezTo>
                      <a:pt x="4989285" y="4232729"/>
                      <a:pt x="4947557" y="4187371"/>
                      <a:pt x="4974771" y="4180114"/>
                    </a:cubicBezTo>
                    <a:cubicBezTo>
                      <a:pt x="5001985" y="4172857"/>
                      <a:pt x="5134428" y="4221843"/>
                      <a:pt x="5170714" y="4223657"/>
                    </a:cubicBezTo>
                    <a:cubicBezTo>
                      <a:pt x="5207000" y="4225471"/>
                      <a:pt x="5192486" y="4207328"/>
                      <a:pt x="5192486" y="4191000"/>
                    </a:cubicBezTo>
                    <a:cubicBezTo>
                      <a:pt x="5192486" y="4174672"/>
                      <a:pt x="5161643" y="4145643"/>
                      <a:pt x="5170714" y="4125686"/>
                    </a:cubicBezTo>
                    <a:cubicBezTo>
                      <a:pt x="5179785" y="4105729"/>
                      <a:pt x="5246914" y="4096657"/>
                      <a:pt x="5246914" y="4071257"/>
                    </a:cubicBezTo>
                    <a:cubicBezTo>
                      <a:pt x="5246914" y="4045857"/>
                      <a:pt x="5203371" y="3996872"/>
                      <a:pt x="5170714" y="3973286"/>
                    </a:cubicBezTo>
                    <a:cubicBezTo>
                      <a:pt x="5138057" y="3949700"/>
                      <a:pt x="5083628" y="3953329"/>
                      <a:pt x="5050971" y="3929743"/>
                    </a:cubicBezTo>
                    <a:cubicBezTo>
                      <a:pt x="5018314" y="3906157"/>
                      <a:pt x="4983842" y="3860800"/>
                      <a:pt x="4974771" y="3831772"/>
                    </a:cubicBezTo>
                    <a:cubicBezTo>
                      <a:pt x="4965700" y="3802744"/>
                      <a:pt x="4994729" y="3768272"/>
                      <a:pt x="4996543" y="3755572"/>
                    </a:cubicBezTo>
                    <a:cubicBezTo>
                      <a:pt x="4998357" y="3742872"/>
                      <a:pt x="4987471" y="3770086"/>
                      <a:pt x="4985657" y="3755572"/>
                    </a:cubicBezTo>
                    <a:cubicBezTo>
                      <a:pt x="4983843" y="3741058"/>
                      <a:pt x="5001985" y="3728357"/>
                      <a:pt x="4985657" y="3668486"/>
                    </a:cubicBezTo>
                    <a:cubicBezTo>
                      <a:pt x="4969329" y="3608615"/>
                      <a:pt x="4934858" y="3459843"/>
                      <a:pt x="4887686" y="3396343"/>
                    </a:cubicBezTo>
                    <a:cubicBezTo>
                      <a:pt x="4840515" y="3332843"/>
                      <a:pt x="4740728" y="3365500"/>
                      <a:pt x="4702628" y="3287486"/>
                    </a:cubicBezTo>
                    <a:cubicBezTo>
                      <a:pt x="4664528" y="3209472"/>
                      <a:pt x="4669972" y="3000829"/>
                      <a:pt x="4659086" y="2928257"/>
                    </a:cubicBezTo>
                    <a:cubicBezTo>
                      <a:pt x="4648200" y="2855686"/>
                      <a:pt x="4650014" y="2866571"/>
                      <a:pt x="4637314" y="2852057"/>
                    </a:cubicBezTo>
                    <a:cubicBezTo>
                      <a:pt x="4624614" y="2837543"/>
                      <a:pt x="4595586" y="2872015"/>
                      <a:pt x="4582886" y="2841172"/>
                    </a:cubicBezTo>
                    <a:cubicBezTo>
                      <a:pt x="4570186" y="2810329"/>
                      <a:pt x="4575628" y="2701471"/>
                      <a:pt x="4561114" y="2667000"/>
                    </a:cubicBezTo>
                    <a:cubicBezTo>
                      <a:pt x="4546600" y="2632529"/>
                      <a:pt x="4506686" y="2645229"/>
                      <a:pt x="4495800" y="2634343"/>
                    </a:cubicBezTo>
                    <a:cubicBezTo>
                      <a:pt x="4484914" y="2623457"/>
                      <a:pt x="4510314" y="2605314"/>
                      <a:pt x="4495800" y="2601686"/>
                    </a:cubicBezTo>
                    <a:cubicBezTo>
                      <a:pt x="4481286" y="2598058"/>
                      <a:pt x="4450442" y="2634343"/>
                      <a:pt x="4408714" y="2612572"/>
                    </a:cubicBezTo>
                    <a:cubicBezTo>
                      <a:pt x="4366986" y="2590801"/>
                      <a:pt x="4292599" y="2530928"/>
                      <a:pt x="4245428" y="2471057"/>
                    </a:cubicBezTo>
                    <a:cubicBezTo>
                      <a:pt x="4198257" y="2411186"/>
                      <a:pt x="4151086" y="2289629"/>
                      <a:pt x="4125686" y="2253343"/>
                    </a:cubicBezTo>
                    <a:cubicBezTo>
                      <a:pt x="4100286" y="2217057"/>
                      <a:pt x="4114799" y="2300514"/>
                      <a:pt x="4093028" y="2253343"/>
                    </a:cubicBezTo>
                    <a:cubicBezTo>
                      <a:pt x="4071257" y="2206172"/>
                      <a:pt x="4044043" y="2032000"/>
                      <a:pt x="3995057" y="1970314"/>
                    </a:cubicBezTo>
                    <a:cubicBezTo>
                      <a:pt x="3946071" y="1908628"/>
                      <a:pt x="3842657" y="1905000"/>
                      <a:pt x="3799114" y="1883229"/>
                    </a:cubicBezTo>
                    <a:cubicBezTo>
                      <a:pt x="3755571" y="1861458"/>
                      <a:pt x="3742871" y="1865086"/>
                      <a:pt x="3733800" y="1839686"/>
                    </a:cubicBezTo>
                    <a:cubicBezTo>
                      <a:pt x="3724729" y="1814286"/>
                      <a:pt x="3751943" y="1752600"/>
                      <a:pt x="3744686" y="1730829"/>
                    </a:cubicBezTo>
                    <a:cubicBezTo>
                      <a:pt x="3737429" y="1709058"/>
                      <a:pt x="3733800" y="1741714"/>
                      <a:pt x="3690257" y="1709057"/>
                    </a:cubicBezTo>
                    <a:cubicBezTo>
                      <a:pt x="3646714" y="1676400"/>
                      <a:pt x="3517900" y="1571172"/>
                      <a:pt x="3483428" y="1534886"/>
                    </a:cubicBezTo>
                    <a:cubicBezTo>
                      <a:pt x="3448957" y="1498600"/>
                      <a:pt x="3492499" y="1498600"/>
                      <a:pt x="3483428" y="1491343"/>
                    </a:cubicBezTo>
                    <a:cubicBezTo>
                      <a:pt x="3474357" y="1484086"/>
                      <a:pt x="3456214" y="1513115"/>
                      <a:pt x="3429000" y="1491343"/>
                    </a:cubicBezTo>
                    <a:cubicBezTo>
                      <a:pt x="3401786" y="1469572"/>
                      <a:pt x="3350986" y="1415142"/>
                      <a:pt x="3320143" y="1360714"/>
                    </a:cubicBezTo>
                    <a:cubicBezTo>
                      <a:pt x="3289300" y="1306286"/>
                      <a:pt x="3265714" y="1193800"/>
                      <a:pt x="3243943" y="1164772"/>
                    </a:cubicBezTo>
                    <a:cubicBezTo>
                      <a:pt x="3222172" y="1135744"/>
                      <a:pt x="3216728" y="1222829"/>
                      <a:pt x="3189514" y="1186543"/>
                    </a:cubicBezTo>
                    <a:cubicBezTo>
                      <a:pt x="3162300" y="1150257"/>
                      <a:pt x="3096986" y="997857"/>
                      <a:pt x="3080657" y="947057"/>
                    </a:cubicBezTo>
                    <a:cubicBezTo>
                      <a:pt x="3064329" y="896257"/>
                      <a:pt x="3100614" y="896257"/>
                      <a:pt x="3091543" y="881743"/>
                    </a:cubicBezTo>
                    <a:cubicBezTo>
                      <a:pt x="3082472" y="867229"/>
                      <a:pt x="3037114" y="883558"/>
                      <a:pt x="3026228" y="859972"/>
                    </a:cubicBezTo>
                    <a:cubicBezTo>
                      <a:pt x="3015342" y="836386"/>
                      <a:pt x="3064328" y="763815"/>
                      <a:pt x="3026228" y="740229"/>
                    </a:cubicBezTo>
                    <a:cubicBezTo>
                      <a:pt x="2988128" y="716643"/>
                      <a:pt x="2839356" y="731157"/>
                      <a:pt x="2797628" y="718457"/>
                    </a:cubicBezTo>
                    <a:cubicBezTo>
                      <a:pt x="2755900" y="705757"/>
                      <a:pt x="2823028" y="703943"/>
                      <a:pt x="2775857" y="664029"/>
                    </a:cubicBezTo>
                    <a:cubicBezTo>
                      <a:pt x="2728686" y="624115"/>
                      <a:pt x="2563586" y="533401"/>
                      <a:pt x="2514600" y="478972"/>
                    </a:cubicBezTo>
                    <a:cubicBezTo>
                      <a:pt x="2465614" y="424543"/>
                      <a:pt x="2472872" y="382814"/>
                      <a:pt x="2481943" y="337457"/>
                    </a:cubicBezTo>
                    <a:cubicBezTo>
                      <a:pt x="2491014" y="292100"/>
                      <a:pt x="2529114" y="255815"/>
                      <a:pt x="2569028" y="206829"/>
                    </a:cubicBezTo>
                    <a:cubicBezTo>
                      <a:pt x="2608942" y="157843"/>
                      <a:pt x="2712356" y="72572"/>
                      <a:pt x="2721428" y="43543"/>
                    </a:cubicBezTo>
                    <a:cubicBezTo>
                      <a:pt x="2730500" y="14514"/>
                      <a:pt x="2623457" y="32657"/>
                      <a:pt x="2623457" y="32657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25400">
                <a:solidFill>
                  <a:schemeClr val="bg1">
                    <a:lumMod val="85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349250" h="381000"/>
                <a:bevelB w="342900" h="3810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600" dirty="0">
                  <a:solidFill>
                    <a:prstClr val="white"/>
                  </a:solidFill>
                  <a:latin typeface="Gabriola" panose="04040605051002020D02" pitchFamily="82" charset="0"/>
                </a:endParaRPr>
              </a:p>
            </p:txBody>
          </p:sp>
          <p:sp>
            <p:nvSpPr>
              <p:cNvPr id="102" name="Freeform 101"/>
              <p:cNvSpPr/>
              <p:nvPr/>
            </p:nvSpPr>
            <p:spPr>
              <a:xfrm>
                <a:off x="2466632" y="2128684"/>
                <a:ext cx="954450" cy="142968"/>
              </a:xfrm>
              <a:custGeom>
                <a:avLst/>
                <a:gdLst>
                  <a:gd name="connsiteX0" fmla="*/ 0 w 1045028"/>
                  <a:gd name="connsiteY0" fmla="*/ 178130 h 178130"/>
                  <a:gd name="connsiteX1" fmla="*/ 308758 w 1045028"/>
                  <a:gd name="connsiteY1" fmla="*/ 95002 h 178130"/>
                  <a:gd name="connsiteX2" fmla="*/ 581891 w 1045028"/>
                  <a:gd name="connsiteY2" fmla="*/ 142504 h 178130"/>
                  <a:gd name="connsiteX3" fmla="*/ 771896 w 1045028"/>
                  <a:gd name="connsiteY3" fmla="*/ 59376 h 178130"/>
                  <a:gd name="connsiteX4" fmla="*/ 1045028 w 1045028"/>
                  <a:gd name="connsiteY4" fmla="*/ 0 h 178130"/>
                  <a:gd name="connsiteX0" fmla="*/ 0 w 954450"/>
                  <a:gd name="connsiteY0" fmla="*/ 139311 h 142968"/>
                  <a:gd name="connsiteX1" fmla="*/ 218180 w 954450"/>
                  <a:gd name="connsiteY1" fmla="*/ 95002 h 142968"/>
                  <a:gd name="connsiteX2" fmla="*/ 491313 w 954450"/>
                  <a:gd name="connsiteY2" fmla="*/ 142504 h 142968"/>
                  <a:gd name="connsiteX3" fmla="*/ 681318 w 954450"/>
                  <a:gd name="connsiteY3" fmla="*/ 59376 h 142968"/>
                  <a:gd name="connsiteX4" fmla="*/ 954450 w 954450"/>
                  <a:gd name="connsiteY4" fmla="*/ 0 h 1429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4450" h="142968">
                    <a:moveTo>
                      <a:pt x="0" y="139311"/>
                    </a:moveTo>
                    <a:cubicBezTo>
                      <a:pt x="105888" y="100716"/>
                      <a:pt x="136295" y="94470"/>
                      <a:pt x="218180" y="95002"/>
                    </a:cubicBezTo>
                    <a:cubicBezTo>
                      <a:pt x="300065" y="95534"/>
                      <a:pt x="414123" y="148442"/>
                      <a:pt x="491313" y="142504"/>
                    </a:cubicBezTo>
                    <a:cubicBezTo>
                      <a:pt x="568503" y="136566"/>
                      <a:pt x="604128" y="83127"/>
                      <a:pt x="681318" y="59376"/>
                    </a:cubicBezTo>
                    <a:cubicBezTo>
                      <a:pt x="758508" y="35625"/>
                      <a:pt x="912886" y="7917"/>
                      <a:pt x="954450" y="0"/>
                    </a:cubicBezTo>
                  </a:path>
                </a:pathLst>
              </a:custGeom>
              <a:noFill/>
              <a:ln w="31750"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600" dirty="0">
                  <a:solidFill>
                    <a:prstClr val="white"/>
                  </a:solidFill>
                  <a:latin typeface="Gabriola" panose="04040605051002020D02" pitchFamily="82" charset="0"/>
                </a:endParaRPr>
              </a:p>
            </p:txBody>
          </p:sp>
          <p:sp>
            <p:nvSpPr>
              <p:cNvPr id="103" name="Freeform 102"/>
              <p:cNvSpPr/>
              <p:nvPr/>
            </p:nvSpPr>
            <p:spPr>
              <a:xfrm>
                <a:off x="2426748" y="427955"/>
                <a:ext cx="946833" cy="1700729"/>
              </a:xfrm>
              <a:custGeom>
                <a:avLst/>
                <a:gdLst>
                  <a:gd name="connsiteX0" fmla="*/ 0 w 985652"/>
                  <a:gd name="connsiteY0" fmla="*/ 0 h 1662546"/>
                  <a:gd name="connsiteX1" fmla="*/ 201881 w 985652"/>
                  <a:gd name="connsiteY1" fmla="*/ 130629 h 1662546"/>
                  <a:gd name="connsiteX2" fmla="*/ 273133 w 985652"/>
                  <a:gd name="connsiteY2" fmla="*/ 296883 h 1662546"/>
                  <a:gd name="connsiteX3" fmla="*/ 296883 w 985652"/>
                  <a:gd name="connsiteY3" fmla="*/ 439387 h 1662546"/>
                  <a:gd name="connsiteX4" fmla="*/ 320634 w 985652"/>
                  <a:gd name="connsiteY4" fmla="*/ 831273 h 1662546"/>
                  <a:gd name="connsiteX5" fmla="*/ 605642 w 985652"/>
                  <a:gd name="connsiteY5" fmla="*/ 1033154 h 1662546"/>
                  <a:gd name="connsiteX6" fmla="*/ 605642 w 985652"/>
                  <a:gd name="connsiteY6" fmla="*/ 1246909 h 1662546"/>
                  <a:gd name="connsiteX7" fmla="*/ 748146 w 985652"/>
                  <a:gd name="connsiteY7" fmla="*/ 1282535 h 1662546"/>
                  <a:gd name="connsiteX8" fmla="*/ 914400 w 985652"/>
                  <a:gd name="connsiteY8" fmla="*/ 1579418 h 1662546"/>
                  <a:gd name="connsiteX9" fmla="*/ 985652 w 985652"/>
                  <a:gd name="connsiteY9" fmla="*/ 1662546 h 1662546"/>
                  <a:gd name="connsiteX0" fmla="*/ 0 w 968399"/>
                  <a:gd name="connsiteY0" fmla="*/ 0 h 1654240"/>
                  <a:gd name="connsiteX1" fmla="*/ 184628 w 968399"/>
                  <a:gd name="connsiteY1" fmla="*/ 122323 h 1654240"/>
                  <a:gd name="connsiteX2" fmla="*/ 255880 w 968399"/>
                  <a:gd name="connsiteY2" fmla="*/ 288577 h 1654240"/>
                  <a:gd name="connsiteX3" fmla="*/ 279630 w 968399"/>
                  <a:gd name="connsiteY3" fmla="*/ 431081 h 1654240"/>
                  <a:gd name="connsiteX4" fmla="*/ 303381 w 968399"/>
                  <a:gd name="connsiteY4" fmla="*/ 822967 h 1654240"/>
                  <a:gd name="connsiteX5" fmla="*/ 588389 w 968399"/>
                  <a:gd name="connsiteY5" fmla="*/ 1024848 h 1654240"/>
                  <a:gd name="connsiteX6" fmla="*/ 588389 w 968399"/>
                  <a:gd name="connsiteY6" fmla="*/ 1238603 h 1654240"/>
                  <a:gd name="connsiteX7" fmla="*/ 730893 w 968399"/>
                  <a:gd name="connsiteY7" fmla="*/ 1274229 h 1654240"/>
                  <a:gd name="connsiteX8" fmla="*/ 897147 w 968399"/>
                  <a:gd name="connsiteY8" fmla="*/ 1571112 h 1654240"/>
                  <a:gd name="connsiteX9" fmla="*/ 968399 w 968399"/>
                  <a:gd name="connsiteY9" fmla="*/ 1654240 h 1654240"/>
                  <a:gd name="connsiteX0" fmla="*/ 0 w 946833"/>
                  <a:gd name="connsiteY0" fmla="*/ 0 h 1637627"/>
                  <a:gd name="connsiteX1" fmla="*/ 163062 w 946833"/>
                  <a:gd name="connsiteY1" fmla="*/ 105710 h 1637627"/>
                  <a:gd name="connsiteX2" fmla="*/ 234314 w 946833"/>
                  <a:gd name="connsiteY2" fmla="*/ 271964 h 1637627"/>
                  <a:gd name="connsiteX3" fmla="*/ 258064 w 946833"/>
                  <a:gd name="connsiteY3" fmla="*/ 414468 h 1637627"/>
                  <a:gd name="connsiteX4" fmla="*/ 281815 w 946833"/>
                  <a:gd name="connsiteY4" fmla="*/ 806354 h 1637627"/>
                  <a:gd name="connsiteX5" fmla="*/ 566823 w 946833"/>
                  <a:gd name="connsiteY5" fmla="*/ 1008235 h 1637627"/>
                  <a:gd name="connsiteX6" fmla="*/ 566823 w 946833"/>
                  <a:gd name="connsiteY6" fmla="*/ 1221990 h 1637627"/>
                  <a:gd name="connsiteX7" fmla="*/ 709327 w 946833"/>
                  <a:gd name="connsiteY7" fmla="*/ 1257616 h 1637627"/>
                  <a:gd name="connsiteX8" fmla="*/ 875581 w 946833"/>
                  <a:gd name="connsiteY8" fmla="*/ 1554499 h 1637627"/>
                  <a:gd name="connsiteX9" fmla="*/ 946833 w 946833"/>
                  <a:gd name="connsiteY9" fmla="*/ 1637627 h 16376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946833" h="1637627">
                    <a:moveTo>
                      <a:pt x="0" y="0"/>
                    </a:moveTo>
                    <a:cubicBezTo>
                      <a:pt x="78179" y="40574"/>
                      <a:pt x="124010" y="60383"/>
                      <a:pt x="163062" y="105710"/>
                    </a:cubicBezTo>
                    <a:cubicBezTo>
                      <a:pt x="202114" y="151037"/>
                      <a:pt x="218480" y="220504"/>
                      <a:pt x="234314" y="271964"/>
                    </a:cubicBezTo>
                    <a:cubicBezTo>
                      <a:pt x="250148" y="323424"/>
                      <a:pt x="250147" y="325403"/>
                      <a:pt x="258064" y="414468"/>
                    </a:cubicBezTo>
                    <a:cubicBezTo>
                      <a:pt x="265981" y="503533"/>
                      <a:pt x="230355" y="707393"/>
                      <a:pt x="281815" y="806354"/>
                    </a:cubicBezTo>
                    <a:cubicBezTo>
                      <a:pt x="333275" y="905315"/>
                      <a:pt x="519322" y="938963"/>
                      <a:pt x="566823" y="1008235"/>
                    </a:cubicBezTo>
                    <a:cubicBezTo>
                      <a:pt x="614324" y="1077507"/>
                      <a:pt x="543072" y="1180427"/>
                      <a:pt x="566823" y="1221990"/>
                    </a:cubicBezTo>
                    <a:cubicBezTo>
                      <a:pt x="590574" y="1263553"/>
                      <a:pt x="657867" y="1202198"/>
                      <a:pt x="709327" y="1257616"/>
                    </a:cubicBezTo>
                    <a:cubicBezTo>
                      <a:pt x="760787" y="1313034"/>
                      <a:pt x="835997" y="1491164"/>
                      <a:pt x="875581" y="1554499"/>
                    </a:cubicBezTo>
                    <a:cubicBezTo>
                      <a:pt x="915165" y="1617834"/>
                      <a:pt x="932978" y="1635648"/>
                      <a:pt x="946833" y="1637627"/>
                    </a:cubicBezTo>
                  </a:path>
                </a:pathLst>
              </a:custGeom>
              <a:noFill/>
              <a:ln w="31750"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600" dirty="0">
                  <a:solidFill>
                    <a:prstClr val="white"/>
                  </a:solidFill>
                  <a:latin typeface="Gabriola" panose="04040605051002020D02" pitchFamily="82" charset="0"/>
                </a:endParaRPr>
              </a:p>
            </p:txBody>
          </p:sp>
          <p:sp>
            <p:nvSpPr>
              <p:cNvPr id="104" name="Freeform 103"/>
              <p:cNvSpPr/>
              <p:nvPr/>
            </p:nvSpPr>
            <p:spPr>
              <a:xfrm>
                <a:off x="3385457" y="1056013"/>
                <a:ext cx="1570528" cy="1096421"/>
              </a:xfrm>
              <a:custGeom>
                <a:avLst/>
                <a:gdLst>
                  <a:gd name="connsiteX0" fmla="*/ 0 w 1520041"/>
                  <a:gd name="connsiteY0" fmla="*/ 1033153 h 1033153"/>
                  <a:gd name="connsiteX1" fmla="*/ 332509 w 1520041"/>
                  <a:gd name="connsiteY1" fmla="*/ 771896 h 1033153"/>
                  <a:gd name="connsiteX2" fmla="*/ 380010 w 1520041"/>
                  <a:gd name="connsiteY2" fmla="*/ 605642 h 1033153"/>
                  <a:gd name="connsiteX3" fmla="*/ 653142 w 1520041"/>
                  <a:gd name="connsiteY3" fmla="*/ 486888 h 1033153"/>
                  <a:gd name="connsiteX4" fmla="*/ 985651 w 1520041"/>
                  <a:gd name="connsiteY4" fmla="*/ 356260 h 1033153"/>
                  <a:gd name="connsiteX5" fmla="*/ 1282535 w 1520041"/>
                  <a:gd name="connsiteY5" fmla="*/ 154379 h 1033153"/>
                  <a:gd name="connsiteX6" fmla="*/ 1520041 w 1520041"/>
                  <a:gd name="connsiteY6" fmla="*/ 0 h 1033153"/>
                  <a:gd name="connsiteX0" fmla="*/ 0 w 1507619"/>
                  <a:gd name="connsiteY0" fmla="*/ 1021102 h 1021102"/>
                  <a:gd name="connsiteX1" fmla="*/ 332509 w 1507619"/>
                  <a:gd name="connsiteY1" fmla="*/ 759845 h 1021102"/>
                  <a:gd name="connsiteX2" fmla="*/ 380010 w 1507619"/>
                  <a:gd name="connsiteY2" fmla="*/ 593591 h 1021102"/>
                  <a:gd name="connsiteX3" fmla="*/ 653142 w 1507619"/>
                  <a:gd name="connsiteY3" fmla="*/ 474837 h 1021102"/>
                  <a:gd name="connsiteX4" fmla="*/ 985651 w 1507619"/>
                  <a:gd name="connsiteY4" fmla="*/ 344209 h 1021102"/>
                  <a:gd name="connsiteX5" fmla="*/ 1282535 w 1507619"/>
                  <a:gd name="connsiteY5" fmla="*/ 142328 h 1021102"/>
                  <a:gd name="connsiteX6" fmla="*/ 1507619 w 1507619"/>
                  <a:gd name="connsiteY6" fmla="*/ 0 h 10211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507619" h="1021102">
                    <a:moveTo>
                      <a:pt x="0" y="1021102"/>
                    </a:moveTo>
                    <a:cubicBezTo>
                      <a:pt x="134587" y="926099"/>
                      <a:pt x="269174" y="831097"/>
                      <a:pt x="332509" y="759845"/>
                    </a:cubicBezTo>
                    <a:cubicBezTo>
                      <a:pt x="395844" y="688593"/>
                      <a:pt x="326571" y="641092"/>
                      <a:pt x="380010" y="593591"/>
                    </a:cubicBezTo>
                    <a:cubicBezTo>
                      <a:pt x="433449" y="546090"/>
                      <a:pt x="552202" y="516401"/>
                      <a:pt x="653142" y="474837"/>
                    </a:cubicBezTo>
                    <a:cubicBezTo>
                      <a:pt x="754082" y="433273"/>
                      <a:pt x="880752" y="399627"/>
                      <a:pt x="985651" y="344209"/>
                    </a:cubicBezTo>
                    <a:cubicBezTo>
                      <a:pt x="1090550" y="288791"/>
                      <a:pt x="1193470" y="201705"/>
                      <a:pt x="1282535" y="142328"/>
                    </a:cubicBezTo>
                    <a:cubicBezTo>
                      <a:pt x="1371600" y="82951"/>
                      <a:pt x="1468035" y="25730"/>
                      <a:pt x="1507619" y="0"/>
                    </a:cubicBezTo>
                  </a:path>
                </a:pathLst>
              </a:custGeom>
              <a:noFill/>
              <a:ln w="31750"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600" dirty="0">
                  <a:solidFill>
                    <a:prstClr val="white"/>
                  </a:solidFill>
                  <a:latin typeface="Gabriola" panose="04040605051002020D02" pitchFamily="82" charset="0"/>
                </a:endParaRPr>
              </a:p>
            </p:txBody>
          </p:sp>
          <p:sp>
            <p:nvSpPr>
              <p:cNvPr id="105" name="Freeform 104"/>
              <p:cNvSpPr/>
              <p:nvPr/>
            </p:nvSpPr>
            <p:spPr>
              <a:xfrm>
                <a:off x="3407079" y="2139493"/>
                <a:ext cx="3886256" cy="2287849"/>
              </a:xfrm>
              <a:custGeom>
                <a:avLst/>
                <a:gdLst>
                  <a:gd name="connsiteX0" fmla="*/ 0 w 3705101"/>
                  <a:gd name="connsiteY0" fmla="*/ 0 h 2276806"/>
                  <a:gd name="connsiteX1" fmla="*/ 142504 w 3705101"/>
                  <a:gd name="connsiteY1" fmla="*/ 344385 h 2276806"/>
                  <a:gd name="connsiteX2" fmla="*/ 285008 w 3705101"/>
                  <a:gd name="connsiteY2" fmla="*/ 665019 h 2276806"/>
                  <a:gd name="connsiteX3" fmla="*/ 498763 w 3705101"/>
                  <a:gd name="connsiteY3" fmla="*/ 724395 h 2276806"/>
                  <a:gd name="connsiteX4" fmla="*/ 653143 w 3705101"/>
                  <a:gd name="connsiteY4" fmla="*/ 973777 h 2276806"/>
                  <a:gd name="connsiteX5" fmla="*/ 961901 w 3705101"/>
                  <a:gd name="connsiteY5" fmla="*/ 1175658 h 2276806"/>
                  <a:gd name="connsiteX6" fmla="*/ 1211283 w 3705101"/>
                  <a:gd name="connsiteY6" fmla="*/ 1508167 h 2276806"/>
                  <a:gd name="connsiteX7" fmla="*/ 1579418 w 3705101"/>
                  <a:gd name="connsiteY7" fmla="*/ 1781299 h 2276806"/>
                  <a:gd name="connsiteX8" fmla="*/ 1935678 w 3705101"/>
                  <a:gd name="connsiteY8" fmla="*/ 1793174 h 2276806"/>
                  <a:gd name="connsiteX9" fmla="*/ 2553195 w 3705101"/>
                  <a:gd name="connsiteY9" fmla="*/ 1995055 h 2276806"/>
                  <a:gd name="connsiteX10" fmla="*/ 3028208 w 3705101"/>
                  <a:gd name="connsiteY10" fmla="*/ 2066307 h 2276806"/>
                  <a:gd name="connsiteX11" fmla="*/ 3574473 w 3705101"/>
                  <a:gd name="connsiteY11" fmla="*/ 2268187 h 2276806"/>
                  <a:gd name="connsiteX12" fmla="*/ 3705101 w 3705101"/>
                  <a:gd name="connsiteY12" fmla="*/ 2220686 h 2276806"/>
                  <a:gd name="connsiteX0" fmla="*/ 0 w 3730980"/>
                  <a:gd name="connsiteY0" fmla="*/ 0 h 2289746"/>
                  <a:gd name="connsiteX1" fmla="*/ 168383 w 3730980"/>
                  <a:gd name="connsiteY1" fmla="*/ 357325 h 2289746"/>
                  <a:gd name="connsiteX2" fmla="*/ 310887 w 3730980"/>
                  <a:gd name="connsiteY2" fmla="*/ 677959 h 2289746"/>
                  <a:gd name="connsiteX3" fmla="*/ 524642 w 3730980"/>
                  <a:gd name="connsiteY3" fmla="*/ 737335 h 2289746"/>
                  <a:gd name="connsiteX4" fmla="*/ 679022 w 3730980"/>
                  <a:gd name="connsiteY4" fmla="*/ 986717 h 2289746"/>
                  <a:gd name="connsiteX5" fmla="*/ 987780 w 3730980"/>
                  <a:gd name="connsiteY5" fmla="*/ 1188598 h 2289746"/>
                  <a:gd name="connsiteX6" fmla="*/ 1237162 w 3730980"/>
                  <a:gd name="connsiteY6" fmla="*/ 1521107 h 2289746"/>
                  <a:gd name="connsiteX7" fmla="*/ 1605297 w 3730980"/>
                  <a:gd name="connsiteY7" fmla="*/ 1794239 h 2289746"/>
                  <a:gd name="connsiteX8" fmla="*/ 1961557 w 3730980"/>
                  <a:gd name="connsiteY8" fmla="*/ 1806114 h 2289746"/>
                  <a:gd name="connsiteX9" fmla="*/ 2579074 w 3730980"/>
                  <a:gd name="connsiteY9" fmla="*/ 2007995 h 2289746"/>
                  <a:gd name="connsiteX10" fmla="*/ 3054087 w 3730980"/>
                  <a:gd name="connsiteY10" fmla="*/ 2079247 h 2289746"/>
                  <a:gd name="connsiteX11" fmla="*/ 3600352 w 3730980"/>
                  <a:gd name="connsiteY11" fmla="*/ 2281127 h 2289746"/>
                  <a:gd name="connsiteX12" fmla="*/ 3730980 w 3730980"/>
                  <a:gd name="connsiteY12" fmla="*/ 2233626 h 2289746"/>
                  <a:gd name="connsiteX0" fmla="*/ 0 w 3886256"/>
                  <a:gd name="connsiteY0" fmla="*/ 0 h 2287849"/>
                  <a:gd name="connsiteX1" fmla="*/ 168383 w 3886256"/>
                  <a:gd name="connsiteY1" fmla="*/ 357325 h 2287849"/>
                  <a:gd name="connsiteX2" fmla="*/ 310887 w 3886256"/>
                  <a:gd name="connsiteY2" fmla="*/ 677959 h 2287849"/>
                  <a:gd name="connsiteX3" fmla="*/ 524642 w 3886256"/>
                  <a:gd name="connsiteY3" fmla="*/ 737335 h 2287849"/>
                  <a:gd name="connsiteX4" fmla="*/ 679022 w 3886256"/>
                  <a:gd name="connsiteY4" fmla="*/ 986717 h 2287849"/>
                  <a:gd name="connsiteX5" fmla="*/ 987780 w 3886256"/>
                  <a:gd name="connsiteY5" fmla="*/ 1188598 h 2287849"/>
                  <a:gd name="connsiteX6" fmla="*/ 1237162 w 3886256"/>
                  <a:gd name="connsiteY6" fmla="*/ 1521107 h 2287849"/>
                  <a:gd name="connsiteX7" fmla="*/ 1605297 w 3886256"/>
                  <a:gd name="connsiteY7" fmla="*/ 1794239 h 2287849"/>
                  <a:gd name="connsiteX8" fmla="*/ 1961557 w 3886256"/>
                  <a:gd name="connsiteY8" fmla="*/ 1806114 h 2287849"/>
                  <a:gd name="connsiteX9" fmla="*/ 2579074 w 3886256"/>
                  <a:gd name="connsiteY9" fmla="*/ 2007995 h 2287849"/>
                  <a:gd name="connsiteX10" fmla="*/ 3054087 w 3886256"/>
                  <a:gd name="connsiteY10" fmla="*/ 2079247 h 2287849"/>
                  <a:gd name="connsiteX11" fmla="*/ 3600352 w 3886256"/>
                  <a:gd name="connsiteY11" fmla="*/ 2281127 h 2287849"/>
                  <a:gd name="connsiteX12" fmla="*/ 3886256 w 3886256"/>
                  <a:gd name="connsiteY12" fmla="*/ 2216373 h 22878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886256" h="2287849">
                    <a:moveTo>
                      <a:pt x="0" y="0"/>
                    </a:moveTo>
                    <a:cubicBezTo>
                      <a:pt x="47501" y="116774"/>
                      <a:pt x="116569" y="244332"/>
                      <a:pt x="168383" y="357325"/>
                    </a:cubicBezTo>
                    <a:cubicBezTo>
                      <a:pt x="220197" y="470318"/>
                      <a:pt x="251510" y="614624"/>
                      <a:pt x="310887" y="677959"/>
                    </a:cubicBezTo>
                    <a:cubicBezTo>
                      <a:pt x="370264" y="741294"/>
                      <a:pt x="463286" y="685875"/>
                      <a:pt x="524642" y="737335"/>
                    </a:cubicBezTo>
                    <a:cubicBezTo>
                      <a:pt x="585998" y="788795"/>
                      <a:pt x="601832" y="911506"/>
                      <a:pt x="679022" y="986717"/>
                    </a:cubicBezTo>
                    <a:cubicBezTo>
                      <a:pt x="756212" y="1061928"/>
                      <a:pt x="894757" y="1099533"/>
                      <a:pt x="987780" y="1188598"/>
                    </a:cubicBezTo>
                    <a:cubicBezTo>
                      <a:pt x="1080803" y="1277663"/>
                      <a:pt x="1134243" y="1420167"/>
                      <a:pt x="1237162" y="1521107"/>
                    </a:cubicBezTo>
                    <a:cubicBezTo>
                      <a:pt x="1340081" y="1622047"/>
                      <a:pt x="1484565" y="1746738"/>
                      <a:pt x="1605297" y="1794239"/>
                    </a:cubicBezTo>
                    <a:cubicBezTo>
                      <a:pt x="1726029" y="1841740"/>
                      <a:pt x="1799261" y="1770488"/>
                      <a:pt x="1961557" y="1806114"/>
                    </a:cubicBezTo>
                    <a:cubicBezTo>
                      <a:pt x="2123853" y="1841740"/>
                      <a:pt x="2396986" y="1962473"/>
                      <a:pt x="2579074" y="2007995"/>
                    </a:cubicBezTo>
                    <a:cubicBezTo>
                      <a:pt x="2761162" y="2053517"/>
                      <a:pt x="2883874" y="2033725"/>
                      <a:pt x="3054087" y="2079247"/>
                    </a:cubicBezTo>
                    <a:cubicBezTo>
                      <a:pt x="3224300" y="2124769"/>
                      <a:pt x="3487536" y="2255397"/>
                      <a:pt x="3600352" y="2281127"/>
                    </a:cubicBezTo>
                    <a:cubicBezTo>
                      <a:pt x="3713168" y="2306857"/>
                      <a:pt x="3877350" y="2252988"/>
                      <a:pt x="3886256" y="2216373"/>
                    </a:cubicBezTo>
                  </a:path>
                </a:pathLst>
              </a:custGeom>
              <a:noFill/>
              <a:ln w="31750"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600" dirty="0">
                  <a:solidFill>
                    <a:prstClr val="white"/>
                  </a:solidFill>
                  <a:latin typeface="Gabriola" panose="04040605051002020D02" pitchFamily="82" charset="0"/>
                </a:endParaRPr>
              </a:p>
            </p:txBody>
          </p:sp>
          <p:sp>
            <p:nvSpPr>
              <p:cNvPr id="106" name="Freeform 105"/>
              <p:cNvSpPr/>
              <p:nvPr/>
            </p:nvSpPr>
            <p:spPr>
              <a:xfrm rot="21414017">
                <a:off x="6435367" y="4420638"/>
                <a:ext cx="596601" cy="1767393"/>
              </a:xfrm>
              <a:custGeom>
                <a:avLst/>
                <a:gdLst>
                  <a:gd name="connsiteX0" fmla="*/ 594703 w 594703"/>
                  <a:gd name="connsiteY0" fmla="*/ 0 h 1721922"/>
                  <a:gd name="connsiteX1" fmla="*/ 511575 w 594703"/>
                  <a:gd name="connsiteY1" fmla="*/ 403761 h 1721922"/>
                  <a:gd name="connsiteX2" fmla="*/ 428448 w 594703"/>
                  <a:gd name="connsiteY2" fmla="*/ 475013 h 1721922"/>
                  <a:gd name="connsiteX3" fmla="*/ 333445 w 594703"/>
                  <a:gd name="connsiteY3" fmla="*/ 676894 h 1721922"/>
                  <a:gd name="connsiteX4" fmla="*/ 238443 w 594703"/>
                  <a:gd name="connsiteY4" fmla="*/ 961901 h 1721922"/>
                  <a:gd name="connsiteX5" fmla="*/ 84064 w 594703"/>
                  <a:gd name="connsiteY5" fmla="*/ 1258785 h 1721922"/>
                  <a:gd name="connsiteX6" fmla="*/ 12812 w 594703"/>
                  <a:gd name="connsiteY6" fmla="*/ 1496291 h 1721922"/>
                  <a:gd name="connsiteX7" fmla="*/ 936 w 594703"/>
                  <a:gd name="connsiteY7" fmla="*/ 1721922 h 1721922"/>
                  <a:gd name="connsiteX0" fmla="*/ 596601 w 596601"/>
                  <a:gd name="connsiteY0" fmla="*/ 0 h 1684749"/>
                  <a:gd name="connsiteX1" fmla="*/ 513473 w 596601"/>
                  <a:gd name="connsiteY1" fmla="*/ 403761 h 1684749"/>
                  <a:gd name="connsiteX2" fmla="*/ 430346 w 596601"/>
                  <a:gd name="connsiteY2" fmla="*/ 475013 h 1684749"/>
                  <a:gd name="connsiteX3" fmla="*/ 335343 w 596601"/>
                  <a:gd name="connsiteY3" fmla="*/ 676894 h 1684749"/>
                  <a:gd name="connsiteX4" fmla="*/ 240341 w 596601"/>
                  <a:gd name="connsiteY4" fmla="*/ 961901 h 1684749"/>
                  <a:gd name="connsiteX5" fmla="*/ 85962 w 596601"/>
                  <a:gd name="connsiteY5" fmla="*/ 1258785 h 1684749"/>
                  <a:gd name="connsiteX6" fmla="*/ 14710 w 596601"/>
                  <a:gd name="connsiteY6" fmla="*/ 1496291 h 1684749"/>
                  <a:gd name="connsiteX7" fmla="*/ 625 w 596601"/>
                  <a:gd name="connsiteY7" fmla="*/ 1684749 h 16847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96601" h="1684749">
                    <a:moveTo>
                      <a:pt x="596601" y="0"/>
                    </a:moveTo>
                    <a:cubicBezTo>
                      <a:pt x="568891" y="162296"/>
                      <a:pt x="541182" y="324592"/>
                      <a:pt x="513473" y="403761"/>
                    </a:cubicBezTo>
                    <a:cubicBezTo>
                      <a:pt x="485764" y="482930"/>
                      <a:pt x="460034" y="429491"/>
                      <a:pt x="430346" y="475013"/>
                    </a:cubicBezTo>
                    <a:cubicBezTo>
                      <a:pt x="400658" y="520535"/>
                      <a:pt x="367010" y="595746"/>
                      <a:pt x="335343" y="676894"/>
                    </a:cubicBezTo>
                    <a:cubicBezTo>
                      <a:pt x="303676" y="758042"/>
                      <a:pt x="281905" y="864919"/>
                      <a:pt x="240341" y="961901"/>
                    </a:cubicBezTo>
                    <a:cubicBezTo>
                      <a:pt x="198777" y="1058883"/>
                      <a:pt x="123567" y="1169720"/>
                      <a:pt x="85962" y="1258785"/>
                    </a:cubicBezTo>
                    <a:cubicBezTo>
                      <a:pt x="48357" y="1347850"/>
                      <a:pt x="28565" y="1419102"/>
                      <a:pt x="14710" y="1496291"/>
                    </a:cubicBezTo>
                    <a:cubicBezTo>
                      <a:pt x="855" y="1573481"/>
                      <a:pt x="-1354" y="1653082"/>
                      <a:pt x="625" y="1684749"/>
                    </a:cubicBezTo>
                  </a:path>
                </a:pathLst>
              </a:custGeom>
              <a:noFill/>
              <a:ln w="31750"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600" dirty="0">
                  <a:solidFill>
                    <a:prstClr val="white"/>
                  </a:solidFill>
                  <a:latin typeface="Gabriola" panose="04040605051002020D02" pitchFamily="82" charset="0"/>
                </a:endParaRPr>
              </a:p>
            </p:txBody>
          </p:sp>
          <p:sp>
            <p:nvSpPr>
              <p:cNvPr id="107" name="Freeform 106"/>
              <p:cNvSpPr/>
              <p:nvPr/>
            </p:nvSpPr>
            <p:spPr>
              <a:xfrm>
                <a:off x="4155846" y="3363719"/>
                <a:ext cx="588776" cy="3043276"/>
              </a:xfrm>
              <a:custGeom>
                <a:avLst/>
                <a:gdLst>
                  <a:gd name="connsiteX0" fmla="*/ 274640 w 571523"/>
                  <a:gd name="connsiteY0" fmla="*/ 0 h 3004457"/>
                  <a:gd name="connsiteX1" fmla="*/ 155887 w 571523"/>
                  <a:gd name="connsiteY1" fmla="*/ 142503 h 3004457"/>
                  <a:gd name="connsiteX2" fmla="*/ 108386 w 571523"/>
                  <a:gd name="connsiteY2" fmla="*/ 285007 h 3004457"/>
                  <a:gd name="connsiteX3" fmla="*/ 132136 w 571523"/>
                  <a:gd name="connsiteY3" fmla="*/ 522514 h 3004457"/>
                  <a:gd name="connsiteX4" fmla="*/ 108386 w 571523"/>
                  <a:gd name="connsiteY4" fmla="*/ 771896 h 3004457"/>
                  <a:gd name="connsiteX5" fmla="*/ 1508 w 571523"/>
                  <a:gd name="connsiteY5" fmla="*/ 1104405 h 3004457"/>
                  <a:gd name="connsiteX6" fmla="*/ 60884 w 571523"/>
                  <a:gd name="connsiteY6" fmla="*/ 1555667 h 3004457"/>
                  <a:gd name="connsiteX7" fmla="*/ 262765 w 571523"/>
                  <a:gd name="connsiteY7" fmla="*/ 1840675 h 3004457"/>
                  <a:gd name="connsiteX8" fmla="*/ 405269 w 571523"/>
                  <a:gd name="connsiteY8" fmla="*/ 2232561 h 3004457"/>
                  <a:gd name="connsiteX9" fmla="*/ 440895 w 571523"/>
                  <a:gd name="connsiteY9" fmla="*/ 2505693 h 3004457"/>
                  <a:gd name="connsiteX10" fmla="*/ 571523 w 571523"/>
                  <a:gd name="connsiteY10" fmla="*/ 3004457 h 3004457"/>
                  <a:gd name="connsiteX0" fmla="*/ 274640 w 588776"/>
                  <a:gd name="connsiteY0" fmla="*/ 0 h 3043276"/>
                  <a:gd name="connsiteX1" fmla="*/ 155887 w 588776"/>
                  <a:gd name="connsiteY1" fmla="*/ 142503 h 3043276"/>
                  <a:gd name="connsiteX2" fmla="*/ 108386 w 588776"/>
                  <a:gd name="connsiteY2" fmla="*/ 285007 h 3043276"/>
                  <a:gd name="connsiteX3" fmla="*/ 132136 w 588776"/>
                  <a:gd name="connsiteY3" fmla="*/ 522514 h 3043276"/>
                  <a:gd name="connsiteX4" fmla="*/ 108386 w 588776"/>
                  <a:gd name="connsiteY4" fmla="*/ 771896 h 3043276"/>
                  <a:gd name="connsiteX5" fmla="*/ 1508 w 588776"/>
                  <a:gd name="connsiteY5" fmla="*/ 1104405 h 3043276"/>
                  <a:gd name="connsiteX6" fmla="*/ 60884 w 588776"/>
                  <a:gd name="connsiteY6" fmla="*/ 1555667 h 3043276"/>
                  <a:gd name="connsiteX7" fmla="*/ 262765 w 588776"/>
                  <a:gd name="connsiteY7" fmla="*/ 1840675 h 3043276"/>
                  <a:gd name="connsiteX8" fmla="*/ 405269 w 588776"/>
                  <a:gd name="connsiteY8" fmla="*/ 2232561 h 3043276"/>
                  <a:gd name="connsiteX9" fmla="*/ 440895 w 588776"/>
                  <a:gd name="connsiteY9" fmla="*/ 2505693 h 3043276"/>
                  <a:gd name="connsiteX10" fmla="*/ 588776 w 588776"/>
                  <a:gd name="connsiteY10" fmla="*/ 3043276 h 30432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588776" h="3043276">
                    <a:moveTo>
                      <a:pt x="274640" y="0"/>
                    </a:moveTo>
                    <a:cubicBezTo>
                      <a:pt x="229118" y="47501"/>
                      <a:pt x="183596" y="95002"/>
                      <a:pt x="155887" y="142503"/>
                    </a:cubicBezTo>
                    <a:cubicBezTo>
                      <a:pt x="128178" y="190004"/>
                      <a:pt x="112344" y="221672"/>
                      <a:pt x="108386" y="285007"/>
                    </a:cubicBezTo>
                    <a:cubicBezTo>
                      <a:pt x="104427" y="348342"/>
                      <a:pt x="132136" y="441366"/>
                      <a:pt x="132136" y="522514"/>
                    </a:cubicBezTo>
                    <a:cubicBezTo>
                      <a:pt x="132136" y="603662"/>
                      <a:pt x="130157" y="674914"/>
                      <a:pt x="108386" y="771896"/>
                    </a:cubicBezTo>
                    <a:cubicBezTo>
                      <a:pt x="86615" y="868878"/>
                      <a:pt x="9425" y="973776"/>
                      <a:pt x="1508" y="1104405"/>
                    </a:cubicBezTo>
                    <a:cubicBezTo>
                      <a:pt x="-6409" y="1235034"/>
                      <a:pt x="17341" y="1432955"/>
                      <a:pt x="60884" y="1555667"/>
                    </a:cubicBezTo>
                    <a:cubicBezTo>
                      <a:pt x="104427" y="1678379"/>
                      <a:pt x="205368" y="1727859"/>
                      <a:pt x="262765" y="1840675"/>
                    </a:cubicBezTo>
                    <a:cubicBezTo>
                      <a:pt x="320162" y="1953491"/>
                      <a:pt x="375581" y="2121725"/>
                      <a:pt x="405269" y="2232561"/>
                    </a:cubicBezTo>
                    <a:cubicBezTo>
                      <a:pt x="434957" y="2343397"/>
                      <a:pt x="413186" y="2377044"/>
                      <a:pt x="440895" y="2505693"/>
                    </a:cubicBezTo>
                    <a:cubicBezTo>
                      <a:pt x="468604" y="2634342"/>
                      <a:pt x="574922" y="2956190"/>
                      <a:pt x="588776" y="3043276"/>
                    </a:cubicBezTo>
                  </a:path>
                </a:pathLst>
              </a:custGeom>
              <a:noFill/>
              <a:ln w="31750"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600" dirty="0">
                  <a:solidFill>
                    <a:prstClr val="white"/>
                  </a:solidFill>
                  <a:latin typeface="Gabriola" panose="04040605051002020D02" pitchFamily="82" charset="0"/>
                </a:endParaRPr>
              </a:p>
            </p:txBody>
          </p:sp>
          <p:sp>
            <p:nvSpPr>
              <p:cNvPr id="108" name="Freeform 107"/>
              <p:cNvSpPr/>
              <p:nvPr/>
            </p:nvSpPr>
            <p:spPr>
              <a:xfrm>
                <a:off x="2591883" y="2140559"/>
                <a:ext cx="805449" cy="1062393"/>
              </a:xfrm>
              <a:custGeom>
                <a:avLst/>
                <a:gdLst>
                  <a:gd name="connsiteX0" fmla="*/ 878774 w 878774"/>
                  <a:gd name="connsiteY0" fmla="*/ 0 h 1140031"/>
                  <a:gd name="connsiteX1" fmla="*/ 748145 w 878774"/>
                  <a:gd name="connsiteY1" fmla="*/ 225631 h 1140031"/>
                  <a:gd name="connsiteX2" fmla="*/ 439387 w 878774"/>
                  <a:gd name="connsiteY2" fmla="*/ 391886 h 1140031"/>
                  <a:gd name="connsiteX3" fmla="*/ 451262 w 878774"/>
                  <a:gd name="connsiteY3" fmla="*/ 486888 h 1140031"/>
                  <a:gd name="connsiteX4" fmla="*/ 296883 w 878774"/>
                  <a:gd name="connsiteY4" fmla="*/ 617517 h 1140031"/>
                  <a:gd name="connsiteX5" fmla="*/ 190005 w 878774"/>
                  <a:gd name="connsiteY5" fmla="*/ 914400 h 1140031"/>
                  <a:gd name="connsiteX6" fmla="*/ 0 w 878774"/>
                  <a:gd name="connsiteY6" fmla="*/ 1140031 h 1140031"/>
                  <a:gd name="connsiteX0" fmla="*/ 805449 w 805449"/>
                  <a:gd name="connsiteY0" fmla="*/ 0 h 1062393"/>
                  <a:gd name="connsiteX1" fmla="*/ 674820 w 805449"/>
                  <a:gd name="connsiteY1" fmla="*/ 225631 h 1062393"/>
                  <a:gd name="connsiteX2" fmla="*/ 366062 w 805449"/>
                  <a:gd name="connsiteY2" fmla="*/ 391886 h 1062393"/>
                  <a:gd name="connsiteX3" fmla="*/ 377937 w 805449"/>
                  <a:gd name="connsiteY3" fmla="*/ 486888 h 1062393"/>
                  <a:gd name="connsiteX4" fmla="*/ 223558 w 805449"/>
                  <a:gd name="connsiteY4" fmla="*/ 617517 h 1062393"/>
                  <a:gd name="connsiteX5" fmla="*/ 116680 w 805449"/>
                  <a:gd name="connsiteY5" fmla="*/ 914400 h 1062393"/>
                  <a:gd name="connsiteX6" fmla="*/ 0 w 805449"/>
                  <a:gd name="connsiteY6" fmla="*/ 1062393 h 10623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05449" h="1062393">
                    <a:moveTo>
                      <a:pt x="805449" y="0"/>
                    </a:moveTo>
                    <a:cubicBezTo>
                      <a:pt x="776750" y="80158"/>
                      <a:pt x="748051" y="160317"/>
                      <a:pt x="674820" y="225631"/>
                    </a:cubicBezTo>
                    <a:cubicBezTo>
                      <a:pt x="601589" y="290945"/>
                      <a:pt x="415542" y="348343"/>
                      <a:pt x="366062" y="391886"/>
                    </a:cubicBezTo>
                    <a:cubicBezTo>
                      <a:pt x="316582" y="435429"/>
                      <a:pt x="401688" y="449283"/>
                      <a:pt x="377937" y="486888"/>
                    </a:cubicBezTo>
                    <a:cubicBezTo>
                      <a:pt x="354186" y="524493"/>
                      <a:pt x="267101" y="546265"/>
                      <a:pt x="223558" y="617517"/>
                    </a:cubicBezTo>
                    <a:cubicBezTo>
                      <a:pt x="180015" y="688769"/>
                      <a:pt x="166161" y="827314"/>
                      <a:pt x="116680" y="914400"/>
                    </a:cubicBezTo>
                    <a:cubicBezTo>
                      <a:pt x="67199" y="1001486"/>
                      <a:pt x="70262" y="993120"/>
                      <a:pt x="0" y="1062393"/>
                    </a:cubicBezTo>
                  </a:path>
                </a:pathLst>
              </a:custGeom>
              <a:noFill/>
              <a:ln w="31750"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600" dirty="0">
                  <a:solidFill>
                    <a:prstClr val="white"/>
                  </a:solidFill>
                  <a:latin typeface="Gabriola" panose="04040605051002020D02" pitchFamily="82" charset="0"/>
                </a:endParaRPr>
              </a:p>
            </p:txBody>
          </p:sp>
          <p:sp>
            <p:nvSpPr>
              <p:cNvPr id="109" name="Freeform 108"/>
              <p:cNvSpPr/>
              <p:nvPr/>
            </p:nvSpPr>
            <p:spPr>
              <a:xfrm>
                <a:off x="3207178" y="1913310"/>
                <a:ext cx="503257" cy="508639"/>
              </a:xfrm>
              <a:custGeom>
                <a:avLst/>
                <a:gdLst>
                  <a:gd name="connsiteX0" fmla="*/ 47650 w 503257"/>
                  <a:gd name="connsiteY0" fmla="*/ 37244 h 508639"/>
                  <a:gd name="connsiteX1" fmla="*/ 190154 w 503257"/>
                  <a:gd name="connsiteY1" fmla="*/ 13493 h 508639"/>
                  <a:gd name="connsiteX2" fmla="*/ 320782 w 503257"/>
                  <a:gd name="connsiteY2" fmla="*/ 1618 h 508639"/>
                  <a:gd name="connsiteX3" fmla="*/ 415785 w 503257"/>
                  <a:gd name="connsiteY3" fmla="*/ 49119 h 508639"/>
                  <a:gd name="connsiteX4" fmla="*/ 451411 w 503257"/>
                  <a:gd name="connsiteY4" fmla="*/ 262875 h 508639"/>
                  <a:gd name="connsiteX5" fmla="*/ 498912 w 503257"/>
                  <a:gd name="connsiteY5" fmla="*/ 417254 h 508639"/>
                  <a:gd name="connsiteX6" fmla="*/ 332658 w 503257"/>
                  <a:gd name="connsiteY6" fmla="*/ 476631 h 508639"/>
                  <a:gd name="connsiteX7" fmla="*/ 107027 w 503257"/>
                  <a:gd name="connsiteY7" fmla="*/ 500382 h 508639"/>
                  <a:gd name="connsiteX8" fmla="*/ 59525 w 503257"/>
                  <a:gd name="connsiteY8" fmla="*/ 334127 h 508639"/>
                  <a:gd name="connsiteX9" fmla="*/ 149 w 503257"/>
                  <a:gd name="connsiteY9" fmla="*/ 227249 h 508639"/>
                  <a:gd name="connsiteX10" fmla="*/ 47650 w 503257"/>
                  <a:gd name="connsiteY10" fmla="*/ 37244 h 5086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503257" h="508639">
                    <a:moveTo>
                      <a:pt x="47650" y="37244"/>
                    </a:moveTo>
                    <a:cubicBezTo>
                      <a:pt x="79318" y="1618"/>
                      <a:pt x="144632" y="19431"/>
                      <a:pt x="190154" y="13493"/>
                    </a:cubicBezTo>
                    <a:cubicBezTo>
                      <a:pt x="235676" y="7555"/>
                      <a:pt x="283177" y="-4320"/>
                      <a:pt x="320782" y="1618"/>
                    </a:cubicBezTo>
                    <a:cubicBezTo>
                      <a:pt x="358387" y="7556"/>
                      <a:pt x="394014" y="5576"/>
                      <a:pt x="415785" y="49119"/>
                    </a:cubicBezTo>
                    <a:cubicBezTo>
                      <a:pt x="437556" y="92662"/>
                      <a:pt x="437557" y="201519"/>
                      <a:pt x="451411" y="262875"/>
                    </a:cubicBezTo>
                    <a:cubicBezTo>
                      <a:pt x="465265" y="324231"/>
                      <a:pt x="518704" y="381628"/>
                      <a:pt x="498912" y="417254"/>
                    </a:cubicBezTo>
                    <a:cubicBezTo>
                      <a:pt x="479120" y="452880"/>
                      <a:pt x="397972" y="462776"/>
                      <a:pt x="332658" y="476631"/>
                    </a:cubicBezTo>
                    <a:cubicBezTo>
                      <a:pt x="267344" y="490486"/>
                      <a:pt x="152549" y="524133"/>
                      <a:pt x="107027" y="500382"/>
                    </a:cubicBezTo>
                    <a:cubicBezTo>
                      <a:pt x="61505" y="476631"/>
                      <a:pt x="77338" y="379649"/>
                      <a:pt x="59525" y="334127"/>
                    </a:cubicBezTo>
                    <a:cubicBezTo>
                      <a:pt x="41712" y="288605"/>
                      <a:pt x="2128" y="276729"/>
                      <a:pt x="149" y="227249"/>
                    </a:cubicBezTo>
                    <a:cubicBezTo>
                      <a:pt x="-1830" y="177769"/>
                      <a:pt x="15982" y="72870"/>
                      <a:pt x="47650" y="37244"/>
                    </a:cubicBezTo>
                    <a:close/>
                  </a:path>
                </a:pathLst>
              </a:custGeom>
              <a:noFill/>
              <a:ln w="31750"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600" dirty="0">
                  <a:solidFill>
                    <a:prstClr val="white"/>
                  </a:solidFill>
                  <a:latin typeface="Gabriola" panose="04040605051002020D02" pitchFamily="82" charset="0"/>
                </a:endParaRPr>
              </a:p>
            </p:txBody>
          </p:sp>
          <p:sp>
            <p:nvSpPr>
              <p:cNvPr id="110" name="Freeform 109"/>
              <p:cNvSpPr/>
              <p:nvPr/>
            </p:nvSpPr>
            <p:spPr>
              <a:xfrm rot="284796">
                <a:off x="3491229" y="412975"/>
                <a:ext cx="331925" cy="1653248"/>
              </a:xfrm>
              <a:custGeom>
                <a:avLst/>
                <a:gdLst>
                  <a:gd name="connsiteX0" fmla="*/ 83637 w 327477"/>
                  <a:gd name="connsiteY0" fmla="*/ 1177290 h 1177290"/>
                  <a:gd name="connsiteX1" fmla="*/ 11247 w 327477"/>
                  <a:gd name="connsiteY1" fmla="*/ 1108710 h 1177290"/>
                  <a:gd name="connsiteX2" fmla="*/ 3627 w 327477"/>
                  <a:gd name="connsiteY2" fmla="*/ 1040130 h 1177290"/>
                  <a:gd name="connsiteX3" fmla="*/ 45537 w 327477"/>
                  <a:gd name="connsiteY3" fmla="*/ 883920 h 1177290"/>
                  <a:gd name="connsiteX4" fmla="*/ 106497 w 327477"/>
                  <a:gd name="connsiteY4" fmla="*/ 800100 h 1177290"/>
                  <a:gd name="connsiteX5" fmla="*/ 182697 w 327477"/>
                  <a:gd name="connsiteY5" fmla="*/ 624840 h 1177290"/>
                  <a:gd name="connsiteX6" fmla="*/ 178887 w 327477"/>
                  <a:gd name="connsiteY6" fmla="*/ 384810 h 1177290"/>
                  <a:gd name="connsiteX7" fmla="*/ 262707 w 327477"/>
                  <a:gd name="connsiteY7" fmla="*/ 198120 h 1177290"/>
                  <a:gd name="connsiteX8" fmla="*/ 327477 w 327477"/>
                  <a:gd name="connsiteY8" fmla="*/ 0 h 11772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27477" h="1177290">
                    <a:moveTo>
                      <a:pt x="83637" y="1177290"/>
                    </a:moveTo>
                    <a:cubicBezTo>
                      <a:pt x="54109" y="1154430"/>
                      <a:pt x="24582" y="1131570"/>
                      <a:pt x="11247" y="1108710"/>
                    </a:cubicBezTo>
                    <a:cubicBezTo>
                      <a:pt x="-2088" y="1085850"/>
                      <a:pt x="-2088" y="1077595"/>
                      <a:pt x="3627" y="1040130"/>
                    </a:cubicBezTo>
                    <a:cubicBezTo>
                      <a:pt x="9342" y="1002665"/>
                      <a:pt x="28392" y="923925"/>
                      <a:pt x="45537" y="883920"/>
                    </a:cubicBezTo>
                    <a:cubicBezTo>
                      <a:pt x="62682" y="843915"/>
                      <a:pt x="83637" y="843280"/>
                      <a:pt x="106497" y="800100"/>
                    </a:cubicBezTo>
                    <a:cubicBezTo>
                      <a:pt x="129357" y="756920"/>
                      <a:pt x="170632" y="694055"/>
                      <a:pt x="182697" y="624840"/>
                    </a:cubicBezTo>
                    <a:cubicBezTo>
                      <a:pt x="194762" y="555625"/>
                      <a:pt x="165552" y="455930"/>
                      <a:pt x="178887" y="384810"/>
                    </a:cubicBezTo>
                    <a:cubicBezTo>
                      <a:pt x="192222" y="313690"/>
                      <a:pt x="237942" y="262255"/>
                      <a:pt x="262707" y="198120"/>
                    </a:cubicBezTo>
                    <a:cubicBezTo>
                      <a:pt x="287472" y="133985"/>
                      <a:pt x="327477" y="0"/>
                      <a:pt x="327477" y="0"/>
                    </a:cubicBezTo>
                  </a:path>
                </a:pathLst>
              </a:custGeom>
              <a:noFill/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600" dirty="0">
                  <a:solidFill>
                    <a:prstClr val="white"/>
                  </a:solidFill>
                  <a:latin typeface="Gabriola" panose="04040605051002020D02" pitchFamily="82" charset="0"/>
                </a:endParaRPr>
              </a:p>
            </p:txBody>
          </p:sp>
          <p:sp>
            <p:nvSpPr>
              <p:cNvPr id="111" name="Freeform 110"/>
              <p:cNvSpPr/>
              <p:nvPr/>
            </p:nvSpPr>
            <p:spPr>
              <a:xfrm>
                <a:off x="2729099" y="3004363"/>
                <a:ext cx="147478" cy="988314"/>
              </a:xfrm>
              <a:custGeom>
                <a:avLst/>
                <a:gdLst>
                  <a:gd name="connsiteX0" fmla="*/ 24270 w 174741"/>
                  <a:gd name="connsiteY0" fmla="*/ 0 h 952704"/>
                  <a:gd name="connsiteX1" fmla="*/ 12695 w 174741"/>
                  <a:gd name="connsiteY1" fmla="*/ 162045 h 952704"/>
                  <a:gd name="connsiteX2" fmla="*/ 70569 w 174741"/>
                  <a:gd name="connsiteY2" fmla="*/ 312516 h 952704"/>
                  <a:gd name="connsiteX3" fmla="*/ 1121 w 174741"/>
                  <a:gd name="connsiteY3" fmla="*/ 439838 h 952704"/>
                  <a:gd name="connsiteX4" fmla="*/ 35845 w 174741"/>
                  <a:gd name="connsiteY4" fmla="*/ 648182 h 952704"/>
                  <a:gd name="connsiteX5" fmla="*/ 140017 w 174741"/>
                  <a:gd name="connsiteY5" fmla="*/ 925974 h 952704"/>
                  <a:gd name="connsiteX6" fmla="*/ 174741 w 174741"/>
                  <a:gd name="connsiteY6" fmla="*/ 925974 h 952704"/>
                  <a:gd name="connsiteX0" fmla="*/ 23396 w 173867"/>
                  <a:gd name="connsiteY0" fmla="*/ 0 h 952704"/>
                  <a:gd name="connsiteX1" fmla="*/ 11821 w 173867"/>
                  <a:gd name="connsiteY1" fmla="*/ 162045 h 952704"/>
                  <a:gd name="connsiteX2" fmla="*/ 69695 w 173867"/>
                  <a:gd name="connsiteY2" fmla="*/ 312516 h 952704"/>
                  <a:gd name="connsiteX3" fmla="*/ 247 w 173867"/>
                  <a:gd name="connsiteY3" fmla="*/ 439838 h 952704"/>
                  <a:gd name="connsiteX4" fmla="*/ 99669 w 173867"/>
                  <a:gd name="connsiteY4" fmla="*/ 661122 h 952704"/>
                  <a:gd name="connsiteX5" fmla="*/ 139143 w 173867"/>
                  <a:gd name="connsiteY5" fmla="*/ 925974 h 952704"/>
                  <a:gd name="connsiteX6" fmla="*/ 173867 w 173867"/>
                  <a:gd name="connsiteY6" fmla="*/ 925974 h 952704"/>
                  <a:gd name="connsiteX0" fmla="*/ 23396 w 147478"/>
                  <a:gd name="connsiteY0" fmla="*/ 0 h 975374"/>
                  <a:gd name="connsiteX1" fmla="*/ 11821 w 147478"/>
                  <a:gd name="connsiteY1" fmla="*/ 162045 h 975374"/>
                  <a:gd name="connsiteX2" fmla="*/ 69695 w 147478"/>
                  <a:gd name="connsiteY2" fmla="*/ 312516 h 975374"/>
                  <a:gd name="connsiteX3" fmla="*/ 247 w 147478"/>
                  <a:gd name="connsiteY3" fmla="*/ 439838 h 975374"/>
                  <a:gd name="connsiteX4" fmla="*/ 99669 w 147478"/>
                  <a:gd name="connsiteY4" fmla="*/ 661122 h 975374"/>
                  <a:gd name="connsiteX5" fmla="*/ 139143 w 147478"/>
                  <a:gd name="connsiteY5" fmla="*/ 925974 h 975374"/>
                  <a:gd name="connsiteX6" fmla="*/ 135049 w 147478"/>
                  <a:gd name="connsiteY6" fmla="*/ 964793 h 975374"/>
                  <a:gd name="connsiteX0" fmla="*/ 6144 w 147478"/>
                  <a:gd name="connsiteY0" fmla="*/ 0 h 988314"/>
                  <a:gd name="connsiteX1" fmla="*/ 11821 w 147478"/>
                  <a:gd name="connsiteY1" fmla="*/ 174985 h 988314"/>
                  <a:gd name="connsiteX2" fmla="*/ 69695 w 147478"/>
                  <a:gd name="connsiteY2" fmla="*/ 325456 h 988314"/>
                  <a:gd name="connsiteX3" fmla="*/ 247 w 147478"/>
                  <a:gd name="connsiteY3" fmla="*/ 452778 h 988314"/>
                  <a:gd name="connsiteX4" fmla="*/ 99669 w 147478"/>
                  <a:gd name="connsiteY4" fmla="*/ 674062 h 988314"/>
                  <a:gd name="connsiteX5" fmla="*/ 139143 w 147478"/>
                  <a:gd name="connsiteY5" fmla="*/ 938914 h 988314"/>
                  <a:gd name="connsiteX6" fmla="*/ 135049 w 147478"/>
                  <a:gd name="connsiteY6" fmla="*/ 977733 h 9883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47478" h="988314">
                    <a:moveTo>
                      <a:pt x="6144" y="0"/>
                    </a:moveTo>
                    <a:cubicBezTo>
                      <a:pt x="-3502" y="54979"/>
                      <a:pt x="1229" y="120742"/>
                      <a:pt x="11821" y="174985"/>
                    </a:cubicBezTo>
                    <a:cubicBezTo>
                      <a:pt x="22413" y="229228"/>
                      <a:pt x="71624" y="279157"/>
                      <a:pt x="69695" y="325456"/>
                    </a:cubicBezTo>
                    <a:cubicBezTo>
                      <a:pt x="67766" y="371755"/>
                      <a:pt x="-4749" y="394677"/>
                      <a:pt x="247" y="452778"/>
                    </a:cubicBezTo>
                    <a:cubicBezTo>
                      <a:pt x="5243" y="510879"/>
                      <a:pt x="76520" y="593039"/>
                      <a:pt x="99669" y="674062"/>
                    </a:cubicBezTo>
                    <a:cubicBezTo>
                      <a:pt x="122818" y="755085"/>
                      <a:pt x="115994" y="892615"/>
                      <a:pt x="139143" y="938914"/>
                    </a:cubicBezTo>
                    <a:cubicBezTo>
                      <a:pt x="162292" y="985213"/>
                      <a:pt x="129261" y="1000882"/>
                      <a:pt x="135049" y="977733"/>
                    </a:cubicBezTo>
                  </a:path>
                </a:pathLst>
              </a:custGeom>
              <a:noFill/>
              <a:ln w="34925"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600" dirty="0">
                  <a:solidFill>
                    <a:prstClr val="white"/>
                  </a:solidFill>
                  <a:latin typeface="Gabriola" panose="04040605051002020D02" pitchFamily="82" charset="0"/>
                </a:endParaRPr>
              </a:p>
            </p:txBody>
          </p:sp>
          <p:sp>
            <p:nvSpPr>
              <p:cNvPr id="112" name="Freeform 111"/>
              <p:cNvSpPr/>
              <p:nvPr/>
            </p:nvSpPr>
            <p:spPr>
              <a:xfrm rot="628013">
                <a:off x="3358607" y="2262447"/>
                <a:ext cx="2911243" cy="175544"/>
              </a:xfrm>
              <a:custGeom>
                <a:avLst/>
                <a:gdLst>
                  <a:gd name="connsiteX0" fmla="*/ 0 w 1045028"/>
                  <a:gd name="connsiteY0" fmla="*/ 178130 h 178130"/>
                  <a:gd name="connsiteX1" fmla="*/ 308758 w 1045028"/>
                  <a:gd name="connsiteY1" fmla="*/ 95002 h 178130"/>
                  <a:gd name="connsiteX2" fmla="*/ 581891 w 1045028"/>
                  <a:gd name="connsiteY2" fmla="*/ 142504 h 178130"/>
                  <a:gd name="connsiteX3" fmla="*/ 771896 w 1045028"/>
                  <a:gd name="connsiteY3" fmla="*/ 59376 h 178130"/>
                  <a:gd name="connsiteX4" fmla="*/ 1045028 w 1045028"/>
                  <a:gd name="connsiteY4" fmla="*/ 0 h 178130"/>
                  <a:gd name="connsiteX0" fmla="*/ 0 w 954450"/>
                  <a:gd name="connsiteY0" fmla="*/ 139311 h 142968"/>
                  <a:gd name="connsiteX1" fmla="*/ 218180 w 954450"/>
                  <a:gd name="connsiteY1" fmla="*/ 95002 h 142968"/>
                  <a:gd name="connsiteX2" fmla="*/ 491313 w 954450"/>
                  <a:gd name="connsiteY2" fmla="*/ 142504 h 142968"/>
                  <a:gd name="connsiteX3" fmla="*/ 681318 w 954450"/>
                  <a:gd name="connsiteY3" fmla="*/ 59376 h 142968"/>
                  <a:gd name="connsiteX4" fmla="*/ 954450 w 954450"/>
                  <a:gd name="connsiteY4" fmla="*/ 0 h 142968"/>
                  <a:gd name="connsiteX0" fmla="*/ 0 w 954450"/>
                  <a:gd name="connsiteY0" fmla="*/ 139311 h 139311"/>
                  <a:gd name="connsiteX1" fmla="*/ 218180 w 954450"/>
                  <a:gd name="connsiteY1" fmla="*/ 95002 h 139311"/>
                  <a:gd name="connsiteX2" fmla="*/ 489314 w 954450"/>
                  <a:gd name="connsiteY2" fmla="*/ 108538 h 139311"/>
                  <a:gd name="connsiteX3" fmla="*/ 681318 w 954450"/>
                  <a:gd name="connsiteY3" fmla="*/ 59376 h 139311"/>
                  <a:gd name="connsiteX4" fmla="*/ 954450 w 954450"/>
                  <a:gd name="connsiteY4" fmla="*/ 0 h 139311"/>
                  <a:gd name="connsiteX0" fmla="*/ 0 w 954450"/>
                  <a:gd name="connsiteY0" fmla="*/ 139311 h 139311"/>
                  <a:gd name="connsiteX1" fmla="*/ 218180 w 954450"/>
                  <a:gd name="connsiteY1" fmla="*/ 95002 h 139311"/>
                  <a:gd name="connsiteX2" fmla="*/ 489314 w 954450"/>
                  <a:gd name="connsiteY2" fmla="*/ 108538 h 139311"/>
                  <a:gd name="connsiteX3" fmla="*/ 691682 w 954450"/>
                  <a:gd name="connsiteY3" fmla="*/ 91807 h 139311"/>
                  <a:gd name="connsiteX4" fmla="*/ 954450 w 954450"/>
                  <a:gd name="connsiteY4" fmla="*/ 0 h 139311"/>
                  <a:gd name="connsiteX0" fmla="*/ 0 w 954450"/>
                  <a:gd name="connsiteY0" fmla="*/ 139311 h 139311"/>
                  <a:gd name="connsiteX1" fmla="*/ 218180 w 954450"/>
                  <a:gd name="connsiteY1" fmla="*/ 95002 h 139311"/>
                  <a:gd name="connsiteX2" fmla="*/ 489314 w 954450"/>
                  <a:gd name="connsiteY2" fmla="*/ 108538 h 139311"/>
                  <a:gd name="connsiteX3" fmla="*/ 691682 w 954450"/>
                  <a:gd name="connsiteY3" fmla="*/ 91807 h 139311"/>
                  <a:gd name="connsiteX4" fmla="*/ 954450 w 954450"/>
                  <a:gd name="connsiteY4" fmla="*/ 0 h 139311"/>
                  <a:gd name="connsiteX0" fmla="*/ 0 w 1106374"/>
                  <a:gd name="connsiteY0" fmla="*/ 89913 h 89913"/>
                  <a:gd name="connsiteX1" fmla="*/ 218180 w 1106374"/>
                  <a:gd name="connsiteY1" fmla="*/ 45604 h 89913"/>
                  <a:gd name="connsiteX2" fmla="*/ 489314 w 1106374"/>
                  <a:gd name="connsiteY2" fmla="*/ 59140 h 89913"/>
                  <a:gd name="connsiteX3" fmla="*/ 691682 w 1106374"/>
                  <a:gd name="connsiteY3" fmla="*/ 42409 h 89913"/>
                  <a:gd name="connsiteX4" fmla="*/ 1106374 w 1106374"/>
                  <a:gd name="connsiteY4" fmla="*/ 0 h 89913"/>
                  <a:gd name="connsiteX0" fmla="*/ 0 w 1106374"/>
                  <a:gd name="connsiteY0" fmla="*/ 89913 h 89913"/>
                  <a:gd name="connsiteX1" fmla="*/ 218180 w 1106374"/>
                  <a:gd name="connsiteY1" fmla="*/ 45604 h 89913"/>
                  <a:gd name="connsiteX2" fmla="*/ 330977 w 1106374"/>
                  <a:gd name="connsiteY2" fmla="*/ 68053 h 89913"/>
                  <a:gd name="connsiteX3" fmla="*/ 489314 w 1106374"/>
                  <a:gd name="connsiteY3" fmla="*/ 59140 h 89913"/>
                  <a:gd name="connsiteX4" fmla="*/ 691682 w 1106374"/>
                  <a:gd name="connsiteY4" fmla="*/ 42409 h 89913"/>
                  <a:gd name="connsiteX5" fmla="*/ 1106374 w 1106374"/>
                  <a:gd name="connsiteY5" fmla="*/ 0 h 89913"/>
                  <a:gd name="connsiteX0" fmla="*/ 0 w 1123557"/>
                  <a:gd name="connsiteY0" fmla="*/ 67314 h 68053"/>
                  <a:gd name="connsiteX1" fmla="*/ 235363 w 1123557"/>
                  <a:gd name="connsiteY1" fmla="*/ 45604 h 68053"/>
                  <a:gd name="connsiteX2" fmla="*/ 348160 w 1123557"/>
                  <a:gd name="connsiteY2" fmla="*/ 68053 h 68053"/>
                  <a:gd name="connsiteX3" fmla="*/ 506497 w 1123557"/>
                  <a:gd name="connsiteY3" fmla="*/ 59140 h 68053"/>
                  <a:gd name="connsiteX4" fmla="*/ 708865 w 1123557"/>
                  <a:gd name="connsiteY4" fmla="*/ 42409 h 68053"/>
                  <a:gd name="connsiteX5" fmla="*/ 1123557 w 1123557"/>
                  <a:gd name="connsiteY5" fmla="*/ 0 h 68053"/>
                  <a:gd name="connsiteX0" fmla="*/ 0 w 1137431"/>
                  <a:gd name="connsiteY0" fmla="*/ 57841 h 68053"/>
                  <a:gd name="connsiteX1" fmla="*/ 249237 w 1137431"/>
                  <a:gd name="connsiteY1" fmla="*/ 45604 h 68053"/>
                  <a:gd name="connsiteX2" fmla="*/ 362034 w 1137431"/>
                  <a:gd name="connsiteY2" fmla="*/ 68053 h 68053"/>
                  <a:gd name="connsiteX3" fmla="*/ 520371 w 1137431"/>
                  <a:gd name="connsiteY3" fmla="*/ 59140 h 68053"/>
                  <a:gd name="connsiteX4" fmla="*/ 722739 w 1137431"/>
                  <a:gd name="connsiteY4" fmla="*/ 42409 h 68053"/>
                  <a:gd name="connsiteX5" fmla="*/ 1137431 w 1137431"/>
                  <a:gd name="connsiteY5" fmla="*/ 0 h 68053"/>
                  <a:gd name="connsiteX0" fmla="*/ 0 w 1137431"/>
                  <a:gd name="connsiteY0" fmla="*/ 57841 h 68053"/>
                  <a:gd name="connsiteX1" fmla="*/ 249237 w 1137431"/>
                  <a:gd name="connsiteY1" fmla="*/ 45604 h 68053"/>
                  <a:gd name="connsiteX2" fmla="*/ 362034 w 1137431"/>
                  <a:gd name="connsiteY2" fmla="*/ 68053 h 68053"/>
                  <a:gd name="connsiteX3" fmla="*/ 520371 w 1137431"/>
                  <a:gd name="connsiteY3" fmla="*/ 59140 h 68053"/>
                  <a:gd name="connsiteX4" fmla="*/ 643376 w 1137431"/>
                  <a:gd name="connsiteY4" fmla="*/ 38933 h 68053"/>
                  <a:gd name="connsiteX5" fmla="*/ 1137431 w 1137431"/>
                  <a:gd name="connsiteY5" fmla="*/ 0 h 680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137431" h="68053">
                    <a:moveTo>
                      <a:pt x="0" y="57841"/>
                    </a:moveTo>
                    <a:cubicBezTo>
                      <a:pt x="105888" y="19246"/>
                      <a:pt x="188898" y="43902"/>
                      <a:pt x="249237" y="45604"/>
                    </a:cubicBezTo>
                    <a:cubicBezTo>
                      <a:pt x="309576" y="47306"/>
                      <a:pt x="316845" y="65797"/>
                      <a:pt x="362034" y="68053"/>
                    </a:cubicBezTo>
                    <a:cubicBezTo>
                      <a:pt x="414813" y="65082"/>
                      <a:pt x="473481" y="63993"/>
                      <a:pt x="520371" y="59140"/>
                    </a:cubicBezTo>
                    <a:cubicBezTo>
                      <a:pt x="567261" y="54287"/>
                      <a:pt x="566186" y="62684"/>
                      <a:pt x="643376" y="38933"/>
                    </a:cubicBezTo>
                    <a:cubicBezTo>
                      <a:pt x="746567" y="61913"/>
                      <a:pt x="1095867" y="7917"/>
                      <a:pt x="1137431" y="0"/>
                    </a:cubicBezTo>
                  </a:path>
                </a:pathLst>
              </a:custGeom>
              <a:noFill/>
              <a:ln w="31750"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600" dirty="0">
                  <a:solidFill>
                    <a:prstClr val="white"/>
                  </a:solidFill>
                  <a:latin typeface="Gabriola" panose="04040605051002020D02" pitchFamily="82" charset="0"/>
                </a:endParaRPr>
              </a:p>
            </p:txBody>
          </p:sp>
          <p:grpSp>
            <p:nvGrpSpPr>
              <p:cNvPr id="113" name="Group 112"/>
              <p:cNvGrpSpPr/>
              <p:nvPr/>
            </p:nvGrpSpPr>
            <p:grpSpPr>
              <a:xfrm>
                <a:off x="2644282" y="1245394"/>
                <a:ext cx="4332788" cy="4095620"/>
                <a:chOff x="2438719" y="1092927"/>
                <a:chExt cx="4332788" cy="4095620"/>
              </a:xfrm>
            </p:grpSpPr>
            <p:sp>
              <p:nvSpPr>
                <p:cNvPr id="114" name="Flowchart: Delay 113"/>
                <p:cNvSpPr/>
                <p:nvPr/>
              </p:nvSpPr>
              <p:spPr>
                <a:xfrm rot="5400000">
                  <a:off x="2626970" y="1243109"/>
                  <a:ext cx="369619" cy="369619"/>
                </a:xfrm>
                <a:prstGeom prst="flowChartDelay">
                  <a:avLst/>
                </a:prstGeom>
                <a:solidFill>
                  <a:schemeClr val="tx2">
                    <a:lumMod val="75000"/>
                  </a:schemeClr>
                </a:solidFill>
                <a:ln w="19050"/>
              </p:spPr>
              <p:style>
                <a:lnRef idx="3">
                  <a:schemeClr val="lt1"/>
                </a:lnRef>
                <a:fillRef idx="1">
                  <a:schemeClr val="accent1"/>
                </a:fillRef>
                <a:effectRef idx="1">
                  <a:schemeClr val="accent1"/>
                </a:effectRef>
                <a:fontRef idx="minor">
                  <a:schemeClr val="lt1"/>
                </a:fontRef>
              </p:style>
              <p:txBody>
                <a:bodyPr vert="vert270"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600" dirty="0">
                      <a:solidFill>
                        <a:prstClr val="white"/>
                      </a:solidFill>
                    </a:rPr>
                    <a:t>75</a:t>
                  </a:r>
                </a:p>
              </p:txBody>
            </p:sp>
            <p:sp>
              <p:nvSpPr>
                <p:cNvPr id="115" name="Flowchart: Delay 114"/>
                <p:cNvSpPr/>
                <p:nvPr/>
              </p:nvSpPr>
              <p:spPr>
                <a:xfrm rot="5400000">
                  <a:off x="3821428" y="4387758"/>
                  <a:ext cx="369619" cy="369619"/>
                </a:xfrm>
                <a:prstGeom prst="flowChartDelay">
                  <a:avLst/>
                </a:prstGeom>
                <a:solidFill>
                  <a:schemeClr val="tx2">
                    <a:lumMod val="75000"/>
                  </a:schemeClr>
                </a:solidFill>
                <a:ln w="19050"/>
              </p:spPr>
              <p:style>
                <a:lnRef idx="3">
                  <a:schemeClr val="lt1"/>
                </a:lnRef>
                <a:fillRef idx="1">
                  <a:schemeClr val="accent1"/>
                </a:fillRef>
                <a:effectRef idx="1">
                  <a:schemeClr val="accent1"/>
                </a:effectRef>
                <a:fontRef idx="minor">
                  <a:schemeClr val="lt1"/>
                </a:fontRef>
              </p:style>
              <p:txBody>
                <a:bodyPr vert="vert270"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600" dirty="0">
                      <a:solidFill>
                        <a:prstClr val="white"/>
                      </a:solidFill>
                    </a:rPr>
                    <a:t>75</a:t>
                  </a:r>
                </a:p>
              </p:txBody>
            </p:sp>
            <p:sp>
              <p:nvSpPr>
                <p:cNvPr id="116" name="Flowchart: Delay 115"/>
                <p:cNvSpPr/>
                <p:nvPr/>
              </p:nvSpPr>
              <p:spPr>
                <a:xfrm rot="5400000">
                  <a:off x="3922380" y="1243108"/>
                  <a:ext cx="369619" cy="369619"/>
                </a:xfrm>
                <a:prstGeom prst="flowChartDelay">
                  <a:avLst/>
                </a:prstGeom>
                <a:solidFill>
                  <a:schemeClr val="tx2">
                    <a:lumMod val="75000"/>
                  </a:schemeClr>
                </a:solidFill>
                <a:ln w="19050"/>
              </p:spPr>
              <p:style>
                <a:lnRef idx="3">
                  <a:schemeClr val="lt1"/>
                </a:lnRef>
                <a:fillRef idx="1">
                  <a:schemeClr val="accent1"/>
                </a:fillRef>
                <a:effectRef idx="1">
                  <a:schemeClr val="accent1"/>
                </a:effectRef>
                <a:fontRef idx="minor">
                  <a:schemeClr val="lt1"/>
                </a:fontRef>
              </p:style>
              <p:txBody>
                <a:bodyPr vert="vert270"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600" dirty="0">
                      <a:solidFill>
                        <a:prstClr val="white"/>
                      </a:solidFill>
                    </a:rPr>
                    <a:t>85</a:t>
                  </a:r>
                </a:p>
              </p:txBody>
            </p:sp>
            <p:sp>
              <p:nvSpPr>
                <p:cNvPr id="117" name="Flowchart: Delay 116"/>
                <p:cNvSpPr/>
                <p:nvPr/>
              </p:nvSpPr>
              <p:spPr>
                <a:xfrm rot="5400000">
                  <a:off x="3696157" y="2786011"/>
                  <a:ext cx="369619" cy="369619"/>
                </a:xfrm>
                <a:prstGeom prst="flowChartDelay">
                  <a:avLst/>
                </a:prstGeom>
                <a:solidFill>
                  <a:schemeClr val="tx2">
                    <a:lumMod val="75000"/>
                  </a:schemeClr>
                </a:solidFill>
                <a:ln w="19050"/>
              </p:spPr>
              <p:style>
                <a:lnRef idx="3">
                  <a:schemeClr val="lt1"/>
                </a:lnRef>
                <a:fillRef idx="1">
                  <a:schemeClr val="accent1"/>
                </a:fillRef>
                <a:effectRef idx="1">
                  <a:schemeClr val="accent1"/>
                </a:effectRef>
                <a:fontRef idx="minor">
                  <a:schemeClr val="lt1"/>
                </a:fontRef>
              </p:style>
              <p:txBody>
                <a:bodyPr vert="vert270"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600" dirty="0">
                      <a:solidFill>
                        <a:prstClr val="white"/>
                      </a:solidFill>
                    </a:rPr>
                    <a:t>75</a:t>
                  </a:r>
                </a:p>
              </p:txBody>
            </p:sp>
            <p:sp>
              <p:nvSpPr>
                <p:cNvPr id="118" name="Flowchart: Delay 117"/>
                <p:cNvSpPr/>
                <p:nvPr/>
              </p:nvSpPr>
              <p:spPr>
                <a:xfrm rot="5400000">
                  <a:off x="5135901" y="3665424"/>
                  <a:ext cx="369619" cy="369619"/>
                </a:xfrm>
                <a:prstGeom prst="flowChartDelay">
                  <a:avLst/>
                </a:prstGeom>
                <a:solidFill>
                  <a:schemeClr val="tx2">
                    <a:lumMod val="75000"/>
                  </a:schemeClr>
                </a:solidFill>
                <a:ln w="19050"/>
              </p:spPr>
              <p:style>
                <a:lnRef idx="3">
                  <a:schemeClr val="lt1"/>
                </a:lnRef>
                <a:fillRef idx="1">
                  <a:schemeClr val="accent1"/>
                </a:fillRef>
                <a:effectRef idx="1">
                  <a:schemeClr val="accent1"/>
                </a:effectRef>
                <a:fontRef idx="minor">
                  <a:schemeClr val="lt1"/>
                </a:fontRef>
              </p:style>
              <p:txBody>
                <a:bodyPr vert="vert270"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600" dirty="0">
                      <a:solidFill>
                        <a:prstClr val="white"/>
                      </a:solidFill>
                    </a:rPr>
                    <a:t>16</a:t>
                  </a:r>
                </a:p>
              </p:txBody>
            </p:sp>
            <p:sp>
              <p:nvSpPr>
                <p:cNvPr id="119" name="Flowchart: Delay 118"/>
                <p:cNvSpPr/>
                <p:nvPr/>
              </p:nvSpPr>
              <p:spPr>
                <a:xfrm rot="5400000">
                  <a:off x="3258659" y="1035783"/>
                  <a:ext cx="369619" cy="483907"/>
                </a:xfrm>
                <a:prstGeom prst="flowChartDelay">
                  <a:avLst/>
                </a:prstGeom>
                <a:solidFill>
                  <a:schemeClr val="tx2">
                    <a:lumMod val="75000"/>
                  </a:schemeClr>
                </a:solidFill>
                <a:ln w="19050"/>
              </p:spPr>
              <p:style>
                <a:lnRef idx="3">
                  <a:schemeClr val="lt1"/>
                </a:lnRef>
                <a:fillRef idx="1">
                  <a:schemeClr val="accent1"/>
                </a:fillRef>
                <a:effectRef idx="1">
                  <a:schemeClr val="accent1"/>
                </a:effectRef>
                <a:fontRef idx="minor">
                  <a:schemeClr val="lt1"/>
                </a:fontRef>
              </p:style>
              <p:txBody>
                <a:bodyPr vert="vert270"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600" dirty="0">
                      <a:solidFill>
                        <a:prstClr val="white"/>
                      </a:solidFill>
                    </a:rPr>
                    <a:t>400</a:t>
                  </a:r>
                </a:p>
              </p:txBody>
            </p:sp>
            <p:sp>
              <p:nvSpPr>
                <p:cNvPr id="120" name="Flowchart: Delay 119"/>
                <p:cNvSpPr/>
                <p:nvPr/>
              </p:nvSpPr>
              <p:spPr>
                <a:xfrm rot="5400000">
                  <a:off x="2502279" y="3196788"/>
                  <a:ext cx="369619" cy="369619"/>
                </a:xfrm>
                <a:prstGeom prst="flowChartDelay">
                  <a:avLst/>
                </a:prstGeom>
                <a:solidFill>
                  <a:schemeClr val="tx2">
                    <a:lumMod val="75000"/>
                  </a:schemeClr>
                </a:solidFill>
                <a:ln w="19050"/>
              </p:spPr>
              <p:style>
                <a:lnRef idx="3">
                  <a:schemeClr val="lt1"/>
                </a:lnRef>
                <a:fillRef idx="1">
                  <a:schemeClr val="accent1"/>
                </a:fillRef>
                <a:effectRef idx="1">
                  <a:schemeClr val="accent1"/>
                </a:effectRef>
                <a:fontRef idx="minor">
                  <a:schemeClr val="lt1"/>
                </a:fontRef>
              </p:style>
              <p:txBody>
                <a:bodyPr vert="vert270"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600" dirty="0">
                      <a:solidFill>
                        <a:prstClr val="white"/>
                      </a:solidFill>
                    </a:rPr>
                    <a:t>185</a:t>
                  </a:r>
                </a:p>
              </p:txBody>
            </p:sp>
            <p:sp>
              <p:nvSpPr>
                <p:cNvPr id="121" name="Flowchart: Delay 120"/>
                <p:cNvSpPr/>
                <p:nvPr/>
              </p:nvSpPr>
              <p:spPr>
                <a:xfrm rot="5400000">
                  <a:off x="6401888" y="4818928"/>
                  <a:ext cx="369619" cy="369619"/>
                </a:xfrm>
                <a:prstGeom prst="flowChartDelay">
                  <a:avLst/>
                </a:prstGeom>
                <a:solidFill>
                  <a:schemeClr val="tx2">
                    <a:lumMod val="75000"/>
                  </a:schemeClr>
                </a:solidFill>
                <a:ln w="19050"/>
              </p:spPr>
              <p:style>
                <a:lnRef idx="3">
                  <a:schemeClr val="lt1"/>
                </a:lnRef>
                <a:fillRef idx="1">
                  <a:schemeClr val="accent1"/>
                </a:fillRef>
                <a:effectRef idx="1">
                  <a:schemeClr val="accent1"/>
                </a:effectRef>
                <a:fontRef idx="minor">
                  <a:schemeClr val="lt1"/>
                </a:fontRef>
              </p:style>
              <p:txBody>
                <a:bodyPr vert="vert270"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600" dirty="0">
                      <a:solidFill>
                        <a:prstClr val="white"/>
                      </a:solidFill>
                    </a:rPr>
                    <a:t>95</a:t>
                  </a:r>
                </a:p>
              </p:txBody>
            </p:sp>
            <p:sp>
              <p:nvSpPr>
                <p:cNvPr id="122" name="Flowchart: Delay 121"/>
                <p:cNvSpPr/>
                <p:nvPr/>
              </p:nvSpPr>
              <p:spPr>
                <a:xfrm rot="5400000">
                  <a:off x="2438719" y="1905000"/>
                  <a:ext cx="369619" cy="369619"/>
                </a:xfrm>
                <a:prstGeom prst="flowChartDelay">
                  <a:avLst/>
                </a:prstGeom>
                <a:solidFill>
                  <a:schemeClr val="tx2">
                    <a:lumMod val="75000"/>
                  </a:schemeClr>
                </a:solidFill>
                <a:ln w="19050"/>
              </p:spPr>
              <p:style>
                <a:lnRef idx="3">
                  <a:schemeClr val="lt1"/>
                </a:lnRef>
                <a:fillRef idx="1">
                  <a:schemeClr val="accent1"/>
                </a:fillRef>
                <a:effectRef idx="1">
                  <a:schemeClr val="accent1"/>
                </a:effectRef>
                <a:fontRef idx="minor">
                  <a:schemeClr val="lt1"/>
                </a:fontRef>
              </p:style>
              <p:txBody>
                <a:bodyPr vert="vert270"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600" dirty="0">
                      <a:solidFill>
                        <a:prstClr val="white"/>
                      </a:solidFill>
                    </a:rPr>
                    <a:t>20</a:t>
                  </a:r>
                </a:p>
              </p:txBody>
            </p:sp>
            <p:sp>
              <p:nvSpPr>
                <p:cNvPr id="123" name="Flowchart: Delay 122"/>
                <p:cNvSpPr/>
                <p:nvPr/>
              </p:nvSpPr>
              <p:spPr>
                <a:xfrm rot="5400000">
                  <a:off x="4541236" y="2040978"/>
                  <a:ext cx="369619" cy="369619"/>
                </a:xfrm>
                <a:prstGeom prst="flowChartDelay">
                  <a:avLst/>
                </a:prstGeom>
                <a:solidFill>
                  <a:schemeClr val="tx2">
                    <a:lumMod val="75000"/>
                  </a:schemeClr>
                </a:solidFill>
                <a:ln w="19050"/>
              </p:spPr>
              <p:style>
                <a:lnRef idx="3">
                  <a:schemeClr val="lt1"/>
                </a:lnRef>
                <a:fillRef idx="1">
                  <a:schemeClr val="accent1"/>
                </a:fillRef>
                <a:effectRef idx="1">
                  <a:schemeClr val="accent1"/>
                </a:effectRef>
                <a:fontRef idx="minor">
                  <a:schemeClr val="lt1"/>
                </a:fontRef>
              </p:style>
              <p:txBody>
                <a:bodyPr vert="vert270"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600" dirty="0">
                      <a:solidFill>
                        <a:prstClr val="white"/>
                      </a:solidFill>
                    </a:rPr>
                    <a:t>20</a:t>
                  </a:r>
                </a:p>
              </p:txBody>
            </p:sp>
          </p:grpSp>
        </p:grpSp>
        <p:grpSp>
          <p:nvGrpSpPr>
            <p:cNvPr id="82" name="Group 81"/>
            <p:cNvGrpSpPr/>
            <p:nvPr/>
          </p:nvGrpSpPr>
          <p:grpSpPr>
            <a:xfrm>
              <a:off x="314592" y="1415318"/>
              <a:ext cx="4050573" cy="4656613"/>
              <a:chOff x="314592" y="1415318"/>
              <a:chExt cx="4050573" cy="4656613"/>
            </a:xfrm>
          </p:grpSpPr>
          <p:sp>
            <p:nvSpPr>
              <p:cNvPr id="83" name="Oval 82"/>
              <p:cNvSpPr/>
              <p:nvPr/>
            </p:nvSpPr>
            <p:spPr>
              <a:xfrm>
                <a:off x="1328932" y="1415318"/>
                <a:ext cx="644226" cy="602395"/>
              </a:xfrm>
              <a:prstGeom prst="ellipse">
                <a:avLst/>
              </a:prstGeom>
              <a:solidFill>
                <a:schemeClr val="bg1">
                  <a:alpha val="50000"/>
                </a:schemeClr>
              </a:solidFill>
              <a:ln>
                <a:solidFill>
                  <a:schemeClr val="bg1">
                    <a:lumMod val="75000"/>
                    <a:alpha val="48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prstClr val="white"/>
                  </a:solidFill>
                  <a:latin typeface="Gabriola" panose="04040605051002020D02" pitchFamily="82" charset="0"/>
                </a:endParaRPr>
              </a:p>
            </p:txBody>
          </p:sp>
          <p:sp>
            <p:nvSpPr>
              <p:cNvPr id="84" name="Oval 83"/>
              <p:cNvSpPr/>
              <p:nvPr/>
            </p:nvSpPr>
            <p:spPr>
              <a:xfrm>
                <a:off x="314592" y="1421438"/>
                <a:ext cx="644226" cy="602395"/>
              </a:xfrm>
              <a:prstGeom prst="ellipse">
                <a:avLst/>
              </a:prstGeom>
              <a:solidFill>
                <a:schemeClr val="bg1">
                  <a:alpha val="57000"/>
                </a:schemeClr>
              </a:solidFill>
              <a:ln>
                <a:solidFill>
                  <a:schemeClr val="bg1">
                    <a:lumMod val="75000"/>
                    <a:alpha val="48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prstClr val="white"/>
                  </a:solidFill>
                  <a:latin typeface="Gabriola" panose="04040605051002020D02" pitchFamily="82" charset="0"/>
                </a:endParaRPr>
              </a:p>
            </p:txBody>
          </p:sp>
          <p:pic>
            <p:nvPicPr>
              <p:cNvPr id="85" name="Picture 11" descr="C:\Users\Diana.Stoian\Desktop\Clients\BOR Teaser\Logos\ung_logo2_medium.jpg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64970" y="1546442"/>
                <a:ext cx="361918" cy="36191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86" name="Picture 6" descr="C:\Users\Diana.Stoian\Desktop\Clients\BOR Teaser\Logos\Dalton State College logo.jpg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95462" y="1563721"/>
                <a:ext cx="491629" cy="3171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87" name="Oval 86"/>
              <p:cNvSpPr/>
              <p:nvPr/>
            </p:nvSpPr>
            <p:spPr>
              <a:xfrm>
                <a:off x="958818" y="2515020"/>
                <a:ext cx="644226" cy="602395"/>
              </a:xfrm>
              <a:prstGeom prst="ellipse">
                <a:avLst/>
              </a:prstGeom>
              <a:solidFill>
                <a:schemeClr val="bg1">
                  <a:alpha val="50000"/>
                </a:schemeClr>
              </a:solidFill>
              <a:ln>
                <a:solidFill>
                  <a:schemeClr val="bg1">
                    <a:lumMod val="75000"/>
                    <a:alpha val="48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prstClr val="white"/>
                  </a:solidFill>
                  <a:latin typeface="Gabriola" panose="04040605051002020D02" pitchFamily="82" charset="0"/>
                </a:endParaRPr>
              </a:p>
            </p:txBody>
          </p:sp>
          <p:sp>
            <p:nvSpPr>
              <p:cNvPr id="88" name="Oval 87"/>
              <p:cNvSpPr/>
              <p:nvPr/>
            </p:nvSpPr>
            <p:spPr>
              <a:xfrm>
                <a:off x="2796086" y="2811272"/>
                <a:ext cx="644226" cy="602395"/>
              </a:xfrm>
              <a:prstGeom prst="ellipse">
                <a:avLst/>
              </a:prstGeom>
              <a:solidFill>
                <a:schemeClr val="bg1">
                  <a:alpha val="50000"/>
                </a:schemeClr>
              </a:solidFill>
              <a:ln>
                <a:solidFill>
                  <a:schemeClr val="bg1">
                    <a:lumMod val="75000"/>
                    <a:alpha val="48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prstClr val="white"/>
                  </a:solidFill>
                  <a:latin typeface="Gabriola" panose="04040605051002020D02" pitchFamily="82" charset="0"/>
                </a:endParaRPr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3720939" y="4394380"/>
                <a:ext cx="644226" cy="602395"/>
              </a:xfrm>
              <a:prstGeom prst="ellipse">
                <a:avLst/>
              </a:prstGeom>
              <a:solidFill>
                <a:schemeClr val="bg1">
                  <a:alpha val="50000"/>
                </a:schemeClr>
              </a:solidFill>
              <a:ln>
                <a:solidFill>
                  <a:schemeClr val="bg1">
                    <a:lumMod val="75000"/>
                    <a:alpha val="48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prstClr val="white"/>
                  </a:solidFill>
                  <a:latin typeface="Gabriola" panose="04040605051002020D02" pitchFamily="82" charset="0"/>
                </a:endParaRPr>
              </a:p>
            </p:txBody>
          </p:sp>
          <p:sp>
            <p:nvSpPr>
              <p:cNvPr id="90" name="Oval 89"/>
              <p:cNvSpPr/>
              <p:nvPr/>
            </p:nvSpPr>
            <p:spPr>
              <a:xfrm>
                <a:off x="3310185" y="5469536"/>
                <a:ext cx="644226" cy="602395"/>
              </a:xfrm>
              <a:prstGeom prst="ellipse">
                <a:avLst/>
              </a:prstGeom>
              <a:solidFill>
                <a:schemeClr val="bg1">
                  <a:alpha val="50000"/>
                </a:schemeClr>
              </a:solidFill>
              <a:ln>
                <a:solidFill>
                  <a:schemeClr val="bg1">
                    <a:lumMod val="75000"/>
                    <a:alpha val="48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prstClr val="white"/>
                  </a:solidFill>
                  <a:latin typeface="Gabriola" panose="04040605051002020D02" pitchFamily="82" charset="0"/>
                </a:endParaRPr>
              </a:p>
            </p:txBody>
          </p:sp>
          <p:sp>
            <p:nvSpPr>
              <p:cNvPr id="91" name="Oval 90"/>
              <p:cNvSpPr/>
              <p:nvPr/>
            </p:nvSpPr>
            <p:spPr>
              <a:xfrm>
                <a:off x="1651045" y="5234816"/>
                <a:ext cx="644226" cy="602395"/>
              </a:xfrm>
              <a:prstGeom prst="ellipse">
                <a:avLst/>
              </a:prstGeom>
              <a:solidFill>
                <a:schemeClr val="bg1">
                  <a:alpha val="50000"/>
                </a:schemeClr>
              </a:solidFill>
              <a:ln>
                <a:solidFill>
                  <a:schemeClr val="bg1">
                    <a:lumMod val="75000"/>
                    <a:alpha val="48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prstClr val="white"/>
                  </a:solidFill>
                  <a:latin typeface="Gabriola" panose="04040605051002020D02" pitchFamily="82" charset="0"/>
                </a:endParaRPr>
              </a:p>
            </p:txBody>
          </p:sp>
          <p:sp>
            <p:nvSpPr>
              <p:cNvPr id="92" name="Oval 91"/>
              <p:cNvSpPr/>
              <p:nvPr/>
            </p:nvSpPr>
            <p:spPr>
              <a:xfrm>
                <a:off x="795532" y="4024121"/>
                <a:ext cx="644226" cy="602395"/>
              </a:xfrm>
              <a:prstGeom prst="ellipse">
                <a:avLst/>
              </a:prstGeom>
              <a:solidFill>
                <a:schemeClr val="bg1">
                  <a:alpha val="50000"/>
                </a:schemeClr>
              </a:solidFill>
              <a:ln>
                <a:solidFill>
                  <a:schemeClr val="bg1">
                    <a:lumMod val="75000"/>
                    <a:alpha val="48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prstClr val="white"/>
                  </a:solidFill>
                  <a:latin typeface="Gabriola" panose="04040605051002020D02" pitchFamily="82" charset="0"/>
                </a:endParaRPr>
              </a:p>
            </p:txBody>
          </p:sp>
          <p:sp>
            <p:nvSpPr>
              <p:cNvPr id="93" name="Oval 92"/>
              <p:cNvSpPr/>
              <p:nvPr/>
            </p:nvSpPr>
            <p:spPr>
              <a:xfrm>
                <a:off x="3059244" y="3764723"/>
                <a:ext cx="644226" cy="602395"/>
              </a:xfrm>
              <a:prstGeom prst="ellipse">
                <a:avLst/>
              </a:prstGeom>
              <a:solidFill>
                <a:schemeClr val="bg1">
                  <a:alpha val="50000"/>
                </a:schemeClr>
              </a:solidFill>
              <a:ln>
                <a:solidFill>
                  <a:schemeClr val="bg1">
                    <a:lumMod val="75000"/>
                    <a:alpha val="48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prstClr val="white"/>
                  </a:solidFill>
                  <a:latin typeface="Gabriola" panose="04040605051002020D02" pitchFamily="82" charset="0"/>
                </a:endParaRPr>
              </a:p>
            </p:txBody>
          </p:sp>
          <p:pic>
            <p:nvPicPr>
              <p:cNvPr id="94" name="Picture 4" descr="C:\Users\Diana.Stoian\Desktop\Clients\BOR Teaser\Logos\CoastalGeorgia-189x300.jpg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484293" y="5525351"/>
                <a:ext cx="309183" cy="49076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95" name="Picture 5" descr="C:\Users\Diana.Stoian\Desktop\Clients\BOR Teaser\Logos\Columbus_State_University_logo.jpg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47932" y="4085086"/>
                <a:ext cx="346246" cy="45217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96" name="Picture 9" descr="C:\Users\Diana.Stoian\Desktop\Clients\BOR Teaser\Logos\GSU.jpg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65450" y="2643909"/>
                <a:ext cx="421396" cy="35116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97" name="Picture 8" descr="C:\Users\Diana.Stoian\Desktop\Clients\BOR Teaser\Logos\East_GA_College_seal.jpg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208086" y="3896489"/>
                <a:ext cx="342817" cy="34281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98" name="Picture 10" descr="C:\Users\Diana.Stoian\Desktop\Clients\BOR Teaser\Logos\GRU_Logo.jpg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19101" y="2953728"/>
                <a:ext cx="402126" cy="26473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99" name="Picture 3" descr="C:\Users\Diana.Stoian\Desktop\Clients\BOR Teaser\Logos\ABAC logo.jpg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755659" y="5387097"/>
                <a:ext cx="438732" cy="28956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0" name="Picture 99"/>
              <p:cNvPicPr>
                <a:picLocks noChangeAspect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886200" y="4572000"/>
                <a:ext cx="238057" cy="317409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1390255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8273-392F-440A-9628-4E45C9158705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898525"/>
            <a:ext cx="3067050" cy="508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oup 5"/>
          <p:cNvGrpSpPr/>
          <p:nvPr/>
        </p:nvGrpSpPr>
        <p:grpSpPr>
          <a:xfrm>
            <a:off x="5021477" y="873125"/>
            <a:ext cx="3562352" cy="5086350"/>
            <a:chOff x="4800600" y="885825"/>
            <a:chExt cx="3562352" cy="5086350"/>
          </a:xfrm>
        </p:grpSpPr>
        <p:pic>
          <p:nvPicPr>
            <p:cNvPr id="7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0600" y="885825"/>
              <a:ext cx="3562350" cy="5086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3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9697" t="24781" b="18040"/>
            <a:stretch/>
          </p:blipFill>
          <p:spPr bwMode="auto">
            <a:xfrm rot="16200000">
              <a:off x="6125978" y="-408174"/>
              <a:ext cx="911598" cy="3562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2" descr="http://www.logoeps.net/wp-content/uploads/2014/01/USG_logo_University_System_of_Georgia.jp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05400" y="990600"/>
              <a:ext cx="762000" cy="762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4" descr="Corvias Group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04354" y="1200046"/>
              <a:ext cx="2225246" cy="4001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" name="TextBox 10"/>
          <p:cNvSpPr txBox="1"/>
          <p:nvPr/>
        </p:nvSpPr>
        <p:spPr>
          <a:xfrm>
            <a:off x="838199" y="76200"/>
            <a:ext cx="7745629" cy="523220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  <a:latin typeface="Georgia" panose="02040502050405020303" pitchFamily="18" charset="0"/>
              </a:rPr>
              <a:t>The Traditional P3 Model: A Comparison</a:t>
            </a:r>
            <a:endParaRPr lang="en-US" sz="28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9680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/>
          <p:cNvSpPr/>
          <p:nvPr/>
        </p:nvSpPr>
        <p:spPr>
          <a:xfrm>
            <a:off x="1664563" y="838200"/>
            <a:ext cx="5791200" cy="5638800"/>
          </a:xfrm>
          <a:prstGeom prst="ellipse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00800" y="5851991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5666" y="1435706"/>
            <a:ext cx="1651000" cy="3962400"/>
          </a:xfrm>
          <a:prstGeom prst="rect">
            <a:avLst/>
          </a:prstGeom>
        </p:spPr>
      </p:pic>
      <p:pic>
        <p:nvPicPr>
          <p:cNvPr id="7" name="Picture 4" descr="Corvias Grou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5029" y="3265280"/>
            <a:ext cx="1686371" cy="303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://www.logoeps.net/wp-content/uploads/2014/01/USG_logo_University_System_of_Georgia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6303" y="2678310"/>
            <a:ext cx="1392755" cy="1392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val 8"/>
          <p:cNvSpPr/>
          <p:nvPr/>
        </p:nvSpPr>
        <p:spPr>
          <a:xfrm>
            <a:off x="1740763" y="914400"/>
            <a:ext cx="5638800" cy="54864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895029" y="207496"/>
            <a:ext cx="5215099" cy="523220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  <a:latin typeface="Georgia" panose="02040502050405020303" pitchFamily="18" charset="0"/>
              </a:rPr>
              <a:t>Student Centered Partnership</a:t>
            </a:r>
            <a:endParaRPr lang="en-US" sz="28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3377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207496"/>
            <a:ext cx="7839717" cy="523220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  <a:latin typeface="Georgia" panose="02040502050405020303" pitchFamily="18" charset="0"/>
              </a:rPr>
              <a:t>Student Centered Partnership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3400" y="730716"/>
            <a:ext cx="7839717" cy="570925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 smtClean="0"/>
              <a:t>New Residence Hall Design process that……</a:t>
            </a:r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en-US" sz="2300" dirty="0" smtClean="0"/>
              <a:t>is collaborative</a:t>
            </a:r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en-US" sz="2300" dirty="0"/>
              <a:t>i</a:t>
            </a:r>
            <a:r>
              <a:rPr lang="en-US" sz="2300" dirty="0" smtClean="0"/>
              <a:t>s catered to campus culture and needs i.e. living learning programs, faculty in residence</a:t>
            </a:r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en-US" sz="2300" dirty="0"/>
              <a:t>i</a:t>
            </a:r>
            <a:r>
              <a:rPr lang="en-US" sz="2300" dirty="0" smtClean="0"/>
              <a:t>s focused on providing intentional spaces for community development, educational programming, &amp; interaction</a:t>
            </a:r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en-US" sz="2300" dirty="0" smtClean="0"/>
              <a:t>requires minimum design standards </a:t>
            </a:r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en-US" sz="2300" dirty="0"/>
              <a:t>r</a:t>
            </a:r>
            <a:r>
              <a:rPr lang="en-US" sz="2300" dirty="0" smtClean="0"/>
              <a:t>esults in secure, comfortable, attractive, &amp; state of the art living environment</a:t>
            </a:r>
          </a:p>
          <a:p>
            <a:pPr marL="1257300" lvl="2" indent="-342900">
              <a:buFont typeface="Wingdings" panose="05000000000000000000" pitchFamily="2" charset="2"/>
              <a:buChar char="§"/>
            </a:pPr>
            <a:endParaRPr lang="en-US" sz="2300" dirty="0"/>
          </a:p>
          <a:p>
            <a:pPr lvl="2"/>
            <a:endParaRPr lang="en-US" sz="2300" dirty="0"/>
          </a:p>
          <a:p>
            <a:pPr lvl="2"/>
            <a:endParaRPr lang="en-US" sz="2300" dirty="0" smtClean="0"/>
          </a:p>
          <a:p>
            <a:pPr lvl="2"/>
            <a:endParaRPr lang="en-US" sz="23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453742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28048"/>
            <a:ext cx="8397240" cy="6413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6540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17950</TotalTime>
  <Words>1110</Words>
  <Application>Microsoft Office PowerPoint</Application>
  <PresentationFormat>On-screen Show (4:3)</PresentationFormat>
  <Paragraphs>338</Paragraphs>
  <Slides>18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PowerPoint Presentation</vt:lpstr>
      <vt:lpstr>PowerPoint Presentation</vt:lpstr>
      <vt:lpstr>Key Milestones</vt:lpstr>
      <vt:lpstr>BOR USG – Corvias Partnership Every Objective Met</vt:lpstr>
      <vt:lpstr>Phase I – Existing and New Beds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Governance Structure</vt:lpstr>
      <vt:lpstr>Flow of Funds</vt:lpstr>
      <vt:lpstr>FY 2016 Campus Disbursements</vt:lpstr>
      <vt:lpstr>FY 2017 Campus Disbursements</vt:lpstr>
      <vt:lpstr>Phase II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Bidders Conference</dc:title>
  <dc:creator>Stoian, Diana (US)</dc:creator>
  <cp:lastModifiedBy>fwilliam</cp:lastModifiedBy>
  <cp:revision>362</cp:revision>
  <cp:lastPrinted>2015-01-30T19:46:01Z</cp:lastPrinted>
  <dcterms:created xsi:type="dcterms:W3CDTF">2006-08-16T00:00:00Z</dcterms:created>
  <dcterms:modified xsi:type="dcterms:W3CDTF">2015-02-17T17:39:40Z</dcterms:modified>
</cp:coreProperties>
</file>