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69" r:id="rId4"/>
    <p:sldId id="267" r:id="rId5"/>
    <p:sldId id="26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7915" autoAdjust="0"/>
  </p:normalViewPr>
  <p:slideViewPr>
    <p:cSldViewPr snapToGrid="0" snapToObjects="1">
      <p:cViewPr>
        <p:scale>
          <a:sx n="99" d="100"/>
          <a:sy n="99" d="100"/>
        </p:scale>
        <p:origin x="-322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CF11ED-6E8F-DC47-A510-2B4BDF7533D9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D04F39-B331-CA46-87E2-A05F3C9356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84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CCG goals are a team effort; everyone present is crucial, as well as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 institute stakeholders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USG is always prepared to assist everyone to reach goals through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typical and current means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But we want to provide, as much as possible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24/7, just-in-time, one-stop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shop of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 to all working toward CCG goals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One important way to do this is a new, greatly enriched web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04F39-B331-CA46-87E2-A05F3C9356C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102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currently have</a:t>
            </a:r>
            <a:r>
              <a:rPr lang="en-US" baseline="0" dirty="0" smtClean="0"/>
              <a:t> multiple resources to assist CCG goals, including electronic news updates and a website, but to answer the total needs of CCG, these resources are somewhat disparate.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04F39-B331-CA46-87E2-A05F3C9356C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17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Answer: A consolidated</a:t>
            </a:r>
            <a:r>
              <a:rPr lang="en-US" baseline="0" dirty="0" smtClean="0"/>
              <a:t> resource that provides a variety of answers to need. </a:t>
            </a:r>
          </a:p>
          <a:p>
            <a:endParaRPr lang="en-US" baseline="0" dirty="0" smtClean="0"/>
          </a:p>
          <a:p>
            <a:r>
              <a:rPr lang="en-US" dirty="0" smtClean="0"/>
              <a:t>It</a:t>
            </a:r>
            <a:r>
              <a:rPr lang="en-US" baseline="0" dirty="0" smtClean="0"/>
              <a:t> is critical for us to provide resources to a </a:t>
            </a:r>
            <a:r>
              <a:rPr lang="en-US" b="0" baseline="0" dirty="0" smtClean="0"/>
              <a:t>wide</a:t>
            </a:r>
            <a:r>
              <a:rPr lang="en-US" baseline="0" dirty="0" smtClean="0"/>
              <a:t> audience, most importantly, YOU!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04F39-B331-CA46-87E2-A05F3C9356C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5899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are creating a flexible,</a:t>
            </a:r>
            <a:r>
              <a:rPr lang="en-US" baseline="0" dirty="0" smtClean="0"/>
              <a:t> expandable information resource that can grow with all our needs.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Our initial survey results indicate that the listed tools/resources are of strong importance.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04F39-B331-CA46-87E2-A05F3C9356C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306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Please contact us at the listed</a:t>
            </a:r>
            <a:r>
              <a:rPr lang="en-US" baseline="0" dirty="0" smtClean="0"/>
              <a:t> address to nominate potential focus group participants, or simply to provide your input.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04F39-B331-CA46-87E2-A05F3C9356C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609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5E1-3E82-194F-AFBB-23B05910EC7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093A-A2F7-4146-A956-87495D8506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754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5E1-3E82-194F-AFBB-23B05910EC7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093A-A2F7-4146-A956-87495D8506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194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5E1-3E82-194F-AFBB-23B05910EC7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093A-A2F7-4146-A956-87495D8506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327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5E1-3E82-194F-AFBB-23B05910EC7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093A-A2F7-4146-A956-87495D8506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793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5E1-3E82-194F-AFBB-23B05910EC7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093A-A2F7-4146-A956-87495D8506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35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5E1-3E82-194F-AFBB-23B05910EC7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093A-A2F7-4146-A956-87495D8506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428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5E1-3E82-194F-AFBB-23B05910EC7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093A-A2F7-4146-A956-87495D8506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557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5E1-3E82-194F-AFBB-23B05910EC7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093A-A2F7-4146-A956-87495D8506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960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5E1-3E82-194F-AFBB-23B05910EC7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093A-A2F7-4146-A956-87495D8506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61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5E1-3E82-194F-AFBB-23B05910EC7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093A-A2F7-4146-A956-87495D8506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662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5E1-3E82-194F-AFBB-23B05910EC7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093A-A2F7-4146-A956-87495D8506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70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tx2">
              <a:lumMod val="20000"/>
              <a:lumOff val="80000"/>
            </a:schemeClr>
          </a:fgClr>
          <a:bgClr>
            <a:prstClr val="white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405E1-3E82-194F-AFBB-23B05910EC7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3093A-A2F7-4146-A956-87495D8506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408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ccg@usg.edu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815" y="1591649"/>
            <a:ext cx="8580544" cy="1470025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rgbClr val="9BBB59"/>
                </a:solidFill>
                <a:latin typeface="Sketch Block Bold"/>
                <a:cs typeface="Sketch Block Bold"/>
              </a:rPr>
              <a:t>Complete College Georgia</a:t>
            </a:r>
            <a:br>
              <a:rPr lang="en-US" sz="6000" dirty="0" smtClean="0">
                <a:solidFill>
                  <a:srgbClr val="9BBB59"/>
                </a:solidFill>
                <a:latin typeface="Sketch Block Bold"/>
                <a:cs typeface="Sketch Block Bold"/>
              </a:rPr>
            </a:br>
            <a:r>
              <a:rPr lang="en-US" sz="6000" dirty="0" smtClean="0">
                <a:solidFill>
                  <a:srgbClr val="9BBB59"/>
                </a:solidFill>
                <a:latin typeface="Sketch Block Bold"/>
                <a:cs typeface="Sketch Block Bold"/>
              </a:rPr>
              <a:t>Web Resource</a:t>
            </a:r>
            <a:endParaRPr lang="en-US" sz="6000" dirty="0">
              <a:solidFill>
                <a:srgbClr val="9BBB59"/>
              </a:solidFill>
              <a:latin typeface="Sketch Block Bold"/>
              <a:cs typeface="Sketch Block Bol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27308"/>
            <a:ext cx="6400800" cy="1752600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Rockwell"/>
                <a:cs typeface="Rockwell"/>
              </a:rPr>
              <a:t>i</a:t>
            </a:r>
            <a:r>
              <a:rPr lang="en-US" sz="4400" dirty="0" smtClean="0">
                <a:latin typeface="Rockwell"/>
                <a:cs typeface="Rockwell"/>
              </a:rPr>
              <a:t>nventing beyond</a:t>
            </a:r>
            <a:endParaRPr lang="en-US" sz="4400" dirty="0">
              <a:latin typeface="Rockwell"/>
              <a:cs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346310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01335" y="3318933"/>
            <a:ext cx="42502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bg1">
                    <a:lumMod val="65000"/>
                  </a:schemeClr>
                </a:solidFill>
                <a:latin typeface="Sketch Block Bold"/>
                <a:cs typeface="Sketch Block Bold"/>
              </a:rPr>
              <a:t>Disconnected resources</a:t>
            </a:r>
            <a:endParaRPr lang="en-US" sz="3600" dirty="0">
              <a:solidFill>
                <a:schemeClr val="bg1">
                  <a:lumMod val="65000"/>
                </a:schemeClr>
              </a:solidFill>
              <a:latin typeface="Sketch Block Bold"/>
              <a:cs typeface="Sketch Block Bold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819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5500" dirty="0" smtClean="0">
                <a:solidFill>
                  <a:schemeClr val="accent3"/>
                </a:solidFill>
                <a:latin typeface="Sketch Block Bold"/>
                <a:cs typeface="Sketch Block Bold"/>
              </a:rPr>
              <a:t>What’s the Need</a:t>
            </a:r>
            <a:endParaRPr lang="en-US" sz="5500" dirty="0">
              <a:solidFill>
                <a:schemeClr val="accent3"/>
              </a:solidFill>
              <a:latin typeface="Sketch Block Bold"/>
              <a:cs typeface="Sketch Block Bol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132666"/>
            <a:ext cx="21336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solidFill>
                  <a:schemeClr val="accent3"/>
                </a:solidFill>
                <a:latin typeface="Rockwell"/>
                <a:cs typeface="Rockwell"/>
              </a:rPr>
              <a:t>CCG activities at 31 USG Institutions</a:t>
            </a:r>
            <a:endParaRPr lang="en-US" sz="2400" dirty="0">
              <a:solidFill>
                <a:schemeClr val="accent3"/>
              </a:solidFill>
              <a:latin typeface="Rockwell"/>
              <a:cs typeface="Rockwel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09332" y="5486664"/>
            <a:ext cx="350520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3"/>
                </a:solidFill>
                <a:latin typeface="Rockwell"/>
                <a:cs typeface="Rockwell"/>
              </a:rPr>
              <a:t>CCG elements among USG System Office Partners</a:t>
            </a:r>
            <a:endParaRPr lang="en-US" sz="2400" dirty="0">
              <a:solidFill>
                <a:schemeClr val="accent3"/>
              </a:solidFill>
              <a:latin typeface="Rockwell"/>
              <a:cs typeface="Rockwel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51601" y="3081866"/>
            <a:ext cx="26923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3"/>
                </a:solidFill>
                <a:latin typeface="Rockwell"/>
                <a:cs typeface="Rockwell"/>
              </a:rPr>
              <a:t>Research and Information  from Philanthropic &amp; Academic Partners</a:t>
            </a:r>
            <a:endParaRPr lang="en-US" sz="2400" dirty="0">
              <a:solidFill>
                <a:schemeClr val="accent3"/>
              </a:solidFill>
              <a:latin typeface="Rockwell"/>
              <a:cs typeface="Rockwel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35866" y="1451505"/>
            <a:ext cx="213360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3"/>
                </a:solidFill>
                <a:latin typeface="Rockwell"/>
                <a:cs typeface="Rockwell"/>
              </a:rPr>
              <a:t>CCG resources at USG OEAS</a:t>
            </a:r>
            <a:endParaRPr lang="en-US" sz="2400" dirty="0">
              <a:solidFill>
                <a:schemeClr val="accent3"/>
              </a:solidFill>
              <a:latin typeface="Rockwell"/>
              <a:cs typeface="Rockwell"/>
            </a:endParaRPr>
          </a:p>
        </p:txBody>
      </p:sp>
      <p:pic>
        <p:nvPicPr>
          <p:cNvPr id="13" name="Picture 12" descr="arrow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567" y="3652042"/>
            <a:ext cx="1143000" cy="714375"/>
          </a:xfrm>
          <a:prstGeom prst="rect">
            <a:avLst/>
          </a:prstGeom>
        </p:spPr>
      </p:pic>
      <p:pic>
        <p:nvPicPr>
          <p:cNvPr id="14" name="Picture 13" descr="arrow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630130">
            <a:off x="3930486" y="2700741"/>
            <a:ext cx="1143000" cy="714375"/>
          </a:xfrm>
          <a:prstGeom prst="rect">
            <a:avLst/>
          </a:prstGeom>
        </p:spPr>
      </p:pic>
      <p:pic>
        <p:nvPicPr>
          <p:cNvPr id="15" name="Picture 14" descr="arrow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641430">
            <a:off x="5485329" y="3734370"/>
            <a:ext cx="1143000" cy="714375"/>
          </a:xfrm>
          <a:prstGeom prst="rect">
            <a:avLst/>
          </a:prstGeom>
        </p:spPr>
      </p:pic>
      <p:pic>
        <p:nvPicPr>
          <p:cNvPr id="16" name="Picture 15" descr="arrow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893058" y="4604362"/>
            <a:ext cx="1143000" cy="714375"/>
          </a:xfrm>
          <a:prstGeom prst="rect">
            <a:avLst/>
          </a:prstGeom>
        </p:spPr>
      </p:pic>
      <p:pic>
        <p:nvPicPr>
          <p:cNvPr id="4" name="Picture 3" descr="questionMark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298" y="570702"/>
            <a:ext cx="394758" cy="558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69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ummypage cop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5033" y="2639346"/>
            <a:ext cx="3551767" cy="281243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000" dirty="0" smtClean="0">
                <a:solidFill>
                  <a:schemeClr val="accent3"/>
                </a:solidFill>
                <a:latin typeface="Sketch Block Bold"/>
                <a:cs typeface="Sketch Block Bold"/>
              </a:rPr>
              <a:t>A Completion Website</a:t>
            </a:r>
            <a:endParaRPr lang="en-US" sz="5000" dirty="0">
              <a:solidFill>
                <a:schemeClr val="accent3"/>
              </a:solidFill>
              <a:latin typeface="Sketch Block Bold"/>
              <a:cs typeface="Sketch Block Bol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3199" y="3708399"/>
            <a:ext cx="21336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solidFill>
                  <a:schemeClr val="accent3"/>
                </a:solidFill>
                <a:latin typeface="Rockwell"/>
                <a:cs typeface="Rockwell"/>
              </a:rPr>
              <a:t>31 USG Institutions</a:t>
            </a:r>
            <a:endParaRPr lang="en-US" sz="2400" dirty="0">
              <a:solidFill>
                <a:schemeClr val="accent3"/>
              </a:solidFill>
              <a:latin typeface="Rockwell"/>
              <a:cs typeface="Rockwel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46399" y="5749006"/>
            <a:ext cx="35052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3"/>
                </a:solidFill>
                <a:latin typeface="Rockwell"/>
                <a:cs typeface="Rockwell"/>
              </a:rPr>
              <a:t>USG System Office Partners</a:t>
            </a:r>
            <a:endParaRPr lang="en-US" sz="2400" dirty="0">
              <a:solidFill>
                <a:schemeClr val="accent3"/>
              </a:solidFill>
              <a:latin typeface="Rockwell"/>
              <a:cs typeface="Rockwel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51601" y="3488266"/>
            <a:ext cx="2692399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3"/>
                </a:solidFill>
                <a:latin typeface="Rockwell"/>
                <a:cs typeface="Rockwell"/>
              </a:rPr>
              <a:t>Philanthropic &amp; Academic Partners</a:t>
            </a:r>
            <a:endParaRPr lang="en-US" sz="2400" dirty="0">
              <a:solidFill>
                <a:schemeClr val="accent3"/>
              </a:solidFill>
              <a:latin typeface="Rockwell"/>
              <a:cs typeface="Rockwel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35866" y="1451505"/>
            <a:ext cx="2133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3"/>
                </a:solidFill>
                <a:latin typeface="Rockwell"/>
                <a:cs typeface="Rockwell"/>
              </a:rPr>
              <a:t>USG OEAS</a:t>
            </a:r>
            <a:endParaRPr lang="en-US" sz="2400" dirty="0">
              <a:solidFill>
                <a:schemeClr val="accent3"/>
              </a:solidFill>
              <a:latin typeface="Rockwell"/>
              <a:cs typeface="Rockwell"/>
            </a:endParaRPr>
          </a:p>
        </p:txBody>
      </p:sp>
      <p:pic>
        <p:nvPicPr>
          <p:cNvPr id="13" name="Picture 12" descr="arrow3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600" y="3703313"/>
            <a:ext cx="1143000" cy="714375"/>
          </a:xfrm>
          <a:prstGeom prst="rect">
            <a:avLst/>
          </a:prstGeom>
        </p:spPr>
      </p:pic>
      <p:pic>
        <p:nvPicPr>
          <p:cNvPr id="14" name="Picture 13" descr="arrow3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630130">
            <a:off x="4016763" y="5059540"/>
            <a:ext cx="1143000" cy="714375"/>
          </a:xfrm>
          <a:prstGeom prst="rect">
            <a:avLst/>
          </a:prstGeom>
        </p:spPr>
      </p:pic>
      <p:pic>
        <p:nvPicPr>
          <p:cNvPr id="15" name="Picture 14" descr="arrow3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641430">
            <a:off x="2374899" y="3734371"/>
            <a:ext cx="1143000" cy="714375"/>
          </a:xfrm>
          <a:prstGeom prst="rect">
            <a:avLst/>
          </a:prstGeom>
        </p:spPr>
      </p:pic>
      <p:pic>
        <p:nvPicPr>
          <p:cNvPr id="16" name="Picture 15" descr="arrow3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703613" y="2127483"/>
            <a:ext cx="1143000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18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500" dirty="0" smtClean="0">
                <a:solidFill>
                  <a:schemeClr val="accent3"/>
                </a:solidFill>
                <a:latin typeface="Sketch Block Bold"/>
                <a:cs typeface="Sketch Block Bold"/>
              </a:rPr>
              <a:t>Flexible Framework</a:t>
            </a:r>
            <a:br>
              <a:rPr lang="en-US" sz="5500" dirty="0" smtClean="0">
                <a:solidFill>
                  <a:schemeClr val="accent3"/>
                </a:solidFill>
                <a:latin typeface="Sketch Block Bold"/>
                <a:cs typeface="Sketch Block Bold"/>
              </a:rPr>
            </a:br>
            <a:r>
              <a:rPr lang="en-US" sz="4000" dirty="0" smtClean="0">
                <a:solidFill>
                  <a:schemeClr val="accent3"/>
                </a:solidFill>
                <a:latin typeface="Sketch Block Bold"/>
                <a:cs typeface="Sketch Block Bold"/>
              </a:rPr>
              <a:t>One-Stop Shop</a:t>
            </a:r>
            <a:endParaRPr lang="en-US" sz="4000" dirty="0">
              <a:solidFill>
                <a:schemeClr val="accent3"/>
              </a:solidFill>
              <a:latin typeface="Sketch Block Bold"/>
              <a:cs typeface="Sketch Block Bold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992949"/>
            <a:ext cx="4038600" cy="3740465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Sketch Block Bold"/>
              <a:cs typeface="Sketch Block Bold"/>
            </a:endParaRPr>
          </a:p>
          <a:p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ckwell"/>
                <a:cs typeface="Rockwell"/>
              </a:rPr>
              <a:t>Complete Georgia College Plan Updates</a:t>
            </a:r>
          </a:p>
          <a:p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ckwell"/>
                <a:cs typeface="Rockwell"/>
              </a:rPr>
              <a:t>Performance Funding</a:t>
            </a:r>
          </a:p>
          <a:p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ckwell"/>
                <a:cs typeface="Rockwell"/>
              </a:rPr>
              <a:t>Grant Opportunities</a:t>
            </a:r>
          </a:p>
          <a:p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ckwell"/>
                <a:cs typeface="Rockwell"/>
              </a:rPr>
              <a:t>Policy Changes</a:t>
            </a:r>
          </a:p>
          <a:p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Rockwell"/>
                <a:cs typeface="Rockwell"/>
              </a:rPr>
              <a:t>Implementation 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ckwell"/>
                <a:cs typeface="Rockwell"/>
              </a:rPr>
              <a:t>toolkits</a:t>
            </a:r>
          </a:p>
          <a:p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ckwell"/>
                <a:cs typeface="Rockwell"/>
              </a:rPr>
              <a:t>Research and Reports</a:t>
            </a:r>
          </a:p>
          <a:p>
            <a:pPr marL="0" indent="0">
              <a:buNone/>
            </a:pPr>
            <a:endParaRPr lang="en-US" dirty="0">
              <a:latin typeface="Sketch Block Bold"/>
              <a:cs typeface="Sketch Block Bold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2146885"/>
            <a:ext cx="4038600" cy="3740465"/>
          </a:xfrm>
        </p:spPr>
        <p:txBody>
          <a:bodyPr/>
          <a:lstStyle/>
          <a:p>
            <a:pPr marL="0" indent="0">
              <a:buNone/>
            </a:pPr>
            <a:endParaRPr lang="en-US" sz="1800" dirty="0" smtClean="0">
              <a:solidFill>
                <a:schemeClr val="tx1">
                  <a:lumMod val="75000"/>
                  <a:lumOff val="25000"/>
                </a:schemeClr>
              </a:solidFill>
              <a:latin typeface="Rockwell"/>
              <a:cs typeface="Rockwell"/>
            </a:endParaRPr>
          </a:p>
          <a:p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Rockwell"/>
                <a:ea typeface="Lucida Grande"/>
                <a:cs typeface="Rockwell"/>
              </a:rPr>
              <a:t>Tools for dealing with data</a:t>
            </a:r>
          </a:p>
          <a:p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Rockwell"/>
                <a:ea typeface="Lucida Grande"/>
                <a:cs typeface="Rockwell"/>
              </a:rPr>
              <a:t>Forum for 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ckwell"/>
                <a:ea typeface="Lucida Grande"/>
                <a:cs typeface="Rockwell"/>
              </a:rPr>
              <a:t>partners</a:t>
            </a:r>
            <a:endParaRPr lang="en-US" sz="1800" dirty="0" smtClean="0">
              <a:solidFill>
                <a:schemeClr val="tx1">
                  <a:lumMod val="75000"/>
                  <a:lumOff val="25000"/>
                </a:schemeClr>
              </a:solidFill>
              <a:latin typeface="Rockwell"/>
              <a:cs typeface="Rockwell"/>
            </a:endParaRPr>
          </a:p>
          <a:p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ckwell"/>
                <a:cs typeface="Rockwell"/>
              </a:rPr>
              <a:t>Meeting and webinar information and archives</a:t>
            </a:r>
          </a:p>
          <a:p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ckwell"/>
                <a:cs typeface="Rockwell"/>
              </a:rPr>
              <a:t>Clearinghouse of activities and best practices</a:t>
            </a:r>
          </a:p>
          <a:p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ckwell"/>
                <a:cs typeface="Rockwell"/>
              </a:rPr>
              <a:t>Regional information hub</a:t>
            </a:r>
          </a:p>
          <a:p>
            <a:pPr marL="0" indent="0">
              <a:buNone/>
            </a:pPr>
            <a:endParaRPr lang="en-US" sz="1800" dirty="0" smtClean="0">
              <a:latin typeface="Rockwell"/>
              <a:cs typeface="Rockwell"/>
            </a:endParaRPr>
          </a:p>
          <a:p>
            <a:endParaRPr lang="en-US" sz="1800" dirty="0" smtClean="0">
              <a:latin typeface="Rockwell"/>
              <a:cs typeface="Rockwell"/>
            </a:endParaRPr>
          </a:p>
          <a:p>
            <a:endParaRPr lang="en-US" sz="1800" dirty="0">
              <a:latin typeface="Rockwell"/>
              <a:cs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273179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7146"/>
            <a:ext cx="8229600" cy="1143000"/>
          </a:xfrm>
        </p:spPr>
        <p:txBody>
          <a:bodyPr>
            <a:noAutofit/>
          </a:bodyPr>
          <a:lstStyle/>
          <a:p>
            <a:r>
              <a:rPr lang="en-US" sz="5500" dirty="0" smtClean="0">
                <a:solidFill>
                  <a:schemeClr val="accent3"/>
                </a:solidFill>
                <a:latin typeface="Sketch Block Bold"/>
                <a:cs typeface="Sketch Block Bold"/>
              </a:rPr>
              <a:t>We Need Your Input …</a:t>
            </a:r>
            <a:br>
              <a:rPr lang="en-US" sz="5500" dirty="0" smtClean="0">
                <a:solidFill>
                  <a:schemeClr val="accent3"/>
                </a:solidFill>
                <a:latin typeface="Sketch Block Bold"/>
                <a:cs typeface="Sketch Block Bold"/>
              </a:rPr>
            </a:br>
            <a:r>
              <a:rPr lang="en-US" sz="5500" dirty="0" smtClean="0">
                <a:solidFill>
                  <a:schemeClr val="accent3"/>
                </a:solidFill>
                <a:latin typeface="Sketch Block Bold"/>
                <a:cs typeface="Sketch Block Bold"/>
              </a:rPr>
              <a:t/>
            </a:r>
            <a:br>
              <a:rPr lang="en-US" sz="5500" dirty="0" smtClean="0">
                <a:solidFill>
                  <a:schemeClr val="accent3"/>
                </a:solidFill>
                <a:latin typeface="Sketch Block Bold"/>
                <a:cs typeface="Sketch Block Bold"/>
              </a:rPr>
            </a:br>
            <a:endParaRPr lang="en-US" sz="3500" dirty="0">
              <a:solidFill>
                <a:schemeClr val="accent3"/>
              </a:solidFill>
              <a:latin typeface="Sketch Block Bold"/>
              <a:cs typeface="Sketch Block Bold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9950" y="2257677"/>
            <a:ext cx="7261318" cy="1255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14550" lvl="4" indent="-285750">
              <a:lnSpc>
                <a:spcPct val="120000"/>
              </a:lnSpc>
              <a:buFont typeface="Arial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Rockwell"/>
                <a:cs typeface="Rockwell"/>
              </a:rPr>
              <a:t>Thank you for Survey 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ckwell"/>
                <a:cs typeface="Rockwell"/>
              </a:rPr>
              <a:t>Input</a:t>
            </a:r>
          </a:p>
          <a:p>
            <a:pPr marL="2114550" lvl="4" indent="-285750">
              <a:lnSpc>
                <a:spcPct val="12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ckwell"/>
                <a:cs typeface="Rockwell"/>
              </a:rPr>
              <a:t>Focus Groups in Future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36530" y="3796973"/>
            <a:ext cx="726131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dirty="0" err="1" smtClean="0">
                <a:solidFill>
                  <a:schemeClr val="accent3"/>
                </a:solidFill>
                <a:latin typeface="Sketch Block Bold"/>
                <a:cs typeface="Sketch Block Bold"/>
              </a:rPr>
              <a:t>ccg@usg.edu</a:t>
            </a:r>
            <a:endParaRPr lang="en-US" sz="5500" dirty="0" smtClean="0">
              <a:solidFill>
                <a:schemeClr val="accent3"/>
              </a:solidFill>
              <a:latin typeface="Sketch Block Bold"/>
              <a:cs typeface="Sketch Block Bold"/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323200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310</Words>
  <Application>Microsoft Office PowerPoint</Application>
  <PresentationFormat>On-screen Show (4:3)</PresentationFormat>
  <Paragraphs>52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Complete College Georgia Web Resource</vt:lpstr>
      <vt:lpstr>What’s the Need</vt:lpstr>
      <vt:lpstr>A Completion Website</vt:lpstr>
      <vt:lpstr>Flexible Framework One-Stop Shop</vt:lpstr>
      <vt:lpstr>We Need Your Input …  </vt:lpstr>
    </vt:vector>
  </TitlesOfParts>
  <Company>Board of Regents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Complete College Georgia</dc:title>
  <dc:creator>jhull</dc:creator>
  <cp:lastModifiedBy>fwilliam</cp:lastModifiedBy>
  <cp:revision>78</cp:revision>
  <dcterms:created xsi:type="dcterms:W3CDTF">2014-02-14T18:50:11Z</dcterms:created>
  <dcterms:modified xsi:type="dcterms:W3CDTF">2014-02-27T15:18:28Z</dcterms:modified>
</cp:coreProperties>
</file>