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4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6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2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9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399"/>
            <a:ext cx="8229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36AF-CFB2-4FED-A8FC-768705BA393D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9C0C-3A58-40B4-95F9-9CE53C72F6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to VPAAs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A. Carver Jr.</a:t>
            </a:r>
            <a:br>
              <a:rPr lang="en-US" dirty="0" smtClean="0"/>
            </a:br>
            <a:r>
              <a:rPr lang="en-US" dirty="0" smtClean="0"/>
              <a:t>Vice Chancellor &amp; 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D2L</a:t>
            </a:r>
          </a:p>
          <a:p>
            <a:pPr lvl="1"/>
            <a:r>
              <a:rPr lang="en-US" dirty="0" smtClean="0"/>
              <a:t>250,000 daily users</a:t>
            </a:r>
          </a:p>
          <a:p>
            <a:pPr lvl="1"/>
            <a:r>
              <a:rPr lang="en-US" dirty="0" smtClean="0"/>
              <a:t>50 million hits a day &amp; growing</a:t>
            </a:r>
          </a:p>
          <a:p>
            <a:pPr lvl="1"/>
            <a:r>
              <a:rPr lang="en-US" dirty="0" smtClean="0"/>
              <a:t>160,000 courses</a:t>
            </a:r>
          </a:p>
          <a:p>
            <a:r>
              <a:rPr lang="en-US" b="1" dirty="0" smtClean="0"/>
              <a:t>D2L Additional Services</a:t>
            </a:r>
          </a:p>
          <a:p>
            <a:pPr lvl="1"/>
            <a:r>
              <a:rPr lang="en-US" dirty="0" smtClean="0"/>
              <a:t>Lecture Capture </a:t>
            </a:r>
            <a:br>
              <a:rPr lang="en-US" dirty="0" smtClean="0"/>
            </a:br>
            <a:r>
              <a:rPr lang="en-US" dirty="0" smtClean="0"/>
              <a:t>(in production)</a:t>
            </a:r>
          </a:p>
          <a:p>
            <a:pPr lvl="1"/>
            <a:r>
              <a:rPr lang="en-US" dirty="0" smtClean="0"/>
              <a:t>Predictive Analytics</a:t>
            </a:r>
            <a:br>
              <a:rPr lang="en-US" dirty="0" smtClean="0"/>
            </a:br>
            <a:r>
              <a:rPr lang="en-US" dirty="0" smtClean="0"/>
              <a:t>(in pilot)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D2L Additional Services</a:t>
            </a:r>
          </a:p>
          <a:p>
            <a:pPr lvl="1"/>
            <a:r>
              <a:rPr lang="en-US" dirty="0" smtClean="0"/>
              <a:t>Real Time Integration with Banner (in testing)</a:t>
            </a:r>
          </a:p>
          <a:p>
            <a:pPr lvl="1"/>
            <a:r>
              <a:rPr lang="en-US" dirty="0" err="1" smtClean="0"/>
              <a:t>ePortfolio</a:t>
            </a:r>
            <a:r>
              <a:rPr lang="en-US" dirty="0" smtClean="0"/>
              <a:t> (next)</a:t>
            </a:r>
          </a:p>
          <a:p>
            <a:r>
              <a:rPr lang="en-US" b="1" dirty="0" smtClean="0"/>
              <a:t>D2L Funding </a:t>
            </a:r>
            <a:r>
              <a:rPr lang="en-US" dirty="0" smtClean="0"/>
              <a:t>FY13=FY14=FY15=FY16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 escalators</a:t>
            </a:r>
            <a:br>
              <a:rPr lang="en-US" dirty="0" smtClean="0"/>
            </a:br>
            <a:r>
              <a:rPr lang="en-US" dirty="0" smtClean="0"/>
              <a:t>predictable budget</a:t>
            </a:r>
          </a:p>
          <a:p>
            <a:r>
              <a:rPr lang="en-US" b="1" dirty="0" smtClean="0"/>
              <a:t>Availability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Greater than 99.9%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42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Banner</a:t>
            </a:r>
          </a:p>
          <a:p>
            <a:pPr lvl="1"/>
            <a:r>
              <a:rPr lang="en-US" dirty="0" smtClean="0"/>
              <a:t>Financial Aid focus</a:t>
            </a:r>
          </a:p>
          <a:p>
            <a:pPr lvl="1"/>
            <a:r>
              <a:rPr lang="en-US" dirty="0" smtClean="0"/>
              <a:t>Please respond to survey</a:t>
            </a:r>
          </a:p>
          <a:p>
            <a:r>
              <a:rPr lang="en-US" b="1" dirty="0" smtClean="0"/>
              <a:t>Finances</a:t>
            </a:r>
          </a:p>
          <a:p>
            <a:pPr lvl="1"/>
            <a:r>
              <a:rPr lang="en-US" dirty="0" smtClean="0"/>
              <a:t>System upgrade complete</a:t>
            </a:r>
          </a:p>
          <a:p>
            <a:pPr lvl="1"/>
            <a:r>
              <a:rPr lang="en-US" dirty="0" smtClean="0"/>
              <a:t>Applications upgrade ongoing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Data Systems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Collection ongoing</a:t>
            </a:r>
          </a:p>
          <a:p>
            <a:r>
              <a:rPr lang="en-US" b="1" dirty="0" smtClean="0"/>
              <a:t>Shared Services</a:t>
            </a:r>
          </a:p>
          <a:p>
            <a:pPr lvl="1"/>
            <a:r>
              <a:rPr lang="en-US" dirty="0" smtClean="0"/>
              <a:t>Business requirements review ongoing</a:t>
            </a:r>
          </a:p>
          <a:p>
            <a:pPr lvl="1"/>
            <a:r>
              <a:rPr lang="en-US" dirty="0" smtClean="0"/>
              <a:t>Accenture and Gartner assisting</a:t>
            </a:r>
            <a:endParaRPr lang="en-US" dirty="0"/>
          </a:p>
          <a:p>
            <a:r>
              <a:rPr lang="en-US" b="1" dirty="0" smtClean="0"/>
              <a:t>Contracts in </a:t>
            </a:r>
            <a:r>
              <a:rPr lang="en-US" b="1" dirty="0"/>
              <a:t>active negotiation</a:t>
            </a:r>
          </a:p>
          <a:p>
            <a:pPr lvl="1"/>
            <a:r>
              <a:rPr lang="en-US" dirty="0"/>
              <a:t>Blackboard Collaborate</a:t>
            </a:r>
          </a:p>
          <a:p>
            <a:pPr lvl="1"/>
            <a:r>
              <a:rPr lang="en-US" dirty="0" err="1"/>
              <a:t>ProctorU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DOE Expansion to PeachNet</a:t>
            </a:r>
          </a:p>
          <a:p>
            <a:pPr lvl="1"/>
            <a:r>
              <a:rPr lang="en-US" dirty="0" smtClean="0"/>
              <a:t>Remains promising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Doubles the size of PeachNet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Creates new opportunities for student success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Affordable Resources</a:t>
            </a:r>
          </a:p>
          <a:p>
            <a:pPr lvl="1"/>
            <a:r>
              <a:rPr lang="en-US" dirty="0" smtClean="0"/>
              <a:t>Remains promising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Thank you for your help with affordable learning champions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Focus on students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Laser focus on lowering student costs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INGRESS</a:t>
            </a:r>
          </a:p>
          <a:p>
            <a:pPr lvl="1"/>
            <a:r>
              <a:rPr lang="en-US" dirty="0" smtClean="0"/>
              <a:t>On version 4</a:t>
            </a:r>
          </a:p>
          <a:p>
            <a:pPr lvl="1"/>
            <a:r>
              <a:rPr lang="en-US" dirty="0" smtClean="0"/>
              <a:t>22 </a:t>
            </a:r>
            <a:r>
              <a:rPr lang="en-US" dirty="0"/>
              <a:t>institutions currently </a:t>
            </a:r>
            <a:r>
              <a:rPr lang="en-US" dirty="0" smtClean="0"/>
              <a:t>utilizing</a:t>
            </a:r>
          </a:p>
          <a:p>
            <a:pPr lvl="1"/>
            <a:r>
              <a:rPr lang="en-US" dirty="0" smtClean="0"/>
              <a:t>Have the capability to bring on additional institutions and collaborative programs</a:t>
            </a:r>
          </a:p>
          <a:p>
            <a:pPr lvl="1"/>
            <a:r>
              <a:rPr lang="en-US" dirty="0" smtClean="0"/>
              <a:t>Going through commercialization 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 smtClean="0"/>
              <a:t>GeorgiaOnMyLine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2" y="2286000"/>
            <a:ext cx="4351338" cy="37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a conversation?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ITS Template</Template>
  <TotalTime>234</TotalTime>
  <Words>153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ITS Template</vt:lpstr>
      <vt:lpstr>Update to VPAAs</vt:lpstr>
      <vt:lpstr>Proposed Topics</vt:lpstr>
      <vt:lpstr>Proposed Topics</vt:lpstr>
      <vt:lpstr>Proposed Topics</vt:lpstr>
      <vt:lpstr>Proposed Topics</vt:lpstr>
      <vt:lpstr>Questions, comments, a conversation?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to VPAAs</dc:title>
  <dc:creator>Curt Carver</dc:creator>
  <cp:lastModifiedBy>fwilliam</cp:lastModifiedBy>
  <cp:revision>6</cp:revision>
  <dcterms:created xsi:type="dcterms:W3CDTF">2014-02-26T01:49:04Z</dcterms:created>
  <dcterms:modified xsi:type="dcterms:W3CDTF">2014-02-27T15:21:25Z</dcterms:modified>
</cp:coreProperties>
</file>