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4"/>
    <p:restoredTop sz="94674"/>
  </p:normalViewPr>
  <p:slideViewPr>
    <p:cSldViewPr snapToGrid="0" snapToObjects="1">
      <p:cViewPr>
        <p:scale>
          <a:sx n="148" d="100"/>
          <a:sy n="148" d="100"/>
        </p:scale>
        <p:origin x="720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USG Standar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ondary slides USG Widescree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9"/>
            <a:ext cx="7467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100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1"/>
            <a:ext cx="3657600" cy="434340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3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6524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7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691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73052"/>
            <a:ext cx="4419600" cy="5594349"/>
          </a:xfrm>
        </p:spPr>
        <p:txBody>
          <a:bodyPr/>
          <a:lstStyle>
            <a:lvl1pPr>
              <a:defRPr sz="3200"/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2691" y="1435103"/>
            <a:ext cx="30083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3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3" y="389725"/>
            <a:ext cx="5224059" cy="116868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3068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4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274639"/>
            <a:ext cx="7467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Page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600201"/>
            <a:ext cx="7467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4" y="228600"/>
            <a:ext cx="0" cy="574040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2000" y="6635496"/>
            <a:ext cx="8077200" cy="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68565"/>
            <a:ext cx="2514600" cy="56254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134674" y="6230113"/>
            <a:ext cx="552126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7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600" kern="1200">
          <a:solidFill>
            <a:schemeClr val="tx1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108971"/>
      </p:ext>
    </p:extLst>
  </p:cSld>
  <p:clrMapOvr>
    <a:masterClrMapping/>
  </p:clrMapOvr>
</p:sld>
</file>

<file path=ppt/theme/theme1.xml><?xml version="1.0" encoding="utf-8"?>
<a:theme xmlns:a="http://schemas.openxmlformats.org/drawingml/2006/main" name="Main title USG Standard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econdary slides USG Widescreen whi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574E941FCB3D4792A3CD1A3A3B4939" ma:contentTypeVersion="8" ma:contentTypeDescription="Create a new document." ma:contentTypeScope="" ma:versionID="71c8a72b97d0b8e512f3ec7962b73fbe">
  <xsd:schema xmlns:xsd="http://www.w3.org/2001/XMLSchema" xmlns:xs="http://www.w3.org/2001/XMLSchema" xmlns:p="http://schemas.microsoft.com/office/2006/metadata/properties" xmlns:ns2="bea27a18-983e-48aa-a267-dee16467ba8c" xmlns:ns3="7dcc4a76-b6f0-4a5c-8242-557922f7abb0" targetNamespace="http://schemas.microsoft.com/office/2006/metadata/properties" ma:root="true" ma:fieldsID="8b8c565bf680bbc753da2617986b576f" ns2:_="" ns3:_="">
    <xsd:import namespace="bea27a18-983e-48aa-a267-dee16467ba8c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MediaServiceMetadata" minOccurs="0"/>
                <xsd:element ref="ns2:MediaServiceFastMetadata" minOccurs="0"/>
                <xsd:element ref="ns2:Description0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27a18-983e-48aa-a267-dee16467ba8c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default="Logo" ma:format="RadioButtons" ma:internalName="Document_x0020_Type">
      <xsd:simpleType>
        <xsd:restriction base="dms:Choice">
          <xsd:enumeration value="Logo"/>
          <xsd:enumeration value="PowerPoint"/>
          <xsd:enumeration value="Letterhead"/>
          <xsd:enumeration value="USG Map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Description0" ma:index="11" nillable="true" ma:displayName="Description" ma:internalName="Description0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bea27a18-983e-48aa-a267-dee16467ba8c">PowerPoint</Document_x0020_Type>
    <Description0 xmlns="bea27a18-983e-48aa-a267-dee16467ba8c">Deprecated PPT Size for Specific Purposes</Description0>
  </documentManagement>
</p:properties>
</file>

<file path=customXml/itemProps1.xml><?xml version="1.0" encoding="utf-8"?>
<ds:datastoreItem xmlns:ds="http://schemas.openxmlformats.org/officeDocument/2006/customXml" ds:itemID="{FCE7F2D1-8B63-407C-83AD-D8C0265F2637}"/>
</file>

<file path=customXml/itemProps2.xml><?xml version="1.0" encoding="utf-8"?>
<ds:datastoreItem xmlns:ds="http://schemas.openxmlformats.org/officeDocument/2006/customXml" ds:itemID="{35CBC4A9-BAD6-473D-8EA8-49C01191DEF6}"/>
</file>

<file path=customXml/itemProps3.xml><?xml version="1.0" encoding="utf-8"?>
<ds:datastoreItem xmlns:ds="http://schemas.openxmlformats.org/officeDocument/2006/customXml" ds:itemID="{8E5A03F4-2B3B-41D6-85F6-CB40BEA35BD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</vt:lpstr>
      <vt:lpstr>Century Gothic</vt:lpstr>
      <vt:lpstr>Main title USG Standard white</vt:lpstr>
      <vt:lpstr>Secondary slides USG Widescreen white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 PowerPoint Presentation Template</dc:title>
  <dc:subject/>
  <dc:creator>John Vanchella</dc:creator>
  <cp:keywords/>
  <dc:description/>
  <cp:lastModifiedBy>John Vanchella</cp:lastModifiedBy>
  <cp:revision>23</cp:revision>
  <dcterms:created xsi:type="dcterms:W3CDTF">2016-05-06T18:44:28Z</dcterms:created>
  <dcterms:modified xsi:type="dcterms:W3CDTF">2016-08-22T15:38:46Z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0x0101001D574E941FCB3D4792A3CD1A3A3B4939</vt:lpwstr>
  </property>
</Properties>
</file>