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2" r:id="rId2"/>
  </p:sldMasterIdLst>
  <p:sldIdLst>
    <p:sldId id="256" r:id="rId3"/>
    <p:sldId id="25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A8"/>
    <a:srgbClr val="003863"/>
    <a:srgbClr val="1A2769"/>
    <a:srgbClr val="003D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05"/>
    <p:restoredTop sz="94674"/>
  </p:normalViewPr>
  <p:slideViewPr>
    <p:cSldViewPr snapToGrid="0" snapToObjects="1">
      <p:cViewPr>
        <p:scale>
          <a:sx n="148" d="100"/>
          <a:sy n="148" d="100"/>
        </p:scale>
        <p:origin x="768" y="4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USG Widescreen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6712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2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condary slides USG Widescreen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05979"/>
            <a:ext cx="7467600" cy="85725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100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00151"/>
            <a:ext cx="3657600" cy="3257550"/>
          </a:xfrm>
        </p:spPr>
        <p:txBody>
          <a:bodyPr/>
          <a:lstStyle>
            <a:lvl1pPr>
              <a:defRPr sz="2800"/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200150"/>
            <a:ext cx="3810000" cy="3257550"/>
          </a:xfrm>
        </p:spPr>
        <p:txBody>
          <a:bodyPr/>
          <a:lstStyle>
            <a:lvl1pPr>
              <a:defRPr sz="2800"/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3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4893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07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690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204789"/>
            <a:ext cx="4419600" cy="4195762"/>
          </a:xfrm>
        </p:spPr>
        <p:txBody>
          <a:bodyPr/>
          <a:lstStyle>
            <a:lvl1pPr>
              <a:defRPr sz="3200"/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2690" y="1076327"/>
            <a:ext cx="3008313" cy="3324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03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sg_logo_black-0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2" y="137160"/>
            <a:ext cx="5224059" cy="1186782"/>
          </a:xfrm>
          <a:prstGeom prst="rect">
            <a:avLst/>
          </a:prstGeom>
        </p:spPr>
      </p:pic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28650" y="216712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4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205979"/>
            <a:ext cx="7467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Page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200151"/>
            <a:ext cx="7467600" cy="3143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4" y="171450"/>
            <a:ext cx="0" cy="4305300"/>
          </a:xfrm>
          <a:prstGeom prst="line">
            <a:avLst/>
          </a:prstGeom>
          <a:ln>
            <a:solidFill>
              <a:srgbClr val="0038A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62000" y="4976622"/>
            <a:ext cx="8077200" cy="0"/>
          </a:xfrm>
          <a:prstGeom prst="line">
            <a:avLst/>
          </a:prstGeom>
          <a:ln>
            <a:solidFill>
              <a:srgbClr val="0038A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usg_logo_black-03.pn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476750"/>
            <a:ext cx="2514600" cy="57125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134674" y="4672584"/>
            <a:ext cx="55212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87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7" r:id="rId4"/>
  </p:sldLayoutIdLst>
  <p:hf hdr="0" ftr="0" dt="0"/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3600" kern="1200">
          <a:solidFill>
            <a:schemeClr val="tx1"/>
          </a:solidFill>
          <a:latin typeface="Century Gothic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0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09443"/>
      </p:ext>
    </p:extLst>
  </p:cSld>
  <p:clrMapOvr>
    <a:masterClrMapping/>
  </p:clrMapOvr>
</p:sld>
</file>

<file path=ppt/theme/theme1.xml><?xml version="1.0" encoding="utf-8"?>
<a:theme xmlns:a="http://schemas.openxmlformats.org/drawingml/2006/main" name="Main title USG Widescreen 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econdary slides USG Widescreen gre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574E941FCB3D4792A3CD1A3A3B4939" ma:contentTypeVersion="8" ma:contentTypeDescription="Create a new document." ma:contentTypeScope="" ma:versionID="71c8a72b97d0b8e512f3ec7962b73fbe">
  <xsd:schema xmlns:xsd="http://www.w3.org/2001/XMLSchema" xmlns:xs="http://www.w3.org/2001/XMLSchema" xmlns:p="http://schemas.microsoft.com/office/2006/metadata/properties" xmlns:ns2="bea27a18-983e-48aa-a267-dee16467ba8c" xmlns:ns3="7dcc4a76-b6f0-4a5c-8242-557922f7abb0" targetNamespace="http://schemas.microsoft.com/office/2006/metadata/properties" ma:root="true" ma:fieldsID="8b8c565bf680bbc753da2617986b576f" ns2:_="" ns3:_="">
    <xsd:import namespace="bea27a18-983e-48aa-a267-dee16467ba8c"/>
    <xsd:import namespace="7dcc4a76-b6f0-4a5c-8242-557922f7abb0"/>
    <xsd:element name="properties">
      <xsd:complexType>
        <xsd:sequence>
          <xsd:element name="documentManagement">
            <xsd:complexType>
              <xsd:all>
                <xsd:element ref="ns2:Document_x0020_Type"/>
                <xsd:element ref="ns2:MediaServiceMetadata" minOccurs="0"/>
                <xsd:element ref="ns2:MediaServiceFastMetadata" minOccurs="0"/>
                <xsd:element ref="ns2:Description0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a27a18-983e-48aa-a267-dee16467ba8c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ma:displayName="Document Type" ma:default="Logo" ma:format="RadioButtons" ma:internalName="Document_x0020_Type">
      <xsd:simpleType>
        <xsd:restriction base="dms:Choice">
          <xsd:enumeration value="Logo"/>
          <xsd:enumeration value="PowerPoint"/>
          <xsd:enumeration value="Letterhead"/>
          <xsd:enumeration value="USG Map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Description0" ma:index="11" nillable="true" ma:displayName="Description" ma:internalName="Description0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c4a76-b6f0-4a5c-8242-557922f7abb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bea27a18-983e-48aa-a267-dee16467ba8c">PowerPoint</Document_x0020_Type>
    <Description0 xmlns="bea27a18-983e-48aa-a267-dee16467ba8c">PPT for creating highly visual content best viewed on a screen – i.e., for a keynote or a conference presentation.</Description0>
  </documentManagement>
</p:properties>
</file>

<file path=customXml/itemProps1.xml><?xml version="1.0" encoding="utf-8"?>
<ds:datastoreItem xmlns:ds="http://schemas.openxmlformats.org/officeDocument/2006/customXml" ds:itemID="{2F6B3564-F3F4-4E1E-B23A-8CEE825676F3}"/>
</file>

<file path=customXml/itemProps2.xml><?xml version="1.0" encoding="utf-8"?>
<ds:datastoreItem xmlns:ds="http://schemas.openxmlformats.org/officeDocument/2006/customXml" ds:itemID="{F932E142-9852-4671-83F7-37DBC1B98663}"/>
</file>

<file path=customXml/itemProps3.xml><?xml version="1.0" encoding="utf-8"?>
<ds:datastoreItem xmlns:ds="http://schemas.openxmlformats.org/officeDocument/2006/customXml" ds:itemID="{37DEBB71-B389-441C-9869-675452A02297}"/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</Words>
  <Application>Microsoft Macintosh PowerPoint</Application>
  <PresentationFormat>On-screen Show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</vt:lpstr>
      <vt:lpstr>Century Gothic</vt:lpstr>
      <vt:lpstr>Main title USG Widescreen grey</vt:lpstr>
      <vt:lpstr>Secondary slides USG Widescreen grey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 PowerPoint Presentation Template</dc:title>
  <dc:subject/>
  <dc:creator>John Vanchella</dc:creator>
  <cp:keywords/>
  <dc:description/>
  <cp:lastModifiedBy>John Vanchella</cp:lastModifiedBy>
  <cp:revision>15</cp:revision>
  <dcterms:created xsi:type="dcterms:W3CDTF">2016-05-06T18:44:28Z</dcterms:created>
  <dcterms:modified xsi:type="dcterms:W3CDTF">2016-08-22T16:24:25Z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0x0101001D574E941FCB3D4792A3CD1A3A3B4939</vt:lpwstr>
  </property>
</Properties>
</file>