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2" r:id="rId2"/>
  </p:sldMasterIdLst>
  <p:sldIdLst>
    <p:sldId id="256" r:id="rId3"/>
    <p:sldId id="257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67"/>
    <p:restoredTop sz="94674"/>
  </p:normalViewPr>
  <p:slideViewPr>
    <p:cSldViewPr snapToGrid="0" snapToObjects="1">
      <p:cViewPr>
        <p:scale>
          <a:sx n="148" d="100"/>
          <a:sy n="148" d="100"/>
        </p:scale>
        <p:origin x="760" y="45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2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itle USG Widescree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825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econdary slides USG Widescree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05979"/>
            <a:ext cx="7467600" cy="85725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latin typeface="Century Gothic"/>
                <a:cs typeface="Century Gothic"/>
              </a:defRPr>
            </a:lvl2pPr>
            <a:lvl3pPr>
              <a:defRPr>
                <a:latin typeface="Century Gothic"/>
                <a:cs typeface="Century Gothic"/>
              </a:defRPr>
            </a:lvl3pPr>
            <a:lvl4pPr>
              <a:defRPr>
                <a:latin typeface="Century Gothic"/>
                <a:cs typeface="Century Gothic"/>
              </a:defRPr>
            </a:lvl4pPr>
            <a:lvl5pPr>
              <a:defRPr>
                <a:latin typeface="Century Gothic"/>
                <a:cs typeface="Century Gothic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36152-522D-534E-A387-BE770A7CAF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81007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200151"/>
            <a:ext cx="3657600" cy="3257550"/>
          </a:xfrm>
        </p:spPr>
        <p:txBody>
          <a:bodyPr/>
          <a:lstStyle>
            <a:lvl1pPr>
              <a:defRPr sz="2800"/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200150"/>
            <a:ext cx="3810000" cy="3257550"/>
          </a:xfrm>
        </p:spPr>
        <p:txBody>
          <a:bodyPr/>
          <a:lstStyle>
            <a:lvl1pPr>
              <a:defRPr sz="2800"/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36152-522D-534E-A387-BE770A7CAF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338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4893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36152-522D-534E-A387-BE770A7CAF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077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2690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0" y="204789"/>
            <a:ext cx="4419600" cy="4195762"/>
          </a:xfrm>
        </p:spPr>
        <p:txBody>
          <a:bodyPr/>
          <a:lstStyle>
            <a:lvl1pPr>
              <a:defRPr sz="3200"/>
            </a:lvl1pPr>
            <a:lvl2pPr>
              <a:defRPr sz="2800">
                <a:latin typeface="Century Gothic"/>
                <a:cs typeface="Century Gothic"/>
              </a:defRPr>
            </a:lvl2pPr>
            <a:lvl3pPr>
              <a:defRPr sz="2400">
                <a:latin typeface="Century Gothic"/>
                <a:cs typeface="Century Gothic"/>
              </a:defRPr>
            </a:lvl3pPr>
            <a:lvl4pPr>
              <a:defRPr sz="2000">
                <a:latin typeface="Century Gothic"/>
                <a:cs typeface="Century Gothic"/>
              </a:defRPr>
            </a:lvl4pPr>
            <a:lvl5pPr>
              <a:defRPr sz="2000">
                <a:latin typeface="Century Gothic"/>
                <a:cs typeface="Century Gothic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2690" y="1076327"/>
            <a:ext cx="3008313" cy="3324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36152-522D-534E-A387-BE770A7CAF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035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352" y="146208"/>
            <a:ext cx="5224059" cy="116868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163822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245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baseline="0">
          <a:solidFill>
            <a:schemeClr val="tx1"/>
          </a:solidFill>
          <a:latin typeface="Century Gothic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205979"/>
            <a:ext cx="7467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Page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200151"/>
            <a:ext cx="7467600" cy="3143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content</a:t>
            </a: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92024" y="171450"/>
            <a:ext cx="0" cy="4305300"/>
          </a:xfrm>
          <a:prstGeom prst="line">
            <a:avLst/>
          </a:prstGeom>
          <a:ln>
            <a:solidFill>
              <a:srgbClr val="0038A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62000" y="4976622"/>
            <a:ext cx="8077200" cy="0"/>
          </a:xfrm>
          <a:prstGeom prst="line">
            <a:avLst/>
          </a:prstGeom>
          <a:ln>
            <a:solidFill>
              <a:srgbClr val="0038A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481106"/>
            <a:ext cx="2514600" cy="56254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134674" y="4672584"/>
            <a:ext cx="55212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fld id="{64336152-522D-534E-A387-BE770A7CAF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870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7" r:id="rId4"/>
  </p:sldLayoutIdLst>
  <p:hf hdr="0" ftr="0" dt="0"/>
  <p:txStyles>
    <p:titleStyle>
      <a:lvl1pPr marL="0" marR="0" indent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3600" kern="1200">
          <a:solidFill>
            <a:schemeClr val="tx1"/>
          </a:solidFill>
          <a:latin typeface="Century Gothic"/>
          <a:ea typeface="+mj-ea"/>
          <a:cs typeface="Century Gothic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entury Gothic"/>
          <a:ea typeface="+mn-ea"/>
          <a:cs typeface="Century Gothic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entury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entury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entury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entury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894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36152-522D-534E-A387-BE770A7CAF9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07712"/>
      </p:ext>
    </p:extLst>
  </p:cSld>
  <p:clrMapOvr>
    <a:masterClrMapping/>
  </p:clrMapOvr>
</p:sld>
</file>

<file path=ppt/theme/theme1.xml><?xml version="1.0" encoding="utf-8"?>
<a:theme xmlns:a="http://schemas.openxmlformats.org/drawingml/2006/main" name="Main title USG Widescreen whi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econdary slides USG Widescreen whit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574E941FCB3D4792A3CD1A3A3B4939" ma:contentTypeVersion="8" ma:contentTypeDescription="Create a new document." ma:contentTypeScope="" ma:versionID="71c8a72b97d0b8e512f3ec7962b73fbe">
  <xsd:schema xmlns:xsd="http://www.w3.org/2001/XMLSchema" xmlns:xs="http://www.w3.org/2001/XMLSchema" xmlns:p="http://schemas.microsoft.com/office/2006/metadata/properties" xmlns:ns2="bea27a18-983e-48aa-a267-dee16467ba8c" xmlns:ns3="7dcc4a76-b6f0-4a5c-8242-557922f7abb0" targetNamespace="http://schemas.microsoft.com/office/2006/metadata/properties" ma:root="true" ma:fieldsID="8b8c565bf680bbc753da2617986b576f" ns2:_="" ns3:_="">
    <xsd:import namespace="bea27a18-983e-48aa-a267-dee16467ba8c"/>
    <xsd:import namespace="7dcc4a76-b6f0-4a5c-8242-557922f7abb0"/>
    <xsd:element name="properties">
      <xsd:complexType>
        <xsd:sequence>
          <xsd:element name="documentManagement">
            <xsd:complexType>
              <xsd:all>
                <xsd:element ref="ns2:Document_x0020_Type"/>
                <xsd:element ref="ns2:MediaServiceMetadata" minOccurs="0"/>
                <xsd:element ref="ns2:MediaServiceFastMetadata" minOccurs="0"/>
                <xsd:element ref="ns2:Description0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a27a18-983e-48aa-a267-dee16467ba8c" elementFormDefault="qualified">
    <xsd:import namespace="http://schemas.microsoft.com/office/2006/documentManagement/types"/>
    <xsd:import namespace="http://schemas.microsoft.com/office/infopath/2007/PartnerControls"/>
    <xsd:element name="Document_x0020_Type" ma:index="8" ma:displayName="Document Type" ma:default="Logo" ma:format="RadioButtons" ma:internalName="Document_x0020_Type">
      <xsd:simpleType>
        <xsd:restriction base="dms:Choice">
          <xsd:enumeration value="Logo"/>
          <xsd:enumeration value="PowerPoint"/>
          <xsd:enumeration value="Letterhead"/>
          <xsd:enumeration value="USG Map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Description0" ma:index="11" nillable="true" ma:displayName="Description" ma:internalName="Description0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cc4a76-b6f0-4a5c-8242-557922f7abb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x0020_Type xmlns="bea27a18-983e-48aa-a267-dee16467ba8c">PowerPoint</Document_x0020_Type>
    <Description0 xmlns="bea27a18-983e-48aa-a267-dee16467ba8c">PPT for creating highly visual content best viewed on a screen – i.e., for a keynote or a conference presentation.</Description0>
  </documentManagement>
</p:properties>
</file>

<file path=customXml/itemProps1.xml><?xml version="1.0" encoding="utf-8"?>
<ds:datastoreItem xmlns:ds="http://schemas.openxmlformats.org/officeDocument/2006/customXml" ds:itemID="{70CEE426-9C45-481B-8F4A-44986C637974}"/>
</file>

<file path=customXml/itemProps2.xml><?xml version="1.0" encoding="utf-8"?>
<ds:datastoreItem xmlns:ds="http://schemas.openxmlformats.org/officeDocument/2006/customXml" ds:itemID="{EFDB8A1F-80FE-4A6C-A0E1-9D94FE4494DD}"/>
</file>

<file path=customXml/itemProps3.xml><?xml version="1.0" encoding="utf-8"?>
<ds:datastoreItem xmlns:ds="http://schemas.openxmlformats.org/officeDocument/2006/customXml" ds:itemID="{D5501111-E45F-4281-9C7D-BBB8F52F1AA5}"/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</Words>
  <Application>Microsoft Macintosh PowerPoint</Application>
  <PresentationFormat>On-screen Show (16:9)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Century</vt:lpstr>
      <vt:lpstr>Century Gothic</vt:lpstr>
      <vt:lpstr>Main title USG Widescreen white</vt:lpstr>
      <vt:lpstr>Secondary slides USG Widescreen white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 PowerPoint Presentation Template</dc:title>
  <dc:subject/>
  <dc:creator>John Vanchella</dc:creator>
  <cp:keywords/>
  <dc:description/>
  <cp:lastModifiedBy>John Vanchella</cp:lastModifiedBy>
  <cp:revision>32</cp:revision>
  <dcterms:created xsi:type="dcterms:W3CDTF">2016-05-06T18:44:28Z</dcterms:created>
  <dcterms:modified xsi:type="dcterms:W3CDTF">2016-08-22T15:33:38Z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0x0101001D574E941FCB3D4792A3CD1A3A3B4939</vt:lpwstr>
  </property>
</Properties>
</file>