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</p:sldMasterIdLst>
  <p:notesMasterIdLst>
    <p:notesMasterId r:id="rId4"/>
  </p:notesMasterIdLst>
  <p:sldIdLst>
    <p:sldId id="256" r:id="rId2"/>
    <p:sldId id="277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18" d="100"/>
          <a:sy n="118" d="100"/>
        </p:scale>
        <p:origin x="-1482" y="-2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17EFD7A-3468-4D4A-AAE8-D7EFD5670DD5}" type="datetimeFigureOut">
              <a:rPr lang="en-US" smtClean="0"/>
              <a:t>6/29/2017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EBAD013-A30F-42C7-AFD8-E7FE4A6595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40483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AB8C7D0C-9AAD-4600-8490-09D1EC03F83B}" type="datetimeFigureOut">
              <a:rPr lang="en-US" smtClean="0"/>
              <a:t>6/29/2017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A505DD93-C174-439E-964B-4A1E0E797E32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8C7D0C-9AAD-4600-8490-09D1EC03F83B}" type="datetimeFigureOut">
              <a:rPr lang="en-US" smtClean="0"/>
              <a:t>6/29/2017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5DD93-C174-439E-964B-4A1E0E797E3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3"/>
            <a:ext cx="1676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8C7D0C-9AAD-4600-8490-09D1EC03F83B}" type="datetimeFigureOut">
              <a:rPr lang="en-US" smtClean="0"/>
              <a:t>6/29/2017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5DD93-C174-439E-964B-4A1E0E797E3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AB8C7D0C-9AAD-4600-8490-09D1EC03F83B}" type="datetimeFigureOut">
              <a:rPr lang="en-US" smtClean="0"/>
              <a:t>6/29/2017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A505DD93-C174-439E-964B-4A1E0E797E32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AB8C7D0C-9AAD-4600-8490-09D1EC03F83B}" type="datetimeFigureOut">
              <a:rPr lang="en-US" smtClean="0"/>
              <a:t>6/29/2017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A505DD93-C174-439E-964B-4A1E0E797E32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8C7D0C-9AAD-4600-8490-09D1EC03F83B}" type="datetimeFigureOut">
              <a:rPr lang="en-US" smtClean="0"/>
              <a:t>6/29/2017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5DD93-C174-439E-964B-4A1E0E797E32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8C7D0C-9AAD-4600-8490-09D1EC03F83B}" type="datetimeFigureOut">
              <a:rPr lang="en-US" smtClean="0"/>
              <a:t>6/29/2017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5DD93-C174-439E-964B-4A1E0E797E32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AB8C7D0C-9AAD-4600-8490-09D1EC03F83B}" type="datetimeFigureOut">
              <a:rPr lang="en-US" smtClean="0"/>
              <a:t>6/29/2017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A505DD93-C174-439E-964B-4A1E0E797E32}" type="slidenum">
              <a:rPr lang="en-US" smtClean="0"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8C7D0C-9AAD-4600-8490-09D1EC03F83B}" type="datetimeFigureOut">
              <a:rPr lang="en-US" smtClean="0"/>
              <a:t>6/29/2017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5DD93-C174-439E-964B-4A1E0E797E3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AB8C7D0C-9AAD-4600-8490-09D1EC03F83B}" type="datetimeFigureOut">
              <a:rPr lang="en-US" smtClean="0"/>
              <a:t>6/29/2017</a:t>
            </a:fld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A505DD93-C174-439E-964B-4A1E0E797E32}" type="slidenum">
              <a:rPr lang="en-US" smtClean="0"/>
              <a:t>‹#›</a:t>
            </a:fld>
            <a:endParaRPr lang="en-US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AB8C7D0C-9AAD-4600-8490-09D1EC03F83B}" type="datetimeFigureOut">
              <a:rPr lang="en-US" smtClean="0"/>
              <a:t>6/29/2017</a:t>
            </a:fld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A505DD93-C174-439E-964B-4A1E0E797E32}" type="slidenum">
              <a:rPr lang="en-US" smtClean="0"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AB8C7D0C-9AAD-4600-8490-09D1EC03F83B}" type="datetimeFigureOut">
              <a:rPr lang="en-US" smtClean="0"/>
              <a:t>6/29/2017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A505DD93-C174-439E-964B-4A1E0E797E32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tudygeorgia.us/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0" y="3276600"/>
            <a:ext cx="6172200" cy="1056162"/>
          </a:xfrm>
        </p:spPr>
        <p:txBody>
          <a:bodyPr>
            <a:normAutofit/>
          </a:bodyPr>
          <a:lstStyle/>
          <a:p>
            <a:r>
              <a:rPr lang="en-US" sz="3600" dirty="0" smtClean="0">
                <a:solidFill>
                  <a:srgbClr val="92D050"/>
                </a:solidFill>
              </a:rPr>
              <a:t>Discover Study Georgia</a:t>
            </a:r>
            <a:endParaRPr lang="en-US" sz="3600" dirty="0">
              <a:solidFill>
                <a:srgbClr val="92D050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81400" y="4648200"/>
            <a:ext cx="3320716" cy="6858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3587803" y="5638800"/>
            <a:ext cx="3054016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hlinkClick r:id="rId3"/>
              </a:rPr>
              <a:t>www.studygeorgia.us</a:t>
            </a:r>
            <a:r>
              <a:rPr lang="en-US" sz="2000" b="1" dirty="0" smtClean="0"/>
              <a:t>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38799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752600"/>
            <a:ext cx="7467600" cy="4873752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sz="1800" dirty="0" smtClean="0"/>
          </a:p>
          <a:p>
            <a:pPr marL="0" indent="0">
              <a:buNone/>
            </a:pPr>
            <a:r>
              <a:rPr lang="en-US" sz="1800" dirty="0" smtClean="0"/>
              <a:t>Study </a:t>
            </a:r>
            <a:r>
              <a:rPr lang="en-US" sz="1800" dirty="0"/>
              <a:t>Georgia is the non-profit Georgia International Education Consortium committed to welcoming international students to our state. </a:t>
            </a:r>
          </a:p>
          <a:p>
            <a:pPr marL="0" indent="0">
              <a:buNone/>
            </a:pPr>
            <a:endParaRPr lang="en-US" sz="1800" dirty="0" smtClean="0"/>
          </a:p>
          <a:p>
            <a:pPr marL="0" indent="0">
              <a:buNone/>
            </a:pPr>
            <a:r>
              <a:rPr lang="en-US" sz="1800" dirty="0" smtClean="0"/>
              <a:t>Study </a:t>
            </a:r>
            <a:r>
              <a:rPr lang="en-US" sz="1800" dirty="0"/>
              <a:t>Georgia is composed of </a:t>
            </a:r>
            <a:r>
              <a:rPr lang="en-US" sz="1800" dirty="0" smtClean="0"/>
              <a:t>25 members, which includes </a:t>
            </a:r>
            <a:r>
              <a:rPr lang="en-US" sz="1800" dirty="0"/>
              <a:t>private institutions, technical colleges, research universities, comprehensive universities, along with state colleges and universities. </a:t>
            </a:r>
          </a:p>
          <a:p>
            <a:pPr marL="0" indent="0">
              <a:buNone/>
            </a:pPr>
            <a:endParaRPr lang="en-US" sz="1800" dirty="0" smtClean="0"/>
          </a:p>
          <a:p>
            <a:pPr marL="0" indent="0">
              <a:buNone/>
            </a:pPr>
            <a:r>
              <a:rPr lang="en-US" sz="1800" smtClean="0"/>
              <a:t>We </a:t>
            </a:r>
            <a:r>
              <a:rPr lang="en-US" sz="1800" dirty="0"/>
              <a:t>invite you to discover why so many international students have Georgia on their </a:t>
            </a:r>
            <a:r>
              <a:rPr lang="en-US" sz="1800" dirty="0" smtClean="0"/>
              <a:t>mind! </a:t>
            </a:r>
            <a:endParaRPr lang="en-US" sz="1800" dirty="0"/>
          </a:p>
        </p:txBody>
      </p:sp>
      <p:pic>
        <p:nvPicPr>
          <p:cNvPr id="14339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4600" y="0"/>
            <a:ext cx="3733800" cy="198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654367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Elemental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629DD1"/>
      </a:accent1>
      <a:accent2>
        <a:srgbClr val="297FD5"/>
      </a:accent2>
      <a:accent3>
        <a:srgbClr val="7F8FA9"/>
      </a:accent3>
      <a:accent4>
        <a:srgbClr val="4A66AC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1753</TotalTime>
  <Words>67</Words>
  <Application>Microsoft Office PowerPoint</Application>
  <PresentationFormat>On-screen Show (4:3)</PresentationFormat>
  <Paragraphs>8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Oriel</vt:lpstr>
      <vt:lpstr>Discover Study Georgia</vt:lpstr>
      <vt:lpstr>PowerPoint Presentation</vt:lpstr>
    </vt:vector>
  </TitlesOfParts>
  <Company>Department of Commerce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Amy L. Ryan</dc:creator>
  <cp:lastModifiedBy>csu</cp:lastModifiedBy>
  <cp:revision>85</cp:revision>
  <dcterms:created xsi:type="dcterms:W3CDTF">2015-10-23T18:00:54Z</dcterms:created>
  <dcterms:modified xsi:type="dcterms:W3CDTF">2017-06-29T20:21:52Z</dcterms:modified>
</cp:coreProperties>
</file>