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90" r:id="rId6"/>
    <p:sldMasterId id="2147483703" r:id="rId7"/>
  </p:sldMasterIdLst>
  <p:notesMasterIdLst>
    <p:notesMasterId r:id="rId27"/>
  </p:notesMasterIdLst>
  <p:sldIdLst>
    <p:sldId id="2147482072" r:id="rId8"/>
    <p:sldId id="2147374440" r:id="rId9"/>
    <p:sldId id="2147374515" r:id="rId10"/>
    <p:sldId id="2147374409" r:id="rId11"/>
    <p:sldId id="2147374448" r:id="rId12"/>
    <p:sldId id="2147374444" r:id="rId13"/>
    <p:sldId id="2147374481" r:id="rId14"/>
    <p:sldId id="2147471647" r:id="rId15"/>
    <p:sldId id="2147482285" r:id="rId16"/>
    <p:sldId id="2147482282" r:id="rId17"/>
    <p:sldId id="2147374400" r:id="rId18"/>
    <p:sldId id="2141411026" r:id="rId19"/>
    <p:sldId id="2147482281" r:id="rId20"/>
    <p:sldId id="2147374431" r:id="rId21"/>
    <p:sldId id="256" r:id="rId22"/>
    <p:sldId id="257" r:id="rId23"/>
    <p:sldId id="258" r:id="rId24"/>
    <p:sldId id="290" r:id="rId25"/>
    <p:sldId id="2147482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87" autoAdjust="0"/>
  </p:normalViewPr>
  <p:slideViewPr>
    <p:cSldViewPr snapToGrid="0">
      <p:cViewPr varScale="1">
        <p:scale>
          <a:sx n="95" d="100"/>
          <a:sy n="95" d="100"/>
        </p:scale>
        <p:origin x="1474" y="53"/>
      </p:cViewPr>
      <p:guideLst/>
    </p:cSldViewPr>
  </p:slideViewPr>
  <p:notesTextViewPr>
    <p:cViewPr>
      <p:scale>
        <a:sx n="1" d="1"/>
        <a:sy n="1" d="1"/>
      </p:scale>
      <p:origin x="0" y="0"/>
    </p:cViewPr>
  </p:notesTextViewPr>
  <p:sorterViewPr>
    <p:cViewPr>
      <p:scale>
        <a:sx n="100" d="100"/>
        <a:sy n="100" d="100"/>
      </p:scale>
      <p:origin x="0" y="-29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Design</a:t>
            </a:r>
            <a:r>
              <a:rPr lang="en-US" baseline="0" dirty="0"/>
              <a:t> Sessions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01-D432-44F4-9C7E-7F470012B772}"/>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D432-44F4-9C7E-7F470012B772}"/>
              </c:ext>
            </c:extLst>
          </c:dPt>
          <c:dPt>
            <c:idx val="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5-D432-44F4-9C7E-7F470012B772}"/>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32-44F4-9C7E-7F470012B77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32-44F4-9C7E-7F470012B77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32-44F4-9C7E-7F470012B77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Sheet1!$A$1:$A$3</c:f>
              <c:strCache>
                <c:ptCount val="3"/>
                <c:pt idx="0">
                  <c:v>Total</c:v>
                </c:pt>
                <c:pt idx="1">
                  <c:v>Completed</c:v>
                </c:pt>
                <c:pt idx="2">
                  <c:v>Remaining </c:v>
                </c:pt>
              </c:strCache>
            </c:strRef>
          </c:cat>
          <c:val>
            <c:numRef>
              <c:f>Sheet1!$B$1:$B$3</c:f>
              <c:numCache>
                <c:formatCode>General</c:formatCode>
                <c:ptCount val="3"/>
                <c:pt idx="0">
                  <c:v>225</c:v>
                </c:pt>
                <c:pt idx="1">
                  <c:v>118</c:v>
                </c:pt>
                <c:pt idx="2">
                  <c:v>107</c:v>
                </c:pt>
              </c:numCache>
            </c:numRef>
          </c:val>
          <c:extLst>
            <c:ext xmlns:c16="http://schemas.microsoft.com/office/drawing/2014/chart" uri="{C3380CC4-5D6E-409C-BE32-E72D297353CC}">
              <c16:uniqueId val="{00000006-D432-44F4-9C7E-7F470012B772}"/>
            </c:ext>
          </c:extLst>
        </c:ser>
        <c:dLbls>
          <c:showLegendKey val="0"/>
          <c:showVal val="0"/>
          <c:showCatName val="0"/>
          <c:showSerName val="0"/>
          <c:showPercent val="0"/>
          <c:showBubbleSize val="0"/>
        </c:dLbls>
        <c:gapWidth val="182"/>
        <c:axId val="1947068895"/>
        <c:axId val="1947076095"/>
      </c:barChart>
      <c:catAx>
        <c:axId val="19470688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7076095"/>
        <c:crosses val="autoZero"/>
        <c:auto val="1"/>
        <c:lblAlgn val="ctr"/>
        <c:lblOffset val="100"/>
        <c:noMultiLvlLbl val="0"/>
      </c:catAx>
      <c:valAx>
        <c:axId val="194707609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70688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6BCFAE-0D0D-4793-9BB7-EEFCC1C17BC5}" type="datetimeFigureOut">
              <a:rPr lang="en-US" smtClean="0"/>
              <a:t>3/23/2026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A65D0-8A0E-45D9-9002-EBF13A2980FB}" type="slidenum">
              <a:rPr lang="en-US" smtClean="0"/>
              <a:t>‹#›</a:t>
            </a:fld>
            <a:endParaRPr lang="en-US" dirty="0"/>
          </a:p>
        </p:txBody>
      </p:sp>
    </p:spTree>
    <p:extLst>
      <p:ext uri="{BB962C8B-B14F-4D97-AF65-F5344CB8AC3E}">
        <p14:creationId xmlns:p14="http://schemas.microsoft.com/office/powerpoint/2010/main" val="439753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20B55C-7A11-4DF9-AB93-05C27B337415}" type="slidenum">
              <a:rPr lang="en-US" smtClean="0"/>
              <a:t>1</a:t>
            </a:fld>
            <a:endParaRPr lang="en-US" dirty="0"/>
          </a:p>
        </p:txBody>
      </p:sp>
    </p:spTree>
    <p:extLst>
      <p:ext uri="{BB962C8B-B14F-4D97-AF65-F5344CB8AC3E}">
        <p14:creationId xmlns:p14="http://schemas.microsoft.com/office/powerpoint/2010/main" val="591183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3C06B-4959-D128-E0CB-1FBC381740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F8FB5C-770D-CF72-1775-F4D285A702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168871-B636-E79B-5A17-6C3B20B3AD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7BE60158-8BB6-03B0-321F-A16A570678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5F2C9E-36B1-478F-AD7B-D234EBA92DE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16757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5F2C9E-36B1-478F-AD7B-D234EBA92DE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29548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02D93-D51D-D00B-95DA-A3BD4728C1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C36BC0-B10F-6EF8-B9D1-2A9C2A8269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E78FED-23DF-ECDE-4E48-E504BF32DE80}"/>
              </a:ext>
            </a:extLst>
          </p:cNvPr>
          <p:cNvSpPr>
            <a:spLocks noGrp="1"/>
          </p:cNvSpPr>
          <p:nvPr>
            <p:ph type="body" idx="1"/>
          </p:nvPr>
        </p:nvSpPr>
        <p:spPr/>
        <p:txBody>
          <a:bodyPr/>
          <a:lstStyle/>
          <a:p>
            <a:pPr rtl="0" fontAlgn="base"/>
            <a:endParaRPr lang="en-US" dirty="0"/>
          </a:p>
        </p:txBody>
      </p:sp>
      <p:sp>
        <p:nvSpPr>
          <p:cNvPr id="4" name="Slide Number Placeholder 3">
            <a:extLst>
              <a:ext uri="{FF2B5EF4-FFF2-40B4-BE49-F238E27FC236}">
                <a16:creationId xmlns:a16="http://schemas.microsoft.com/office/drawing/2014/main" id="{52BAC8C6-2B0B-6708-4B69-8EE2C27C3BC2}"/>
              </a:ext>
            </a:extLst>
          </p:cNvPr>
          <p:cNvSpPr>
            <a:spLocks noGrp="1"/>
          </p:cNvSpPr>
          <p:nvPr>
            <p:ph type="sldNum" sz="quarter" idx="5"/>
          </p:nvPr>
        </p:nvSpPr>
        <p:spPr/>
        <p:txBody>
          <a:bodyPr/>
          <a:lstStyle/>
          <a:p>
            <a:fld id="{6A20B55C-7A11-4DF9-AB93-05C27B337415}" type="slidenum">
              <a:rPr lang="en-US" smtClean="0"/>
              <a:t>2</a:t>
            </a:fld>
            <a:endParaRPr lang="en-US" dirty="0"/>
          </a:p>
        </p:txBody>
      </p:sp>
    </p:spTree>
    <p:extLst>
      <p:ext uri="{BB962C8B-B14F-4D97-AF65-F5344CB8AC3E}">
        <p14:creationId xmlns:p14="http://schemas.microsoft.com/office/powerpoint/2010/main" val="300984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20B55C-7A11-4DF9-AB93-05C27B33741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47482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20B55C-7A11-4DF9-AB93-05C27B337415}" type="slidenum">
              <a:rPr lang="en-US" smtClean="0"/>
              <a:t>4</a:t>
            </a:fld>
            <a:endParaRPr lang="en-US" dirty="0"/>
          </a:p>
        </p:txBody>
      </p:sp>
    </p:spTree>
    <p:extLst>
      <p:ext uri="{BB962C8B-B14F-4D97-AF65-F5344CB8AC3E}">
        <p14:creationId xmlns:p14="http://schemas.microsoft.com/office/powerpoint/2010/main" val="3945845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20B55C-7A11-4DF9-AB93-05C27B337415}" type="slidenum">
              <a:rPr lang="en-US" smtClean="0"/>
              <a:t>6</a:t>
            </a:fld>
            <a:endParaRPr lang="en-US" dirty="0"/>
          </a:p>
        </p:txBody>
      </p:sp>
    </p:spTree>
    <p:extLst>
      <p:ext uri="{BB962C8B-B14F-4D97-AF65-F5344CB8AC3E}">
        <p14:creationId xmlns:p14="http://schemas.microsoft.com/office/powerpoint/2010/main" val="2495791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B2807-BC60-8039-D861-D7D11C48A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E6A22F-3EB2-A904-9070-A7CB83CF2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5233BC-5013-14D9-2E08-4C71C067BBDA}"/>
              </a:ext>
            </a:extLst>
          </p:cNvPr>
          <p:cNvSpPr>
            <a:spLocks noGrp="1"/>
          </p:cNvSpPr>
          <p:nvPr>
            <p:ph type="body" idx="1"/>
          </p:nvPr>
        </p:nvSpPr>
        <p:spPr/>
        <p:txBody>
          <a:bodyPr/>
          <a:lstStyle/>
          <a:p>
            <a:pPr rtl="0" fontAlgn="base"/>
            <a:endParaRPr lang="en-US" dirty="0"/>
          </a:p>
        </p:txBody>
      </p:sp>
      <p:sp>
        <p:nvSpPr>
          <p:cNvPr id="4" name="Slide Number Placeholder 3">
            <a:extLst>
              <a:ext uri="{FF2B5EF4-FFF2-40B4-BE49-F238E27FC236}">
                <a16:creationId xmlns:a16="http://schemas.microsoft.com/office/drawing/2014/main" id="{1C4D37B7-0625-9FA5-69B9-FA380D8EEF27}"/>
              </a:ext>
            </a:extLst>
          </p:cNvPr>
          <p:cNvSpPr>
            <a:spLocks noGrp="1"/>
          </p:cNvSpPr>
          <p:nvPr>
            <p:ph type="sldNum" sz="quarter" idx="5"/>
          </p:nvPr>
        </p:nvSpPr>
        <p:spPr/>
        <p:txBody>
          <a:bodyPr/>
          <a:lstStyle/>
          <a:p>
            <a:fld id="{6A20B55C-7A11-4DF9-AB93-05C27B337415}" type="slidenum">
              <a:rPr lang="en-US" smtClean="0"/>
              <a:t>8</a:t>
            </a:fld>
            <a:endParaRPr lang="en-US" dirty="0"/>
          </a:p>
        </p:txBody>
      </p:sp>
    </p:spTree>
    <p:extLst>
      <p:ext uri="{BB962C8B-B14F-4D97-AF65-F5344CB8AC3E}">
        <p14:creationId xmlns:p14="http://schemas.microsoft.com/office/powerpoint/2010/main" val="2205931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B25A2-7680-3980-B521-DA450340B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89282-4C80-BBCD-76B8-9C05F61C2D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F68D5A-11C2-7CC3-293C-9ED12BACC4C3}"/>
              </a:ext>
            </a:extLst>
          </p:cNvPr>
          <p:cNvSpPr>
            <a:spLocks noGrp="1"/>
          </p:cNvSpPr>
          <p:nvPr>
            <p:ph type="body" idx="1"/>
          </p:nvPr>
        </p:nvSpPr>
        <p:spPr/>
        <p:txBody>
          <a:bodyPr/>
          <a:lstStyle/>
          <a:p>
            <a:pPr rtl="0" fontAlgn="base"/>
            <a:endParaRPr lang="en-US" dirty="0"/>
          </a:p>
        </p:txBody>
      </p:sp>
      <p:sp>
        <p:nvSpPr>
          <p:cNvPr id="4" name="Slide Number Placeholder 3">
            <a:extLst>
              <a:ext uri="{FF2B5EF4-FFF2-40B4-BE49-F238E27FC236}">
                <a16:creationId xmlns:a16="http://schemas.microsoft.com/office/drawing/2014/main" id="{D4B3158D-35A7-3EB6-27F1-F4594842041C}"/>
              </a:ext>
            </a:extLst>
          </p:cNvPr>
          <p:cNvSpPr>
            <a:spLocks noGrp="1"/>
          </p:cNvSpPr>
          <p:nvPr>
            <p:ph type="sldNum" sz="quarter" idx="5"/>
          </p:nvPr>
        </p:nvSpPr>
        <p:spPr/>
        <p:txBody>
          <a:bodyPr/>
          <a:lstStyle/>
          <a:p>
            <a:fld id="{6A20B55C-7A11-4DF9-AB93-05C27B337415}" type="slidenum">
              <a:rPr lang="en-US" smtClean="0"/>
              <a:t>11</a:t>
            </a:fld>
            <a:endParaRPr lang="en-US" dirty="0"/>
          </a:p>
        </p:txBody>
      </p:sp>
    </p:spTree>
    <p:extLst>
      <p:ext uri="{BB962C8B-B14F-4D97-AF65-F5344CB8AC3E}">
        <p14:creationId xmlns:p14="http://schemas.microsoft.com/office/powerpoint/2010/main" val="3400947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20B55C-7A11-4DF9-AB93-05C27B33741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94884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CAE5A-8D79-26FB-308C-47D3539F39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C5F557-F4DC-493B-80D5-955BB18D6A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95E372-77B8-CEEE-4589-990BE2FB10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2C2D45-9006-5718-D636-2A235D7F9991}"/>
              </a:ext>
            </a:extLst>
          </p:cNvPr>
          <p:cNvSpPr>
            <a:spLocks noGrp="1"/>
          </p:cNvSpPr>
          <p:nvPr>
            <p:ph type="sldNum" sz="quarter" idx="5"/>
          </p:nvPr>
        </p:nvSpPr>
        <p:spPr/>
        <p:txBody>
          <a:bodyPr/>
          <a:lstStyle/>
          <a:p>
            <a:fld id="{6A20B55C-7A11-4DF9-AB93-05C27B337415}" type="slidenum">
              <a:rPr lang="en-US" smtClean="0"/>
              <a:t>13</a:t>
            </a:fld>
            <a:endParaRPr lang="en-US" dirty="0"/>
          </a:p>
        </p:txBody>
      </p:sp>
    </p:spTree>
    <p:extLst>
      <p:ext uri="{BB962C8B-B14F-4D97-AF65-F5344CB8AC3E}">
        <p14:creationId xmlns:p14="http://schemas.microsoft.com/office/powerpoint/2010/main" val="3370459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C416A-A5AB-14A7-73BB-D231C2D259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A9F1BF-CD5D-3357-E4B2-E8E4B175AB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F2651E-7E2F-0581-EDC1-656A4F12D22C}"/>
              </a:ext>
            </a:extLst>
          </p:cNvPr>
          <p:cNvSpPr>
            <a:spLocks noGrp="1"/>
          </p:cNvSpPr>
          <p:nvPr>
            <p:ph type="dt" sz="half" idx="10"/>
          </p:nvPr>
        </p:nvSpPr>
        <p:spPr/>
        <p:txBody>
          <a:bodyPr/>
          <a:lstStyle/>
          <a:p>
            <a:fld id="{7E626C8E-5849-4481-9BEB-164ED460FEFC}" type="datetime1">
              <a:rPr lang="en-US" smtClean="0"/>
              <a:t>3/23/2026</a:t>
            </a:fld>
            <a:endParaRPr lang="en-US" dirty="0"/>
          </a:p>
        </p:txBody>
      </p:sp>
      <p:sp>
        <p:nvSpPr>
          <p:cNvPr id="5" name="Footer Placeholder 4">
            <a:extLst>
              <a:ext uri="{FF2B5EF4-FFF2-40B4-BE49-F238E27FC236}">
                <a16:creationId xmlns:a16="http://schemas.microsoft.com/office/drawing/2014/main" id="{CD86ABE0-2CBB-6F42-9991-DF2168FEFF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6DDC8F-BA0D-F21E-4188-744E00E338AF}"/>
              </a:ext>
            </a:extLst>
          </p:cNvPr>
          <p:cNvSpPr>
            <a:spLocks noGrp="1"/>
          </p:cNvSpPr>
          <p:nvPr>
            <p:ph type="sldNum" sz="quarter" idx="12"/>
          </p:nvPr>
        </p:nvSpPr>
        <p:spPr/>
        <p:txBody>
          <a:bodyPr/>
          <a:lstStyle/>
          <a:p>
            <a:fld id="{FD0882FC-4526-4F55-8D94-153238F064C3}" type="slidenum">
              <a:rPr lang="en-US" smtClean="0"/>
              <a:t>‹#›</a:t>
            </a:fld>
            <a:endParaRPr lang="en-US" dirty="0"/>
          </a:p>
        </p:txBody>
      </p:sp>
      <p:grpSp>
        <p:nvGrpSpPr>
          <p:cNvPr id="8" name="Group 7">
            <a:extLst>
              <a:ext uri="{FF2B5EF4-FFF2-40B4-BE49-F238E27FC236}">
                <a16:creationId xmlns:a16="http://schemas.microsoft.com/office/drawing/2014/main" id="{58ABC49B-12E3-93F2-CBFF-6921269F85F6}"/>
              </a:ext>
            </a:extLst>
          </p:cNvPr>
          <p:cNvGrpSpPr/>
          <p:nvPr userDrawn="1"/>
        </p:nvGrpSpPr>
        <p:grpSpPr>
          <a:xfrm>
            <a:off x="0" y="0"/>
            <a:ext cx="12192000" cy="802257"/>
            <a:chOff x="0" y="0"/>
            <a:chExt cx="12192000" cy="802257"/>
          </a:xfrm>
        </p:grpSpPr>
        <p:sp>
          <p:nvSpPr>
            <p:cNvPr id="7" name="Rectangle 6">
              <a:extLst>
                <a:ext uri="{FF2B5EF4-FFF2-40B4-BE49-F238E27FC236}">
                  <a16:creationId xmlns:a16="http://schemas.microsoft.com/office/drawing/2014/main" id="{0227191E-0000-7160-C425-3F36AC620CF7}"/>
                </a:ext>
              </a:extLst>
            </p:cNvPr>
            <p:cNvSpPr/>
            <p:nvPr userDrawn="1"/>
          </p:nvSpPr>
          <p:spPr>
            <a:xfrm>
              <a:off x="0" y="0"/>
              <a:ext cx="12192000" cy="8022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2800" b="1" dirty="0">
                  <a:latin typeface="+mj-lt"/>
                </a:rPr>
                <a:t>  Unified ERP Program</a:t>
              </a:r>
            </a:p>
          </p:txBody>
        </p:sp>
        <p:pic>
          <p:nvPicPr>
            <p:cNvPr id="10" name="Picture 9">
              <a:extLst>
                <a:ext uri="{FF2B5EF4-FFF2-40B4-BE49-F238E27FC236}">
                  <a16:creationId xmlns:a16="http://schemas.microsoft.com/office/drawing/2014/main" id="{8CA936A9-B1EF-8CA1-FF06-9DF4A19B26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0722" y="52195"/>
              <a:ext cx="986155" cy="697865"/>
            </a:xfrm>
            <a:prstGeom prst="rect">
              <a:avLst/>
            </a:prstGeom>
          </p:spPr>
        </p:pic>
      </p:grpSp>
    </p:spTree>
    <p:extLst>
      <p:ext uri="{BB962C8B-B14F-4D97-AF65-F5344CB8AC3E}">
        <p14:creationId xmlns:p14="http://schemas.microsoft.com/office/powerpoint/2010/main" val="165844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59DF-117A-58A6-6F62-52517E5D4C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4BEB3-54D8-A8F6-F0CF-E53C36BA8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01E573-F0B2-3E01-E146-E618F5519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1757E7-5A52-37F9-89D5-5275E8F2B5AE}"/>
              </a:ext>
            </a:extLst>
          </p:cNvPr>
          <p:cNvSpPr>
            <a:spLocks noGrp="1"/>
          </p:cNvSpPr>
          <p:nvPr>
            <p:ph type="dt" sz="half" idx="10"/>
          </p:nvPr>
        </p:nvSpPr>
        <p:spPr/>
        <p:txBody>
          <a:bodyPr/>
          <a:lstStyle/>
          <a:p>
            <a:fld id="{552D80F8-7E79-4704-B5B5-9275362F7991}" type="datetime1">
              <a:rPr lang="en-US" smtClean="0"/>
              <a:t>3/23/2026</a:t>
            </a:fld>
            <a:endParaRPr lang="en-US" dirty="0"/>
          </a:p>
        </p:txBody>
      </p:sp>
      <p:sp>
        <p:nvSpPr>
          <p:cNvPr id="6" name="Footer Placeholder 5">
            <a:extLst>
              <a:ext uri="{FF2B5EF4-FFF2-40B4-BE49-F238E27FC236}">
                <a16:creationId xmlns:a16="http://schemas.microsoft.com/office/drawing/2014/main" id="{CA1B679D-AD97-BEA1-F660-94914588FC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6ADCFB-16AD-3400-99F1-8BE2CA397753}"/>
              </a:ext>
            </a:extLst>
          </p:cNvPr>
          <p:cNvSpPr>
            <a:spLocks noGrp="1"/>
          </p:cNvSpPr>
          <p:nvPr>
            <p:ph type="sldNum" sz="quarter" idx="12"/>
          </p:nvPr>
        </p:nvSpPr>
        <p:spPr/>
        <p:txBody>
          <a:bodyPr/>
          <a:lstStyle/>
          <a:p>
            <a:fld id="{FD0882FC-4526-4F55-8D94-153238F064C3}" type="slidenum">
              <a:rPr lang="en-US" smtClean="0"/>
              <a:t>‹#›</a:t>
            </a:fld>
            <a:endParaRPr lang="en-US" dirty="0"/>
          </a:p>
        </p:txBody>
      </p:sp>
    </p:spTree>
    <p:extLst>
      <p:ext uri="{BB962C8B-B14F-4D97-AF65-F5344CB8AC3E}">
        <p14:creationId xmlns:p14="http://schemas.microsoft.com/office/powerpoint/2010/main" val="109955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05AC-0BFA-6205-9DF3-842E9A5694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4563EA-3930-6976-3556-0CDB564E7C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D68BB10-CDFD-A0AB-678F-2FE60FD2DC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3B61AD-1F95-A2C1-A83C-3B0B274EBB20}"/>
              </a:ext>
            </a:extLst>
          </p:cNvPr>
          <p:cNvSpPr>
            <a:spLocks noGrp="1"/>
          </p:cNvSpPr>
          <p:nvPr>
            <p:ph type="dt" sz="half" idx="10"/>
          </p:nvPr>
        </p:nvSpPr>
        <p:spPr/>
        <p:txBody>
          <a:bodyPr/>
          <a:lstStyle/>
          <a:p>
            <a:fld id="{C4152A6D-83C1-4381-AF77-84A42A9F47E6}" type="datetime1">
              <a:rPr lang="en-US" smtClean="0"/>
              <a:t>3/23/2026</a:t>
            </a:fld>
            <a:endParaRPr lang="en-US" dirty="0"/>
          </a:p>
        </p:txBody>
      </p:sp>
      <p:sp>
        <p:nvSpPr>
          <p:cNvPr id="6" name="Footer Placeholder 5">
            <a:extLst>
              <a:ext uri="{FF2B5EF4-FFF2-40B4-BE49-F238E27FC236}">
                <a16:creationId xmlns:a16="http://schemas.microsoft.com/office/drawing/2014/main" id="{38EA79D2-9ACE-5F7B-48F1-682268459C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27E73D-EF10-E155-CD95-527933A270E4}"/>
              </a:ext>
            </a:extLst>
          </p:cNvPr>
          <p:cNvSpPr>
            <a:spLocks noGrp="1"/>
          </p:cNvSpPr>
          <p:nvPr>
            <p:ph type="sldNum" sz="quarter" idx="12"/>
          </p:nvPr>
        </p:nvSpPr>
        <p:spPr/>
        <p:txBody>
          <a:bodyPr/>
          <a:lstStyle/>
          <a:p>
            <a:fld id="{FD0882FC-4526-4F55-8D94-153238F064C3}" type="slidenum">
              <a:rPr lang="en-US" smtClean="0"/>
              <a:t>‹#›</a:t>
            </a:fld>
            <a:endParaRPr lang="en-US" dirty="0"/>
          </a:p>
        </p:txBody>
      </p:sp>
    </p:spTree>
    <p:extLst>
      <p:ext uri="{BB962C8B-B14F-4D97-AF65-F5344CB8AC3E}">
        <p14:creationId xmlns:p14="http://schemas.microsoft.com/office/powerpoint/2010/main" val="145468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A19DC-6A64-8DC4-DC59-3DF20E916C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A922A3-2553-659C-2C44-77A58DFA07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569AF-3500-7376-C7BC-B4791E069412}"/>
              </a:ext>
            </a:extLst>
          </p:cNvPr>
          <p:cNvSpPr>
            <a:spLocks noGrp="1"/>
          </p:cNvSpPr>
          <p:nvPr>
            <p:ph type="dt" sz="half" idx="10"/>
          </p:nvPr>
        </p:nvSpPr>
        <p:spPr/>
        <p:txBody>
          <a:bodyPr/>
          <a:lstStyle/>
          <a:p>
            <a:fld id="{5C036814-0955-427D-962A-25F3943B2D6D}" type="datetime1">
              <a:rPr lang="en-US" smtClean="0"/>
              <a:t>3/23/2026</a:t>
            </a:fld>
            <a:endParaRPr lang="en-US" dirty="0"/>
          </a:p>
        </p:txBody>
      </p:sp>
      <p:sp>
        <p:nvSpPr>
          <p:cNvPr id="5" name="Footer Placeholder 4">
            <a:extLst>
              <a:ext uri="{FF2B5EF4-FFF2-40B4-BE49-F238E27FC236}">
                <a16:creationId xmlns:a16="http://schemas.microsoft.com/office/drawing/2014/main" id="{32D0CD88-FAA3-4B9A-928F-B2D31A4E50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CD31B0-72B8-9C43-6910-DCC5037DA2C8}"/>
              </a:ext>
            </a:extLst>
          </p:cNvPr>
          <p:cNvSpPr>
            <a:spLocks noGrp="1"/>
          </p:cNvSpPr>
          <p:nvPr>
            <p:ph type="sldNum" sz="quarter" idx="12"/>
          </p:nvPr>
        </p:nvSpPr>
        <p:spPr/>
        <p:txBody>
          <a:bodyPr/>
          <a:lstStyle/>
          <a:p>
            <a:fld id="{FD0882FC-4526-4F55-8D94-153238F064C3}" type="slidenum">
              <a:rPr lang="en-US" smtClean="0"/>
              <a:t>‹#›</a:t>
            </a:fld>
            <a:endParaRPr lang="en-US" dirty="0"/>
          </a:p>
        </p:txBody>
      </p:sp>
    </p:spTree>
    <p:extLst>
      <p:ext uri="{BB962C8B-B14F-4D97-AF65-F5344CB8AC3E}">
        <p14:creationId xmlns:p14="http://schemas.microsoft.com/office/powerpoint/2010/main" val="4079594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97D440-BD7F-E228-72E8-11C39D7491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29CBD-77B4-C0DF-258A-0B805DD595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09EC9-DA21-FD08-3EB1-040DD2B154B8}"/>
              </a:ext>
            </a:extLst>
          </p:cNvPr>
          <p:cNvSpPr>
            <a:spLocks noGrp="1"/>
          </p:cNvSpPr>
          <p:nvPr>
            <p:ph type="dt" sz="half" idx="10"/>
          </p:nvPr>
        </p:nvSpPr>
        <p:spPr/>
        <p:txBody>
          <a:bodyPr/>
          <a:lstStyle/>
          <a:p>
            <a:fld id="{BAD82688-1D43-46C9-A21E-25AEEADE45C9}" type="datetime1">
              <a:rPr lang="en-US" smtClean="0"/>
              <a:t>3/23/2026</a:t>
            </a:fld>
            <a:endParaRPr lang="en-US" dirty="0"/>
          </a:p>
        </p:txBody>
      </p:sp>
      <p:sp>
        <p:nvSpPr>
          <p:cNvPr id="5" name="Footer Placeholder 4">
            <a:extLst>
              <a:ext uri="{FF2B5EF4-FFF2-40B4-BE49-F238E27FC236}">
                <a16:creationId xmlns:a16="http://schemas.microsoft.com/office/drawing/2014/main" id="{BCA94D55-4E25-953D-7295-3EEC4226FD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06154F-6B28-DDE9-944D-650D548AD40C}"/>
              </a:ext>
            </a:extLst>
          </p:cNvPr>
          <p:cNvSpPr>
            <a:spLocks noGrp="1"/>
          </p:cNvSpPr>
          <p:nvPr>
            <p:ph type="sldNum" sz="quarter" idx="12"/>
          </p:nvPr>
        </p:nvSpPr>
        <p:spPr/>
        <p:txBody>
          <a:bodyPr/>
          <a:lstStyle/>
          <a:p>
            <a:fld id="{FD0882FC-4526-4F55-8D94-153238F064C3}" type="slidenum">
              <a:rPr lang="en-US" smtClean="0"/>
              <a:t>‹#›</a:t>
            </a:fld>
            <a:endParaRPr lang="en-US" dirty="0"/>
          </a:p>
        </p:txBody>
      </p:sp>
    </p:spTree>
    <p:extLst>
      <p:ext uri="{BB962C8B-B14F-4D97-AF65-F5344CB8AC3E}">
        <p14:creationId xmlns:p14="http://schemas.microsoft.com/office/powerpoint/2010/main" val="2054566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hite Background">
  <p:cSld name="Blank White Background">
    <p:spTree>
      <p:nvGrpSpPr>
        <p:cNvPr id="1" name="Shape 8"/>
        <p:cNvGrpSpPr/>
        <p:nvPr/>
      </p:nvGrpSpPr>
      <p:grpSpPr>
        <a:xfrm>
          <a:off x="0" y="0"/>
          <a:ext cx="0" cy="0"/>
          <a:chOff x="0" y="0"/>
          <a:chExt cx="0" cy="0"/>
        </a:xfrm>
      </p:grpSpPr>
      <p:sp>
        <p:nvSpPr>
          <p:cNvPr id="9" name="Google Shape;9;p123"/>
          <p:cNvSpPr txBox="1">
            <a:spLocks noGrp="1"/>
          </p:cNvSpPr>
          <p:nvPr>
            <p:ph type="ftr" idx="11"/>
          </p:nvPr>
        </p:nvSpPr>
        <p:spPr>
          <a:xfrm>
            <a:off x="36576" y="6425185"/>
            <a:ext cx="4114800" cy="36618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67" b="0" i="0" u="none" strike="noStrike" cap="none">
                <a:solidFill>
                  <a:srgbClr val="7D8B99"/>
                </a:solidFill>
                <a:latin typeface="Archivo"/>
                <a:ea typeface="Archivo"/>
                <a:cs typeface="Archivo"/>
                <a:sym typeface="Archivo"/>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62745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C416A-A5AB-14A7-73BB-D231C2D259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A9F1BF-CD5D-3357-E4B2-E8E4B175AB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F2651E-7E2F-0581-EDC1-656A4F12D22C}"/>
              </a:ext>
            </a:extLst>
          </p:cNvPr>
          <p:cNvSpPr>
            <a:spLocks noGrp="1"/>
          </p:cNvSpPr>
          <p:nvPr>
            <p:ph type="dt" sz="half" idx="10"/>
          </p:nvPr>
        </p:nvSpPr>
        <p:spPr/>
        <p:txBody>
          <a:bodyPr/>
          <a:lstStyle/>
          <a:p>
            <a:fld id="{7E626C8E-5849-4481-9BEB-164ED460FEFC}" type="datetime1">
              <a:rPr lang="en-US" smtClean="0"/>
              <a:t>3/23/2026</a:t>
            </a:fld>
            <a:endParaRPr lang="en-US" dirty="0"/>
          </a:p>
        </p:txBody>
      </p:sp>
      <p:sp>
        <p:nvSpPr>
          <p:cNvPr id="5" name="Footer Placeholder 4">
            <a:extLst>
              <a:ext uri="{FF2B5EF4-FFF2-40B4-BE49-F238E27FC236}">
                <a16:creationId xmlns:a16="http://schemas.microsoft.com/office/drawing/2014/main" id="{CD86ABE0-2CBB-6F42-9991-DF2168FEFF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6DDC8F-BA0D-F21E-4188-744E00E338AF}"/>
              </a:ext>
            </a:extLst>
          </p:cNvPr>
          <p:cNvSpPr>
            <a:spLocks noGrp="1"/>
          </p:cNvSpPr>
          <p:nvPr>
            <p:ph type="sldNum" sz="quarter" idx="12"/>
          </p:nvPr>
        </p:nvSpPr>
        <p:spPr/>
        <p:txBody>
          <a:bodyPr/>
          <a:lstStyle/>
          <a:p>
            <a:fld id="{FD0882FC-4526-4F55-8D94-153238F064C3}" type="slidenum">
              <a:rPr lang="en-US" smtClean="0"/>
              <a:t>‹#›</a:t>
            </a:fld>
            <a:endParaRPr lang="en-US" dirty="0"/>
          </a:p>
        </p:txBody>
      </p:sp>
      <p:grpSp>
        <p:nvGrpSpPr>
          <p:cNvPr id="8" name="Group 7">
            <a:extLst>
              <a:ext uri="{FF2B5EF4-FFF2-40B4-BE49-F238E27FC236}">
                <a16:creationId xmlns:a16="http://schemas.microsoft.com/office/drawing/2014/main" id="{58ABC49B-12E3-93F2-CBFF-6921269F85F6}"/>
              </a:ext>
            </a:extLst>
          </p:cNvPr>
          <p:cNvGrpSpPr/>
          <p:nvPr userDrawn="1"/>
        </p:nvGrpSpPr>
        <p:grpSpPr>
          <a:xfrm>
            <a:off x="0" y="0"/>
            <a:ext cx="12192000" cy="802257"/>
            <a:chOff x="0" y="0"/>
            <a:chExt cx="12192000" cy="802257"/>
          </a:xfrm>
        </p:grpSpPr>
        <p:sp>
          <p:nvSpPr>
            <p:cNvPr id="7" name="Rectangle 6">
              <a:extLst>
                <a:ext uri="{FF2B5EF4-FFF2-40B4-BE49-F238E27FC236}">
                  <a16:creationId xmlns:a16="http://schemas.microsoft.com/office/drawing/2014/main" id="{0227191E-0000-7160-C425-3F36AC620CF7}"/>
                </a:ext>
              </a:extLst>
            </p:cNvPr>
            <p:cNvSpPr/>
            <p:nvPr userDrawn="1"/>
          </p:nvSpPr>
          <p:spPr>
            <a:xfrm>
              <a:off x="0" y="0"/>
              <a:ext cx="12192000" cy="8022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2800" b="1" dirty="0">
                  <a:latin typeface="+mj-lt"/>
                </a:rPr>
                <a:t>  Unified ERP Program</a:t>
              </a:r>
            </a:p>
          </p:txBody>
        </p:sp>
        <p:pic>
          <p:nvPicPr>
            <p:cNvPr id="10" name="Picture 9">
              <a:extLst>
                <a:ext uri="{FF2B5EF4-FFF2-40B4-BE49-F238E27FC236}">
                  <a16:creationId xmlns:a16="http://schemas.microsoft.com/office/drawing/2014/main" id="{8CA936A9-B1EF-8CA1-FF06-9DF4A19B26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0722" y="52195"/>
              <a:ext cx="986155" cy="697865"/>
            </a:xfrm>
            <a:prstGeom prst="rect">
              <a:avLst/>
            </a:prstGeom>
          </p:spPr>
        </p:pic>
      </p:grpSp>
    </p:spTree>
    <p:extLst>
      <p:ext uri="{BB962C8B-B14F-4D97-AF65-F5344CB8AC3E}">
        <p14:creationId xmlns:p14="http://schemas.microsoft.com/office/powerpoint/2010/main" val="3784591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BCEB-B449-B57D-9D03-CFF3177D311C}"/>
              </a:ext>
            </a:extLst>
          </p:cNvPr>
          <p:cNvSpPr>
            <a:spLocks noGrp="1"/>
          </p:cNvSpPr>
          <p:nvPr>
            <p:ph type="title"/>
          </p:nvPr>
        </p:nvSpPr>
        <p:spPr>
          <a:xfrm>
            <a:off x="292608" y="246888"/>
            <a:ext cx="10515600" cy="112365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FACFAD5-D67D-AB7A-435C-09EE767F11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7FB3E66-6006-D3EA-B361-C667BBF2F6D2}"/>
              </a:ext>
            </a:extLst>
          </p:cNvPr>
          <p:cNvSpPr/>
          <p:nvPr userDrawn="1"/>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10" name="Slide Number Placeholder 5">
            <a:extLst>
              <a:ext uri="{FF2B5EF4-FFF2-40B4-BE49-F238E27FC236}">
                <a16:creationId xmlns:a16="http://schemas.microsoft.com/office/drawing/2014/main" id="{1AB7F0BD-B473-3917-4BDD-EC04EBFAD2A3}"/>
              </a:ext>
            </a:extLst>
          </p:cNvPr>
          <p:cNvSpPr>
            <a:spLocks noGrp="1"/>
          </p:cNvSpPr>
          <p:nvPr>
            <p:ph type="sldNum" sz="quarter" idx="12"/>
          </p:nvPr>
        </p:nvSpPr>
        <p:spPr>
          <a:xfrm>
            <a:off x="8920377" y="6492875"/>
            <a:ext cx="2743200" cy="365125"/>
          </a:xfrm>
        </p:spPr>
        <p:txBody>
          <a:bodyPr/>
          <a:lstStyle>
            <a:lvl1pPr>
              <a:defRPr>
                <a:solidFill>
                  <a:schemeClr val="bg1"/>
                </a:solidFill>
              </a:defRPr>
            </a:lvl1pPr>
          </a:lstStyle>
          <a:p>
            <a:fld id="{FD0882FC-4526-4F55-8D94-153238F064C3}" type="slidenum">
              <a:rPr lang="en-US" smtClean="0"/>
              <a:pPr/>
              <a:t>‹#›</a:t>
            </a:fld>
            <a:endParaRPr lang="en-US" dirty="0"/>
          </a:p>
        </p:txBody>
      </p:sp>
      <p:pic>
        <p:nvPicPr>
          <p:cNvPr id="12" name="Picture 11" descr="A blue text on a black background&#10;&#10;Description automatically generated">
            <a:extLst>
              <a:ext uri="{FF2B5EF4-FFF2-40B4-BE49-F238E27FC236}">
                <a16:creationId xmlns:a16="http://schemas.microsoft.com/office/drawing/2014/main" id="{69B28FF5-C85D-B279-CF9F-6F275D1B50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126367" y="74839"/>
            <a:ext cx="984506" cy="772780"/>
          </a:xfrm>
          <a:prstGeom prst="rect">
            <a:avLst/>
          </a:prstGeom>
        </p:spPr>
      </p:pic>
      <p:sp>
        <p:nvSpPr>
          <p:cNvPr id="13" name="Date Placeholder 12">
            <a:extLst>
              <a:ext uri="{FF2B5EF4-FFF2-40B4-BE49-F238E27FC236}">
                <a16:creationId xmlns:a16="http://schemas.microsoft.com/office/drawing/2014/main" id="{53BD135F-5418-E50C-D379-71664207B02B}"/>
              </a:ext>
            </a:extLst>
          </p:cNvPr>
          <p:cNvSpPr>
            <a:spLocks noGrp="1"/>
          </p:cNvSpPr>
          <p:nvPr>
            <p:ph type="dt" sz="half" idx="13"/>
          </p:nvPr>
        </p:nvSpPr>
        <p:spPr/>
        <p:txBody>
          <a:bodyPr/>
          <a:lstStyle/>
          <a:p>
            <a:fld id="{41492C46-3EE6-4A39-86A4-C649B0B8072C}" type="datetime1">
              <a:rPr lang="en-US" smtClean="0"/>
              <a:t>3/23/2026</a:t>
            </a:fld>
            <a:endParaRPr lang="en-US" dirty="0"/>
          </a:p>
        </p:txBody>
      </p:sp>
      <p:sp>
        <p:nvSpPr>
          <p:cNvPr id="14" name="Footer Placeholder 13">
            <a:extLst>
              <a:ext uri="{FF2B5EF4-FFF2-40B4-BE49-F238E27FC236}">
                <a16:creationId xmlns:a16="http://schemas.microsoft.com/office/drawing/2014/main" id="{6A5FC877-693D-64DB-22FD-C50EB8FD529D}"/>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501337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B7003-627F-B992-17B1-1CB141BB99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30BB82-714E-1F8F-5745-EB678D1BF0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B29BDE-A2D2-426B-3D7A-72CEC5F7FE2A}"/>
              </a:ext>
            </a:extLst>
          </p:cNvPr>
          <p:cNvSpPr>
            <a:spLocks noGrp="1"/>
          </p:cNvSpPr>
          <p:nvPr>
            <p:ph type="dt" sz="half" idx="10"/>
          </p:nvPr>
        </p:nvSpPr>
        <p:spPr/>
        <p:txBody>
          <a:bodyPr/>
          <a:lstStyle/>
          <a:p>
            <a:fld id="{53278031-9F25-4AA1-872B-527E5261E499}" type="datetime1">
              <a:rPr lang="en-US" smtClean="0"/>
              <a:t>3/23/2026</a:t>
            </a:fld>
            <a:endParaRPr lang="en-US" dirty="0"/>
          </a:p>
        </p:txBody>
      </p:sp>
      <p:sp>
        <p:nvSpPr>
          <p:cNvPr id="5" name="Footer Placeholder 4">
            <a:extLst>
              <a:ext uri="{FF2B5EF4-FFF2-40B4-BE49-F238E27FC236}">
                <a16:creationId xmlns:a16="http://schemas.microsoft.com/office/drawing/2014/main" id="{DFD98716-1B55-A309-3B2D-D9E5431A0AEA}"/>
              </a:ext>
            </a:extLst>
          </p:cNvPr>
          <p:cNvSpPr>
            <a:spLocks noGrp="1"/>
          </p:cNvSpPr>
          <p:nvPr>
            <p:ph type="ftr" sz="quarter" idx="11"/>
          </p:nvPr>
        </p:nvSpPr>
        <p:spPr/>
        <p:txBody>
          <a:bodyPr/>
          <a:lstStyle/>
          <a:p>
            <a:endParaRPr lang="en-US" dirty="0"/>
          </a:p>
        </p:txBody>
      </p:sp>
      <p:sp>
        <p:nvSpPr>
          <p:cNvPr id="9" name="Rectangle 8">
            <a:extLst>
              <a:ext uri="{FF2B5EF4-FFF2-40B4-BE49-F238E27FC236}">
                <a16:creationId xmlns:a16="http://schemas.microsoft.com/office/drawing/2014/main" id="{541B41EA-4720-66B4-351A-8C6D97CB843F}"/>
              </a:ext>
            </a:extLst>
          </p:cNvPr>
          <p:cNvSpPr/>
          <p:nvPr userDrawn="1"/>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pic>
        <p:nvPicPr>
          <p:cNvPr id="10" name="Picture 9" descr="A blue text on a black background&#10;&#10;Description automatically generated">
            <a:extLst>
              <a:ext uri="{FF2B5EF4-FFF2-40B4-BE49-F238E27FC236}">
                <a16:creationId xmlns:a16="http://schemas.microsoft.com/office/drawing/2014/main" id="{45B9BB62-5BDE-CEF8-5B62-7AC7FFFBCE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126367" y="74839"/>
            <a:ext cx="984506" cy="772780"/>
          </a:xfrm>
          <a:prstGeom prst="rect">
            <a:avLst/>
          </a:prstGeom>
        </p:spPr>
      </p:pic>
      <p:sp>
        <p:nvSpPr>
          <p:cNvPr id="6" name="Slide Number Placeholder 5">
            <a:extLst>
              <a:ext uri="{FF2B5EF4-FFF2-40B4-BE49-F238E27FC236}">
                <a16:creationId xmlns:a16="http://schemas.microsoft.com/office/drawing/2014/main" id="{F6CC9373-C21D-F1A7-D61D-1731BC52AEB7}"/>
              </a:ext>
            </a:extLst>
          </p:cNvPr>
          <p:cNvSpPr>
            <a:spLocks noGrp="1"/>
          </p:cNvSpPr>
          <p:nvPr>
            <p:ph type="sldNum" sz="quarter" idx="12"/>
          </p:nvPr>
        </p:nvSpPr>
        <p:spPr>
          <a:xfrm>
            <a:off x="8924544" y="6492240"/>
            <a:ext cx="2743200" cy="365125"/>
          </a:xfrm>
        </p:spPr>
        <p:txBody>
          <a:bodyPr/>
          <a:lstStyle>
            <a:lvl1pPr>
              <a:defRPr>
                <a:solidFill>
                  <a:schemeClr val="bg1"/>
                </a:solidFill>
              </a:defRPr>
            </a:lvl1pPr>
          </a:lstStyle>
          <a:p>
            <a:fld id="{FD0882FC-4526-4F55-8D94-153238F064C3}" type="slidenum">
              <a:rPr lang="en-US" smtClean="0"/>
              <a:pPr/>
              <a:t>‹#›</a:t>
            </a:fld>
            <a:endParaRPr lang="en-US" dirty="0"/>
          </a:p>
        </p:txBody>
      </p:sp>
    </p:spTree>
    <p:extLst>
      <p:ext uri="{BB962C8B-B14F-4D97-AF65-F5344CB8AC3E}">
        <p14:creationId xmlns:p14="http://schemas.microsoft.com/office/powerpoint/2010/main" val="3673093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5931-728F-CFAF-2D38-F6CE6FF8E3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8E2527-A2ED-10E0-8244-8FA73AC773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722C6A-8441-4945-4060-B3E352A353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BD673E-8E93-190A-E8C8-CE1542B2629E}"/>
              </a:ext>
            </a:extLst>
          </p:cNvPr>
          <p:cNvSpPr>
            <a:spLocks noGrp="1"/>
          </p:cNvSpPr>
          <p:nvPr>
            <p:ph type="dt" sz="half" idx="10"/>
          </p:nvPr>
        </p:nvSpPr>
        <p:spPr/>
        <p:txBody>
          <a:bodyPr/>
          <a:lstStyle/>
          <a:p>
            <a:fld id="{4CE74442-809D-4711-98BE-6B98DADDAA2D}" type="datetime1">
              <a:rPr lang="en-US" smtClean="0"/>
              <a:t>3/23/2026</a:t>
            </a:fld>
            <a:endParaRPr lang="en-US" dirty="0"/>
          </a:p>
        </p:txBody>
      </p:sp>
      <p:sp>
        <p:nvSpPr>
          <p:cNvPr id="6" name="Footer Placeholder 5">
            <a:extLst>
              <a:ext uri="{FF2B5EF4-FFF2-40B4-BE49-F238E27FC236}">
                <a16:creationId xmlns:a16="http://schemas.microsoft.com/office/drawing/2014/main" id="{0941BEDB-13D0-153C-13F1-543A759502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0E37EF-EB46-7BB2-993F-04934DCF7355}"/>
              </a:ext>
            </a:extLst>
          </p:cNvPr>
          <p:cNvSpPr>
            <a:spLocks noGrp="1"/>
          </p:cNvSpPr>
          <p:nvPr>
            <p:ph type="sldNum" sz="quarter" idx="12"/>
          </p:nvPr>
        </p:nvSpPr>
        <p:spPr/>
        <p:txBody>
          <a:bodyPr/>
          <a:lstStyle/>
          <a:p>
            <a:fld id="{FD0882FC-4526-4F55-8D94-153238F064C3}" type="slidenum">
              <a:rPr lang="en-US" smtClean="0"/>
              <a:t>‹#›</a:t>
            </a:fld>
            <a:endParaRPr lang="en-US" dirty="0"/>
          </a:p>
        </p:txBody>
      </p:sp>
    </p:spTree>
    <p:extLst>
      <p:ext uri="{BB962C8B-B14F-4D97-AF65-F5344CB8AC3E}">
        <p14:creationId xmlns:p14="http://schemas.microsoft.com/office/powerpoint/2010/main" val="3164271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751E-E8ED-9F82-194A-45845A2097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0C483C-32B1-1ECC-D075-885D19EE0D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5C8018-FDD7-91FD-D55C-AB2E6602DB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968E08-5A89-DD1F-B78A-F86454B940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C970E9-5306-DC7C-CE27-51876E0DD3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F51B1F-1A70-424B-F2B2-234A1499DAD6}"/>
              </a:ext>
            </a:extLst>
          </p:cNvPr>
          <p:cNvSpPr>
            <a:spLocks noGrp="1"/>
          </p:cNvSpPr>
          <p:nvPr>
            <p:ph type="dt" sz="half" idx="10"/>
          </p:nvPr>
        </p:nvSpPr>
        <p:spPr/>
        <p:txBody>
          <a:bodyPr/>
          <a:lstStyle/>
          <a:p>
            <a:fld id="{62ED760E-425D-40FA-9B4F-7F01F2142815}" type="datetime1">
              <a:rPr lang="en-US" smtClean="0"/>
              <a:t>3/23/2026</a:t>
            </a:fld>
            <a:endParaRPr lang="en-US" dirty="0"/>
          </a:p>
        </p:txBody>
      </p:sp>
      <p:sp>
        <p:nvSpPr>
          <p:cNvPr id="8" name="Footer Placeholder 7">
            <a:extLst>
              <a:ext uri="{FF2B5EF4-FFF2-40B4-BE49-F238E27FC236}">
                <a16:creationId xmlns:a16="http://schemas.microsoft.com/office/drawing/2014/main" id="{77B29A6F-C8EA-E95B-0A4E-E8645ECF139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3EA155-2A00-5723-E29E-6876BED33428}"/>
              </a:ext>
            </a:extLst>
          </p:cNvPr>
          <p:cNvSpPr>
            <a:spLocks noGrp="1"/>
          </p:cNvSpPr>
          <p:nvPr>
            <p:ph type="sldNum" sz="quarter" idx="12"/>
          </p:nvPr>
        </p:nvSpPr>
        <p:spPr/>
        <p:txBody>
          <a:bodyPr/>
          <a:lstStyle/>
          <a:p>
            <a:fld id="{FD0882FC-4526-4F55-8D94-153238F064C3}" type="slidenum">
              <a:rPr lang="en-US" smtClean="0"/>
              <a:t>‹#›</a:t>
            </a:fld>
            <a:endParaRPr lang="en-US" dirty="0"/>
          </a:p>
        </p:txBody>
      </p:sp>
    </p:spTree>
    <p:extLst>
      <p:ext uri="{BB962C8B-B14F-4D97-AF65-F5344CB8AC3E}">
        <p14:creationId xmlns:p14="http://schemas.microsoft.com/office/powerpoint/2010/main" val="215862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BCEB-B449-B57D-9D03-CFF3177D311C}"/>
              </a:ext>
            </a:extLst>
          </p:cNvPr>
          <p:cNvSpPr>
            <a:spLocks noGrp="1"/>
          </p:cNvSpPr>
          <p:nvPr>
            <p:ph type="title"/>
          </p:nvPr>
        </p:nvSpPr>
        <p:spPr>
          <a:xfrm>
            <a:off x="292608" y="246888"/>
            <a:ext cx="10515600" cy="112365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FACFAD5-D67D-AB7A-435C-09EE767F11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7FB3E66-6006-D3EA-B361-C667BBF2F6D2}"/>
              </a:ext>
            </a:extLst>
          </p:cNvPr>
          <p:cNvSpPr/>
          <p:nvPr userDrawn="1"/>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10" name="Slide Number Placeholder 5">
            <a:extLst>
              <a:ext uri="{FF2B5EF4-FFF2-40B4-BE49-F238E27FC236}">
                <a16:creationId xmlns:a16="http://schemas.microsoft.com/office/drawing/2014/main" id="{1AB7F0BD-B473-3917-4BDD-EC04EBFAD2A3}"/>
              </a:ext>
            </a:extLst>
          </p:cNvPr>
          <p:cNvSpPr>
            <a:spLocks noGrp="1"/>
          </p:cNvSpPr>
          <p:nvPr>
            <p:ph type="sldNum" sz="quarter" idx="12"/>
          </p:nvPr>
        </p:nvSpPr>
        <p:spPr>
          <a:xfrm>
            <a:off x="8920377" y="6492875"/>
            <a:ext cx="2743200" cy="365125"/>
          </a:xfrm>
        </p:spPr>
        <p:txBody>
          <a:bodyPr/>
          <a:lstStyle>
            <a:lvl1pPr>
              <a:defRPr>
                <a:solidFill>
                  <a:schemeClr val="bg1"/>
                </a:solidFill>
              </a:defRPr>
            </a:lvl1pPr>
          </a:lstStyle>
          <a:p>
            <a:fld id="{FD0882FC-4526-4F55-8D94-153238F064C3}" type="slidenum">
              <a:rPr lang="en-US" smtClean="0"/>
              <a:pPr/>
              <a:t>‹#›</a:t>
            </a:fld>
            <a:endParaRPr lang="en-US" dirty="0"/>
          </a:p>
        </p:txBody>
      </p:sp>
      <p:pic>
        <p:nvPicPr>
          <p:cNvPr id="12" name="Picture 11" descr="A blue text on a black background&#10;&#10;Description automatically generated">
            <a:extLst>
              <a:ext uri="{FF2B5EF4-FFF2-40B4-BE49-F238E27FC236}">
                <a16:creationId xmlns:a16="http://schemas.microsoft.com/office/drawing/2014/main" id="{69B28FF5-C85D-B279-CF9F-6F275D1B50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126367" y="74839"/>
            <a:ext cx="984506" cy="772780"/>
          </a:xfrm>
          <a:prstGeom prst="rect">
            <a:avLst/>
          </a:prstGeom>
        </p:spPr>
      </p:pic>
      <p:sp>
        <p:nvSpPr>
          <p:cNvPr id="13" name="Date Placeholder 12">
            <a:extLst>
              <a:ext uri="{FF2B5EF4-FFF2-40B4-BE49-F238E27FC236}">
                <a16:creationId xmlns:a16="http://schemas.microsoft.com/office/drawing/2014/main" id="{53BD135F-5418-E50C-D379-71664207B02B}"/>
              </a:ext>
            </a:extLst>
          </p:cNvPr>
          <p:cNvSpPr>
            <a:spLocks noGrp="1"/>
          </p:cNvSpPr>
          <p:nvPr>
            <p:ph type="dt" sz="half" idx="13"/>
          </p:nvPr>
        </p:nvSpPr>
        <p:spPr/>
        <p:txBody>
          <a:bodyPr/>
          <a:lstStyle/>
          <a:p>
            <a:fld id="{41492C46-3EE6-4A39-86A4-C649B0B8072C}" type="datetime1">
              <a:rPr lang="en-US" smtClean="0"/>
              <a:t>3/23/2026</a:t>
            </a:fld>
            <a:endParaRPr lang="en-US" dirty="0"/>
          </a:p>
        </p:txBody>
      </p:sp>
      <p:sp>
        <p:nvSpPr>
          <p:cNvPr id="14" name="Footer Placeholder 13">
            <a:extLst>
              <a:ext uri="{FF2B5EF4-FFF2-40B4-BE49-F238E27FC236}">
                <a16:creationId xmlns:a16="http://schemas.microsoft.com/office/drawing/2014/main" id="{6A5FC877-693D-64DB-22FD-C50EB8FD529D}"/>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759902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11D1-CFD5-F6DF-419D-9B00D74141D9}"/>
              </a:ext>
            </a:extLst>
          </p:cNvPr>
          <p:cNvSpPr>
            <a:spLocks noGrp="1"/>
          </p:cNvSpPr>
          <p:nvPr>
            <p:ph type="title"/>
          </p:nvPr>
        </p:nvSpPr>
        <p:spPr>
          <a:xfrm>
            <a:off x="292608" y="246888"/>
            <a:ext cx="10515600" cy="950673"/>
          </a:xfrm>
        </p:spPr>
        <p:txBody>
          <a:bodyPr/>
          <a:lstStyle/>
          <a:p>
            <a:r>
              <a:rPr lang="en-US"/>
              <a:t>Click to edit Master title style</a:t>
            </a:r>
          </a:p>
        </p:txBody>
      </p:sp>
      <p:sp>
        <p:nvSpPr>
          <p:cNvPr id="3" name="Date Placeholder 2">
            <a:extLst>
              <a:ext uri="{FF2B5EF4-FFF2-40B4-BE49-F238E27FC236}">
                <a16:creationId xmlns:a16="http://schemas.microsoft.com/office/drawing/2014/main" id="{A6E19ED0-905A-2578-7915-E4D00E662988}"/>
              </a:ext>
            </a:extLst>
          </p:cNvPr>
          <p:cNvSpPr>
            <a:spLocks noGrp="1"/>
          </p:cNvSpPr>
          <p:nvPr>
            <p:ph type="dt" sz="half" idx="10"/>
          </p:nvPr>
        </p:nvSpPr>
        <p:spPr/>
        <p:txBody>
          <a:bodyPr/>
          <a:lstStyle/>
          <a:p>
            <a:fld id="{28371839-2191-436D-806D-71A9C87333F7}" type="datetime1">
              <a:rPr lang="en-US" smtClean="0"/>
              <a:t>3/23/2026</a:t>
            </a:fld>
            <a:endParaRPr lang="en-US" dirty="0"/>
          </a:p>
        </p:txBody>
      </p:sp>
      <p:sp>
        <p:nvSpPr>
          <p:cNvPr id="4" name="Footer Placeholder 3">
            <a:extLst>
              <a:ext uri="{FF2B5EF4-FFF2-40B4-BE49-F238E27FC236}">
                <a16:creationId xmlns:a16="http://schemas.microsoft.com/office/drawing/2014/main" id="{816B711E-71F0-4D18-A7F0-4D06E9913FA8}"/>
              </a:ext>
            </a:extLst>
          </p:cNvPr>
          <p:cNvSpPr>
            <a:spLocks noGrp="1"/>
          </p:cNvSpPr>
          <p:nvPr>
            <p:ph type="ftr" sz="quarter" idx="11"/>
          </p:nvPr>
        </p:nvSpPr>
        <p:spPr/>
        <p:txBody>
          <a:bodyPr/>
          <a:lstStyle/>
          <a:p>
            <a:endParaRPr lang="en-US" dirty="0"/>
          </a:p>
        </p:txBody>
      </p:sp>
      <p:sp>
        <p:nvSpPr>
          <p:cNvPr id="6" name="Rectangle 5">
            <a:extLst>
              <a:ext uri="{FF2B5EF4-FFF2-40B4-BE49-F238E27FC236}">
                <a16:creationId xmlns:a16="http://schemas.microsoft.com/office/drawing/2014/main" id="{D9DA5663-DD1C-9C5C-2887-7C812D0B9B9F}"/>
              </a:ext>
            </a:extLst>
          </p:cNvPr>
          <p:cNvSpPr/>
          <p:nvPr userDrawn="1"/>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7" name="Slide Number Placeholder 5">
            <a:extLst>
              <a:ext uri="{FF2B5EF4-FFF2-40B4-BE49-F238E27FC236}">
                <a16:creationId xmlns:a16="http://schemas.microsoft.com/office/drawing/2014/main" id="{604CED88-2449-2459-DF8D-42365E672512}"/>
              </a:ext>
            </a:extLst>
          </p:cNvPr>
          <p:cNvSpPr txBox="1">
            <a:spLocks/>
          </p:cNvSpPr>
          <p:nvPr userDrawn="1"/>
        </p:nvSpPr>
        <p:spPr>
          <a:xfrm>
            <a:off x="8920377"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dirty="0"/>
          </a:p>
        </p:txBody>
      </p:sp>
      <p:pic>
        <p:nvPicPr>
          <p:cNvPr id="8" name="Picture 7" descr="A blue text on a black background&#10;&#10;Description automatically generated">
            <a:extLst>
              <a:ext uri="{FF2B5EF4-FFF2-40B4-BE49-F238E27FC236}">
                <a16:creationId xmlns:a16="http://schemas.microsoft.com/office/drawing/2014/main" id="{21A42C95-E6BF-4523-1C57-103175552B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126367" y="74839"/>
            <a:ext cx="984506" cy="772780"/>
          </a:xfrm>
          <a:prstGeom prst="rect">
            <a:avLst/>
          </a:prstGeom>
        </p:spPr>
      </p:pic>
    </p:spTree>
    <p:extLst>
      <p:ext uri="{BB962C8B-B14F-4D97-AF65-F5344CB8AC3E}">
        <p14:creationId xmlns:p14="http://schemas.microsoft.com/office/powerpoint/2010/main" val="4101413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DA3C4E-47CD-6FBF-5572-CC03E5893BFC}"/>
              </a:ext>
            </a:extLst>
          </p:cNvPr>
          <p:cNvSpPr>
            <a:spLocks noGrp="1"/>
          </p:cNvSpPr>
          <p:nvPr>
            <p:ph type="dt" sz="half" idx="10"/>
          </p:nvPr>
        </p:nvSpPr>
        <p:spPr/>
        <p:txBody>
          <a:bodyPr/>
          <a:lstStyle/>
          <a:p>
            <a:fld id="{0A7FAD4E-E563-413A-8CC3-0BCDC3FEDBD2}" type="datetime1">
              <a:rPr lang="en-US" smtClean="0"/>
              <a:t>3/23/2026</a:t>
            </a:fld>
            <a:endParaRPr lang="en-US" dirty="0"/>
          </a:p>
        </p:txBody>
      </p:sp>
      <p:sp>
        <p:nvSpPr>
          <p:cNvPr id="3" name="Footer Placeholder 2">
            <a:extLst>
              <a:ext uri="{FF2B5EF4-FFF2-40B4-BE49-F238E27FC236}">
                <a16:creationId xmlns:a16="http://schemas.microsoft.com/office/drawing/2014/main" id="{1193991C-5289-EFAA-E685-5F77BA07BE72}"/>
              </a:ext>
            </a:extLst>
          </p:cNvPr>
          <p:cNvSpPr>
            <a:spLocks noGrp="1"/>
          </p:cNvSpPr>
          <p:nvPr>
            <p:ph type="ftr" sz="quarter" idx="11"/>
          </p:nvPr>
        </p:nvSpPr>
        <p:spPr/>
        <p:txBody>
          <a:bodyPr/>
          <a:lstStyle/>
          <a:p>
            <a:endParaRPr lang="en-US" dirty="0"/>
          </a:p>
        </p:txBody>
      </p:sp>
      <p:sp>
        <p:nvSpPr>
          <p:cNvPr id="34" name="Rectangle 33">
            <a:extLst>
              <a:ext uri="{FF2B5EF4-FFF2-40B4-BE49-F238E27FC236}">
                <a16:creationId xmlns:a16="http://schemas.microsoft.com/office/drawing/2014/main" id="{582B57C4-A90D-3828-12BC-68D60B164C42}"/>
              </a:ext>
            </a:extLst>
          </p:cNvPr>
          <p:cNvSpPr/>
          <p:nvPr userDrawn="1"/>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35" name="Slide Number Placeholder 5">
            <a:extLst>
              <a:ext uri="{FF2B5EF4-FFF2-40B4-BE49-F238E27FC236}">
                <a16:creationId xmlns:a16="http://schemas.microsoft.com/office/drawing/2014/main" id="{9DB39EE1-BEB2-D527-EBA1-D3D74019D0E5}"/>
              </a:ext>
            </a:extLst>
          </p:cNvPr>
          <p:cNvSpPr txBox="1">
            <a:spLocks/>
          </p:cNvSpPr>
          <p:nvPr userDrawn="1"/>
        </p:nvSpPr>
        <p:spPr>
          <a:xfrm>
            <a:off x="8920377"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dirty="0"/>
          </a:p>
        </p:txBody>
      </p:sp>
      <p:pic>
        <p:nvPicPr>
          <p:cNvPr id="36" name="Picture 35" descr="A blue text on a black background&#10;&#10;Description automatically generated">
            <a:extLst>
              <a:ext uri="{FF2B5EF4-FFF2-40B4-BE49-F238E27FC236}">
                <a16:creationId xmlns:a16="http://schemas.microsoft.com/office/drawing/2014/main" id="{27225B73-B5F3-4882-C794-F19BB858EB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126367" y="74839"/>
            <a:ext cx="984506" cy="772780"/>
          </a:xfrm>
          <a:prstGeom prst="rect">
            <a:avLst/>
          </a:prstGeom>
        </p:spPr>
      </p:pic>
    </p:spTree>
    <p:extLst>
      <p:ext uri="{BB962C8B-B14F-4D97-AF65-F5344CB8AC3E}">
        <p14:creationId xmlns:p14="http://schemas.microsoft.com/office/powerpoint/2010/main" val="3408957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11D1-CFD5-F6DF-419D-9B00D74141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E19ED0-905A-2578-7915-E4D00E662988}"/>
              </a:ext>
            </a:extLst>
          </p:cNvPr>
          <p:cNvSpPr>
            <a:spLocks noGrp="1"/>
          </p:cNvSpPr>
          <p:nvPr>
            <p:ph type="dt" sz="half" idx="10"/>
          </p:nvPr>
        </p:nvSpPr>
        <p:spPr/>
        <p:txBody>
          <a:bodyPr/>
          <a:lstStyle/>
          <a:p>
            <a:fld id="{28371839-2191-436D-806D-71A9C87333F7}" type="datetime1">
              <a:rPr lang="en-US" smtClean="0"/>
              <a:t>3/23/2026</a:t>
            </a:fld>
            <a:endParaRPr lang="en-US" dirty="0"/>
          </a:p>
        </p:txBody>
      </p:sp>
      <p:sp>
        <p:nvSpPr>
          <p:cNvPr id="4" name="Footer Placeholder 3">
            <a:extLst>
              <a:ext uri="{FF2B5EF4-FFF2-40B4-BE49-F238E27FC236}">
                <a16:creationId xmlns:a16="http://schemas.microsoft.com/office/drawing/2014/main" id="{816B711E-71F0-4D18-A7F0-4D06E9913FA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DC8CCC7-6AFE-A746-7708-480423E44D8E}"/>
              </a:ext>
            </a:extLst>
          </p:cNvPr>
          <p:cNvSpPr>
            <a:spLocks noGrp="1"/>
          </p:cNvSpPr>
          <p:nvPr>
            <p:ph type="sldNum" sz="quarter" idx="12"/>
          </p:nvPr>
        </p:nvSpPr>
        <p:spPr/>
        <p:txBody>
          <a:bodyPr/>
          <a:lstStyle/>
          <a:p>
            <a:fld id="{FD0882FC-4526-4F55-8D94-153238F064C3}" type="slidenum">
              <a:rPr lang="en-US" smtClean="0"/>
              <a:t>‹#›</a:t>
            </a:fld>
            <a:endParaRPr lang="en-US" dirty="0"/>
          </a:p>
        </p:txBody>
      </p:sp>
    </p:spTree>
    <p:extLst>
      <p:ext uri="{BB962C8B-B14F-4D97-AF65-F5344CB8AC3E}">
        <p14:creationId xmlns:p14="http://schemas.microsoft.com/office/powerpoint/2010/main" val="88380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DA3C4E-47CD-6FBF-5572-CC03E5893BFC}"/>
              </a:ext>
            </a:extLst>
          </p:cNvPr>
          <p:cNvSpPr>
            <a:spLocks noGrp="1"/>
          </p:cNvSpPr>
          <p:nvPr>
            <p:ph type="dt" sz="half" idx="10"/>
          </p:nvPr>
        </p:nvSpPr>
        <p:spPr/>
        <p:txBody>
          <a:bodyPr/>
          <a:lstStyle/>
          <a:p>
            <a:fld id="{0A7FAD4E-E563-413A-8CC3-0BCDC3FEDBD2}" type="datetime1">
              <a:rPr lang="en-US" smtClean="0"/>
              <a:t>3/23/2026</a:t>
            </a:fld>
            <a:endParaRPr lang="en-US" dirty="0"/>
          </a:p>
        </p:txBody>
      </p:sp>
      <p:sp>
        <p:nvSpPr>
          <p:cNvPr id="3" name="Footer Placeholder 2">
            <a:extLst>
              <a:ext uri="{FF2B5EF4-FFF2-40B4-BE49-F238E27FC236}">
                <a16:creationId xmlns:a16="http://schemas.microsoft.com/office/drawing/2014/main" id="{1193991C-5289-EFAA-E685-5F77BA07BE7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74D2BD9-80F7-FF9E-6637-DCB84603F8C4}"/>
              </a:ext>
            </a:extLst>
          </p:cNvPr>
          <p:cNvSpPr>
            <a:spLocks noGrp="1"/>
          </p:cNvSpPr>
          <p:nvPr>
            <p:ph type="sldNum" sz="quarter" idx="12"/>
          </p:nvPr>
        </p:nvSpPr>
        <p:spPr/>
        <p:txBody>
          <a:bodyPr/>
          <a:lstStyle/>
          <a:p>
            <a:fld id="{FD0882FC-4526-4F55-8D94-153238F064C3}" type="slidenum">
              <a:rPr lang="en-US" smtClean="0"/>
              <a:t>‹#›</a:t>
            </a:fld>
            <a:endParaRPr lang="en-US" dirty="0"/>
          </a:p>
        </p:txBody>
      </p:sp>
    </p:spTree>
    <p:extLst>
      <p:ext uri="{BB962C8B-B14F-4D97-AF65-F5344CB8AC3E}">
        <p14:creationId xmlns:p14="http://schemas.microsoft.com/office/powerpoint/2010/main" val="1101445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59DF-117A-58A6-6F62-52517E5D4C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4BEB3-54D8-A8F6-F0CF-E53C36BA8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01E573-F0B2-3E01-E146-E618F5519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1757E7-5A52-37F9-89D5-5275E8F2B5AE}"/>
              </a:ext>
            </a:extLst>
          </p:cNvPr>
          <p:cNvSpPr>
            <a:spLocks noGrp="1"/>
          </p:cNvSpPr>
          <p:nvPr>
            <p:ph type="dt" sz="half" idx="10"/>
          </p:nvPr>
        </p:nvSpPr>
        <p:spPr/>
        <p:txBody>
          <a:bodyPr/>
          <a:lstStyle/>
          <a:p>
            <a:fld id="{552D80F8-7E79-4704-B5B5-9275362F7991}" type="datetime1">
              <a:rPr lang="en-US" smtClean="0"/>
              <a:t>3/23/2026</a:t>
            </a:fld>
            <a:endParaRPr lang="en-US" dirty="0"/>
          </a:p>
        </p:txBody>
      </p:sp>
      <p:sp>
        <p:nvSpPr>
          <p:cNvPr id="6" name="Footer Placeholder 5">
            <a:extLst>
              <a:ext uri="{FF2B5EF4-FFF2-40B4-BE49-F238E27FC236}">
                <a16:creationId xmlns:a16="http://schemas.microsoft.com/office/drawing/2014/main" id="{CA1B679D-AD97-BEA1-F660-94914588FC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6ADCFB-16AD-3400-99F1-8BE2CA397753}"/>
              </a:ext>
            </a:extLst>
          </p:cNvPr>
          <p:cNvSpPr>
            <a:spLocks noGrp="1"/>
          </p:cNvSpPr>
          <p:nvPr>
            <p:ph type="sldNum" sz="quarter" idx="12"/>
          </p:nvPr>
        </p:nvSpPr>
        <p:spPr/>
        <p:txBody>
          <a:bodyPr/>
          <a:lstStyle/>
          <a:p>
            <a:fld id="{FD0882FC-4526-4F55-8D94-153238F064C3}" type="slidenum">
              <a:rPr lang="en-US" smtClean="0"/>
              <a:t>‹#›</a:t>
            </a:fld>
            <a:endParaRPr lang="en-US" dirty="0"/>
          </a:p>
        </p:txBody>
      </p:sp>
    </p:spTree>
    <p:extLst>
      <p:ext uri="{BB962C8B-B14F-4D97-AF65-F5344CB8AC3E}">
        <p14:creationId xmlns:p14="http://schemas.microsoft.com/office/powerpoint/2010/main" val="37918184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05AC-0BFA-6205-9DF3-842E9A5694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4563EA-3930-6976-3556-0CDB564E7C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D68BB10-CDFD-A0AB-678F-2FE60FD2DC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3B61AD-1F95-A2C1-A83C-3B0B274EBB20}"/>
              </a:ext>
            </a:extLst>
          </p:cNvPr>
          <p:cNvSpPr>
            <a:spLocks noGrp="1"/>
          </p:cNvSpPr>
          <p:nvPr>
            <p:ph type="dt" sz="half" idx="10"/>
          </p:nvPr>
        </p:nvSpPr>
        <p:spPr/>
        <p:txBody>
          <a:bodyPr/>
          <a:lstStyle/>
          <a:p>
            <a:fld id="{C4152A6D-83C1-4381-AF77-84A42A9F47E6}" type="datetime1">
              <a:rPr lang="en-US" smtClean="0"/>
              <a:t>3/23/2026</a:t>
            </a:fld>
            <a:endParaRPr lang="en-US" dirty="0"/>
          </a:p>
        </p:txBody>
      </p:sp>
      <p:sp>
        <p:nvSpPr>
          <p:cNvPr id="6" name="Footer Placeholder 5">
            <a:extLst>
              <a:ext uri="{FF2B5EF4-FFF2-40B4-BE49-F238E27FC236}">
                <a16:creationId xmlns:a16="http://schemas.microsoft.com/office/drawing/2014/main" id="{38EA79D2-9ACE-5F7B-48F1-682268459C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27E73D-EF10-E155-CD95-527933A270E4}"/>
              </a:ext>
            </a:extLst>
          </p:cNvPr>
          <p:cNvSpPr>
            <a:spLocks noGrp="1"/>
          </p:cNvSpPr>
          <p:nvPr>
            <p:ph type="sldNum" sz="quarter" idx="12"/>
          </p:nvPr>
        </p:nvSpPr>
        <p:spPr/>
        <p:txBody>
          <a:bodyPr/>
          <a:lstStyle/>
          <a:p>
            <a:fld id="{FD0882FC-4526-4F55-8D94-153238F064C3}" type="slidenum">
              <a:rPr lang="en-US" smtClean="0"/>
              <a:t>‹#›</a:t>
            </a:fld>
            <a:endParaRPr lang="en-US" dirty="0"/>
          </a:p>
        </p:txBody>
      </p:sp>
    </p:spTree>
    <p:extLst>
      <p:ext uri="{BB962C8B-B14F-4D97-AF65-F5344CB8AC3E}">
        <p14:creationId xmlns:p14="http://schemas.microsoft.com/office/powerpoint/2010/main" val="3625617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A19DC-6A64-8DC4-DC59-3DF20E916C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A922A3-2553-659C-2C44-77A58DFA07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569AF-3500-7376-C7BC-B4791E069412}"/>
              </a:ext>
            </a:extLst>
          </p:cNvPr>
          <p:cNvSpPr>
            <a:spLocks noGrp="1"/>
          </p:cNvSpPr>
          <p:nvPr>
            <p:ph type="dt" sz="half" idx="10"/>
          </p:nvPr>
        </p:nvSpPr>
        <p:spPr/>
        <p:txBody>
          <a:bodyPr/>
          <a:lstStyle/>
          <a:p>
            <a:fld id="{5C036814-0955-427D-962A-25F3943B2D6D}" type="datetime1">
              <a:rPr lang="en-US" smtClean="0"/>
              <a:t>3/23/2026</a:t>
            </a:fld>
            <a:endParaRPr lang="en-US" dirty="0"/>
          </a:p>
        </p:txBody>
      </p:sp>
      <p:sp>
        <p:nvSpPr>
          <p:cNvPr id="5" name="Footer Placeholder 4">
            <a:extLst>
              <a:ext uri="{FF2B5EF4-FFF2-40B4-BE49-F238E27FC236}">
                <a16:creationId xmlns:a16="http://schemas.microsoft.com/office/drawing/2014/main" id="{32D0CD88-FAA3-4B9A-928F-B2D31A4E50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CD31B0-72B8-9C43-6910-DCC5037DA2C8}"/>
              </a:ext>
            </a:extLst>
          </p:cNvPr>
          <p:cNvSpPr>
            <a:spLocks noGrp="1"/>
          </p:cNvSpPr>
          <p:nvPr>
            <p:ph type="sldNum" sz="quarter" idx="12"/>
          </p:nvPr>
        </p:nvSpPr>
        <p:spPr/>
        <p:txBody>
          <a:bodyPr/>
          <a:lstStyle/>
          <a:p>
            <a:fld id="{FD0882FC-4526-4F55-8D94-153238F064C3}" type="slidenum">
              <a:rPr lang="en-US" smtClean="0"/>
              <a:t>‹#›</a:t>
            </a:fld>
            <a:endParaRPr lang="en-US" dirty="0"/>
          </a:p>
        </p:txBody>
      </p:sp>
    </p:spTree>
    <p:extLst>
      <p:ext uri="{BB962C8B-B14F-4D97-AF65-F5344CB8AC3E}">
        <p14:creationId xmlns:p14="http://schemas.microsoft.com/office/powerpoint/2010/main" val="1947647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97D440-BD7F-E228-72E8-11C39D7491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29CBD-77B4-C0DF-258A-0B805DD595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09EC9-DA21-FD08-3EB1-040DD2B154B8}"/>
              </a:ext>
            </a:extLst>
          </p:cNvPr>
          <p:cNvSpPr>
            <a:spLocks noGrp="1"/>
          </p:cNvSpPr>
          <p:nvPr>
            <p:ph type="dt" sz="half" idx="10"/>
          </p:nvPr>
        </p:nvSpPr>
        <p:spPr/>
        <p:txBody>
          <a:bodyPr/>
          <a:lstStyle/>
          <a:p>
            <a:fld id="{BAD82688-1D43-46C9-A21E-25AEEADE45C9}" type="datetime1">
              <a:rPr lang="en-US" smtClean="0"/>
              <a:t>3/23/2026</a:t>
            </a:fld>
            <a:endParaRPr lang="en-US" dirty="0"/>
          </a:p>
        </p:txBody>
      </p:sp>
      <p:sp>
        <p:nvSpPr>
          <p:cNvPr id="5" name="Footer Placeholder 4">
            <a:extLst>
              <a:ext uri="{FF2B5EF4-FFF2-40B4-BE49-F238E27FC236}">
                <a16:creationId xmlns:a16="http://schemas.microsoft.com/office/drawing/2014/main" id="{BCA94D55-4E25-953D-7295-3EEC4226FD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06154F-6B28-DDE9-944D-650D548AD40C}"/>
              </a:ext>
            </a:extLst>
          </p:cNvPr>
          <p:cNvSpPr>
            <a:spLocks noGrp="1"/>
          </p:cNvSpPr>
          <p:nvPr>
            <p:ph type="sldNum" sz="quarter" idx="12"/>
          </p:nvPr>
        </p:nvSpPr>
        <p:spPr/>
        <p:txBody>
          <a:bodyPr/>
          <a:lstStyle/>
          <a:p>
            <a:fld id="{FD0882FC-4526-4F55-8D94-153238F064C3}" type="slidenum">
              <a:rPr lang="en-US" smtClean="0"/>
              <a:t>‹#›</a:t>
            </a:fld>
            <a:endParaRPr lang="en-US" dirty="0"/>
          </a:p>
        </p:txBody>
      </p:sp>
    </p:spTree>
    <p:extLst>
      <p:ext uri="{BB962C8B-B14F-4D97-AF65-F5344CB8AC3E}">
        <p14:creationId xmlns:p14="http://schemas.microsoft.com/office/powerpoint/2010/main" val="1296092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White Background">
  <p:cSld name="Blank White Background">
    <p:spTree>
      <p:nvGrpSpPr>
        <p:cNvPr id="1" name="Shape 8"/>
        <p:cNvGrpSpPr/>
        <p:nvPr/>
      </p:nvGrpSpPr>
      <p:grpSpPr>
        <a:xfrm>
          <a:off x="0" y="0"/>
          <a:ext cx="0" cy="0"/>
          <a:chOff x="0" y="0"/>
          <a:chExt cx="0" cy="0"/>
        </a:xfrm>
      </p:grpSpPr>
      <p:sp>
        <p:nvSpPr>
          <p:cNvPr id="9" name="Google Shape;9;p123"/>
          <p:cNvSpPr txBox="1">
            <a:spLocks noGrp="1"/>
          </p:cNvSpPr>
          <p:nvPr>
            <p:ph type="ftr" idx="11"/>
          </p:nvPr>
        </p:nvSpPr>
        <p:spPr>
          <a:xfrm>
            <a:off x="36576" y="6425185"/>
            <a:ext cx="4114800" cy="36618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67" b="0" i="0" u="none" strike="noStrike" cap="none">
                <a:solidFill>
                  <a:srgbClr val="7D8B99"/>
                </a:solidFill>
                <a:latin typeface="Archivo"/>
                <a:ea typeface="Archivo"/>
                <a:cs typeface="Archivo"/>
                <a:sym typeface="Archivo"/>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12552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C416A-A5AB-14A7-73BB-D231C2D259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A9F1BF-CD5D-3357-E4B2-E8E4B175AB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F2651E-7E2F-0581-EDC1-656A4F12D22C}"/>
              </a:ext>
            </a:extLst>
          </p:cNvPr>
          <p:cNvSpPr>
            <a:spLocks noGrp="1"/>
          </p:cNvSpPr>
          <p:nvPr>
            <p:ph type="dt" sz="half" idx="10"/>
          </p:nvPr>
        </p:nvSpPr>
        <p:spPr/>
        <p:txBody>
          <a:bodyPr/>
          <a:lstStyle/>
          <a:p>
            <a:fld id="{6FAE7DB6-393D-4D54-9424-4BC1D38D3696}" type="datetimeFigureOut">
              <a:rPr lang="en-US" smtClean="0"/>
              <a:t>3/23/2026</a:t>
            </a:fld>
            <a:endParaRPr lang="en-US" dirty="0"/>
          </a:p>
        </p:txBody>
      </p:sp>
      <p:sp>
        <p:nvSpPr>
          <p:cNvPr id="5" name="Footer Placeholder 4">
            <a:extLst>
              <a:ext uri="{FF2B5EF4-FFF2-40B4-BE49-F238E27FC236}">
                <a16:creationId xmlns:a16="http://schemas.microsoft.com/office/drawing/2014/main" id="{CD86ABE0-2CBB-6F42-9991-DF2168FEFF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6DDC8F-BA0D-F21E-4188-744E00E338AF}"/>
              </a:ext>
            </a:extLst>
          </p:cNvPr>
          <p:cNvSpPr>
            <a:spLocks noGrp="1"/>
          </p:cNvSpPr>
          <p:nvPr>
            <p:ph type="sldNum" sz="quarter" idx="12"/>
          </p:nvPr>
        </p:nvSpPr>
        <p:spPr/>
        <p:txBody>
          <a:bodyPr/>
          <a:lstStyle/>
          <a:p>
            <a:fld id="{DB58F115-D33D-459F-82EE-5FF683F86FFD}" type="slidenum">
              <a:rPr lang="en-US" smtClean="0"/>
              <a:t>‹#›</a:t>
            </a:fld>
            <a:endParaRPr lang="en-US" dirty="0"/>
          </a:p>
        </p:txBody>
      </p:sp>
      <p:grpSp>
        <p:nvGrpSpPr>
          <p:cNvPr id="8" name="Group 7">
            <a:extLst>
              <a:ext uri="{FF2B5EF4-FFF2-40B4-BE49-F238E27FC236}">
                <a16:creationId xmlns:a16="http://schemas.microsoft.com/office/drawing/2014/main" id="{58ABC49B-12E3-93F2-CBFF-6921269F85F6}"/>
              </a:ext>
            </a:extLst>
          </p:cNvPr>
          <p:cNvGrpSpPr/>
          <p:nvPr/>
        </p:nvGrpSpPr>
        <p:grpSpPr>
          <a:xfrm>
            <a:off x="0" y="0"/>
            <a:ext cx="12192000" cy="802257"/>
            <a:chOff x="0" y="0"/>
            <a:chExt cx="12192000" cy="802257"/>
          </a:xfrm>
        </p:grpSpPr>
        <p:sp>
          <p:nvSpPr>
            <p:cNvPr id="7" name="Rectangle 6">
              <a:extLst>
                <a:ext uri="{FF2B5EF4-FFF2-40B4-BE49-F238E27FC236}">
                  <a16:creationId xmlns:a16="http://schemas.microsoft.com/office/drawing/2014/main" id="{0227191E-0000-7160-C425-3F36AC620CF7}"/>
                </a:ext>
              </a:extLst>
            </p:cNvPr>
            <p:cNvSpPr/>
            <p:nvPr userDrawn="1"/>
          </p:nvSpPr>
          <p:spPr>
            <a:xfrm>
              <a:off x="0" y="0"/>
              <a:ext cx="12192000" cy="8022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2800" b="1" dirty="0">
                  <a:latin typeface="+mj-lt"/>
                </a:rPr>
                <a:t>  Unified ERP Program</a:t>
              </a:r>
            </a:p>
          </p:txBody>
        </p:sp>
        <p:pic>
          <p:nvPicPr>
            <p:cNvPr id="10" name="Picture 9">
              <a:extLst>
                <a:ext uri="{FF2B5EF4-FFF2-40B4-BE49-F238E27FC236}">
                  <a16:creationId xmlns:a16="http://schemas.microsoft.com/office/drawing/2014/main" id="{8CA936A9-B1EF-8CA1-FF06-9DF4A19B26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0722" y="52195"/>
              <a:ext cx="986155" cy="697865"/>
            </a:xfrm>
            <a:prstGeom prst="rect">
              <a:avLst/>
            </a:prstGeom>
          </p:spPr>
        </p:pic>
      </p:grpSp>
    </p:spTree>
    <p:extLst>
      <p:ext uri="{BB962C8B-B14F-4D97-AF65-F5344CB8AC3E}">
        <p14:creationId xmlns:p14="http://schemas.microsoft.com/office/powerpoint/2010/main" val="4067944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B7003-627F-B992-17B1-1CB141BB99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30BB82-714E-1F8F-5745-EB678D1BF0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B29BDE-A2D2-426B-3D7A-72CEC5F7FE2A}"/>
              </a:ext>
            </a:extLst>
          </p:cNvPr>
          <p:cNvSpPr>
            <a:spLocks noGrp="1"/>
          </p:cNvSpPr>
          <p:nvPr>
            <p:ph type="dt" sz="half" idx="10"/>
          </p:nvPr>
        </p:nvSpPr>
        <p:spPr/>
        <p:txBody>
          <a:bodyPr/>
          <a:lstStyle/>
          <a:p>
            <a:fld id="{53278031-9F25-4AA1-872B-527E5261E499}" type="datetime1">
              <a:rPr lang="en-US" smtClean="0"/>
              <a:t>3/23/2026</a:t>
            </a:fld>
            <a:endParaRPr lang="en-US" dirty="0"/>
          </a:p>
        </p:txBody>
      </p:sp>
      <p:sp>
        <p:nvSpPr>
          <p:cNvPr id="5" name="Footer Placeholder 4">
            <a:extLst>
              <a:ext uri="{FF2B5EF4-FFF2-40B4-BE49-F238E27FC236}">
                <a16:creationId xmlns:a16="http://schemas.microsoft.com/office/drawing/2014/main" id="{DFD98716-1B55-A309-3B2D-D9E5431A0AEA}"/>
              </a:ext>
            </a:extLst>
          </p:cNvPr>
          <p:cNvSpPr>
            <a:spLocks noGrp="1"/>
          </p:cNvSpPr>
          <p:nvPr>
            <p:ph type="ftr" sz="quarter" idx="11"/>
          </p:nvPr>
        </p:nvSpPr>
        <p:spPr/>
        <p:txBody>
          <a:bodyPr/>
          <a:lstStyle/>
          <a:p>
            <a:endParaRPr lang="en-US" dirty="0"/>
          </a:p>
        </p:txBody>
      </p:sp>
      <p:sp>
        <p:nvSpPr>
          <p:cNvPr id="9" name="Rectangle 8">
            <a:extLst>
              <a:ext uri="{FF2B5EF4-FFF2-40B4-BE49-F238E27FC236}">
                <a16:creationId xmlns:a16="http://schemas.microsoft.com/office/drawing/2014/main" id="{541B41EA-4720-66B4-351A-8C6D97CB843F}"/>
              </a:ext>
            </a:extLst>
          </p:cNvPr>
          <p:cNvSpPr/>
          <p:nvPr userDrawn="1"/>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pic>
        <p:nvPicPr>
          <p:cNvPr id="10" name="Picture 9" descr="A blue text on a black background&#10;&#10;Description automatically generated">
            <a:extLst>
              <a:ext uri="{FF2B5EF4-FFF2-40B4-BE49-F238E27FC236}">
                <a16:creationId xmlns:a16="http://schemas.microsoft.com/office/drawing/2014/main" id="{45B9BB62-5BDE-CEF8-5B62-7AC7FFFBCE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126367" y="74839"/>
            <a:ext cx="984506" cy="772780"/>
          </a:xfrm>
          <a:prstGeom prst="rect">
            <a:avLst/>
          </a:prstGeom>
        </p:spPr>
      </p:pic>
      <p:sp>
        <p:nvSpPr>
          <p:cNvPr id="6" name="Slide Number Placeholder 5">
            <a:extLst>
              <a:ext uri="{FF2B5EF4-FFF2-40B4-BE49-F238E27FC236}">
                <a16:creationId xmlns:a16="http://schemas.microsoft.com/office/drawing/2014/main" id="{F6CC9373-C21D-F1A7-D61D-1731BC52AEB7}"/>
              </a:ext>
            </a:extLst>
          </p:cNvPr>
          <p:cNvSpPr>
            <a:spLocks noGrp="1"/>
          </p:cNvSpPr>
          <p:nvPr>
            <p:ph type="sldNum" sz="quarter" idx="12"/>
          </p:nvPr>
        </p:nvSpPr>
        <p:spPr>
          <a:xfrm>
            <a:off x="8924544" y="6492240"/>
            <a:ext cx="2743200" cy="365125"/>
          </a:xfrm>
        </p:spPr>
        <p:txBody>
          <a:bodyPr/>
          <a:lstStyle>
            <a:lvl1pPr>
              <a:defRPr>
                <a:solidFill>
                  <a:schemeClr val="bg1"/>
                </a:solidFill>
              </a:defRPr>
            </a:lvl1pPr>
          </a:lstStyle>
          <a:p>
            <a:fld id="{FD0882FC-4526-4F55-8D94-153238F064C3}" type="slidenum">
              <a:rPr lang="en-US" smtClean="0"/>
              <a:pPr/>
              <a:t>‹#›</a:t>
            </a:fld>
            <a:endParaRPr lang="en-US" dirty="0"/>
          </a:p>
        </p:txBody>
      </p:sp>
    </p:spTree>
    <p:extLst>
      <p:ext uri="{BB962C8B-B14F-4D97-AF65-F5344CB8AC3E}">
        <p14:creationId xmlns:p14="http://schemas.microsoft.com/office/powerpoint/2010/main" val="3440601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BCEB-B449-B57D-9D03-CFF3177D311C}"/>
              </a:ext>
            </a:extLst>
          </p:cNvPr>
          <p:cNvSpPr>
            <a:spLocks noGrp="1"/>
          </p:cNvSpPr>
          <p:nvPr>
            <p:ph type="title"/>
          </p:nvPr>
        </p:nvSpPr>
        <p:spPr>
          <a:xfrm>
            <a:off x="292608" y="246888"/>
            <a:ext cx="10515600" cy="112365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FACFAD5-D67D-AB7A-435C-09EE767F11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7FB3E66-6006-D3EA-B361-C667BBF2F6D2}"/>
              </a:ext>
            </a:extLst>
          </p:cNvPr>
          <p:cNvSpPr/>
          <p:nvPr/>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10" name="Slide Number Placeholder 5">
            <a:extLst>
              <a:ext uri="{FF2B5EF4-FFF2-40B4-BE49-F238E27FC236}">
                <a16:creationId xmlns:a16="http://schemas.microsoft.com/office/drawing/2014/main" id="{1AB7F0BD-B473-3917-4BDD-EC04EBFAD2A3}"/>
              </a:ext>
            </a:extLst>
          </p:cNvPr>
          <p:cNvSpPr>
            <a:spLocks noGrp="1"/>
          </p:cNvSpPr>
          <p:nvPr>
            <p:ph type="sldNum" sz="quarter" idx="12"/>
          </p:nvPr>
        </p:nvSpPr>
        <p:spPr>
          <a:xfrm>
            <a:off x="8920377" y="6492875"/>
            <a:ext cx="2743200" cy="365125"/>
          </a:xfrm>
        </p:spPr>
        <p:txBody>
          <a:bodyPr/>
          <a:lstStyle>
            <a:lvl1pPr>
              <a:defRPr>
                <a:solidFill>
                  <a:schemeClr val="bg1"/>
                </a:solidFill>
              </a:defRPr>
            </a:lvl1pPr>
          </a:lstStyle>
          <a:p>
            <a:fld id="{DB58F115-D33D-459F-82EE-5FF683F86FFD}" type="slidenum">
              <a:rPr lang="en-US" smtClean="0"/>
              <a:t>‹#›</a:t>
            </a:fld>
            <a:endParaRPr lang="en-US" dirty="0"/>
          </a:p>
        </p:txBody>
      </p:sp>
      <p:pic>
        <p:nvPicPr>
          <p:cNvPr id="12" name="Picture 11" descr="A blue text on a black background&#10;&#10;Description automatically generated">
            <a:extLst>
              <a:ext uri="{FF2B5EF4-FFF2-40B4-BE49-F238E27FC236}">
                <a16:creationId xmlns:a16="http://schemas.microsoft.com/office/drawing/2014/main" id="{69B28FF5-C85D-B279-CF9F-6F275D1B501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1126367" y="74839"/>
            <a:ext cx="984506" cy="772780"/>
          </a:xfrm>
          <a:prstGeom prst="rect">
            <a:avLst/>
          </a:prstGeom>
        </p:spPr>
      </p:pic>
      <p:sp>
        <p:nvSpPr>
          <p:cNvPr id="13" name="Date Placeholder 12">
            <a:extLst>
              <a:ext uri="{FF2B5EF4-FFF2-40B4-BE49-F238E27FC236}">
                <a16:creationId xmlns:a16="http://schemas.microsoft.com/office/drawing/2014/main" id="{53BD135F-5418-E50C-D379-71664207B02B}"/>
              </a:ext>
            </a:extLst>
          </p:cNvPr>
          <p:cNvSpPr>
            <a:spLocks noGrp="1"/>
          </p:cNvSpPr>
          <p:nvPr>
            <p:ph type="dt" sz="half" idx="13"/>
          </p:nvPr>
        </p:nvSpPr>
        <p:spPr/>
        <p:txBody>
          <a:bodyPr/>
          <a:lstStyle/>
          <a:p>
            <a:fld id="{6FAE7DB6-393D-4D54-9424-4BC1D38D3696}" type="datetimeFigureOut">
              <a:rPr lang="en-US" smtClean="0"/>
              <a:t>3/23/2026</a:t>
            </a:fld>
            <a:endParaRPr lang="en-US" dirty="0"/>
          </a:p>
        </p:txBody>
      </p:sp>
      <p:sp>
        <p:nvSpPr>
          <p:cNvPr id="14" name="Footer Placeholder 13">
            <a:extLst>
              <a:ext uri="{FF2B5EF4-FFF2-40B4-BE49-F238E27FC236}">
                <a16:creationId xmlns:a16="http://schemas.microsoft.com/office/drawing/2014/main" id="{6A5FC877-693D-64DB-22FD-C50EB8FD529D}"/>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916824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B7003-627F-B992-17B1-1CB141BB99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30BB82-714E-1F8F-5745-EB678D1BF0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B29BDE-A2D2-426B-3D7A-72CEC5F7FE2A}"/>
              </a:ext>
            </a:extLst>
          </p:cNvPr>
          <p:cNvSpPr>
            <a:spLocks noGrp="1"/>
          </p:cNvSpPr>
          <p:nvPr>
            <p:ph type="dt" sz="half" idx="10"/>
          </p:nvPr>
        </p:nvSpPr>
        <p:spPr/>
        <p:txBody>
          <a:bodyPr/>
          <a:lstStyle/>
          <a:p>
            <a:fld id="{6FAE7DB6-393D-4D54-9424-4BC1D38D3696}" type="datetimeFigureOut">
              <a:rPr lang="en-US" smtClean="0"/>
              <a:t>3/23/2026</a:t>
            </a:fld>
            <a:endParaRPr lang="en-US" dirty="0"/>
          </a:p>
        </p:txBody>
      </p:sp>
      <p:sp>
        <p:nvSpPr>
          <p:cNvPr id="5" name="Footer Placeholder 4">
            <a:extLst>
              <a:ext uri="{FF2B5EF4-FFF2-40B4-BE49-F238E27FC236}">
                <a16:creationId xmlns:a16="http://schemas.microsoft.com/office/drawing/2014/main" id="{DFD98716-1B55-A309-3B2D-D9E5431A0AEA}"/>
              </a:ext>
            </a:extLst>
          </p:cNvPr>
          <p:cNvSpPr>
            <a:spLocks noGrp="1"/>
          </p:cNvSpPr>
          <p:nvPr>
            <p:ph type="ftr" sz="quarter" idx="11"/>
          </p:nvPr>
        </p:nvSpPr>
        <p:spPr/>
        <p:txBody>
          <a:bodyPr/>
          <a:lstStyle/>
          <a:p>
            <a:endParaRPr lang="en-US" dirty="0"/>
          </a:p>
        </p:txBody>
      </p:sp>
      <p:sp>
        <p:nvSpPr>
          <p:cNvPr id="9" name="Rectangle 8">
            <a:extLst>
              <a:ext uri="{FF2B5EF4-FFF2-40B4-BE49-F238E27FC236}">
                <a16:creationId xmlns:a16="http://schemas.microsoft.com/office/drawing/2014/main" id="{541B41EA-4720-66B4-351A-8C6D97CB843F}"/>
              </a:ext>
            </a:extLst>
          </p:cNvPr>
          <p:cNvSpPr/>
          <p:nvPr/>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pic>
        <p:nvPicPr>
          <p:cNvPr id="10" name="Picture 9" descr="A blue text on a black background&#10;&#10;Description automatically generated">
            <a:extLst>
              <a:ext uri="{FF2B5EF4-FFF2-40B4-BE49-F238E27FC236}">
                <a16:creationId xmlns:a16="http://schemas.microsoft.com/office/drawing/2014/main" id="{45B9BB62-5BDE-CEF8-5B62-7AC7FFFBCE9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1126367" y="74839"/>
            <a:ext cx="984506" cy="772780"/>
          </a:xfrm>
          <a:prstGeom prst="rect">
            <a:avLst/>
          </a:prstGeom>
        </p:spPr>
      </p:pic>
      <p:sp>
        <p:nvSpPr>
          <p:cNvPr id="6" name="Slide Number Placeholder 5">
            <a:extLst>
              <a:ext uri="{FF2B5EF4-FFF2-40B4-BE49-F238E27FC236}">
                <a16:creationId xmlns:a16="http://schemas.microsoft.com/office/drawing/2014/main" id="{F6CC9373-C21D-F1A7-D61D-1731BC52AEB7}"/>
              </a:ext>
            </a:extLst>
          </p:cNvPr>
          <p:cNvSpPr>
            <a:spLocks noGrp="1"/>
          </p:cNvSpPr>
          <p:nvPr>
            <p:ph type="sldNum" sz="quarter" idx="12"/>
          </p:nvPr>
        </p:nvSpPr>
        <p:spPr>
          <a:xfrm>
            <a:off x="8924544" y="6492240"/>
            <a:ext cx="2743200" cy="365125"/>
          </a:xfrm>
        </p:spPr>
        <p:txBody>
          <a:bodyPr/>
          <a:lstStyle>
            <a:lvl1pPr>
              <a:defRPr>
                <a:solidFill>
                  <a:schemeClr val="bg1"/>
                </a:solidFill>
              </a:defRPr>
            </a:lvl1pPr>
          </a:lstStyle>
          <a:p>
            <a:fld id="{DB58F115-D33D-459F-82EE-5FF683F86FFD}" type="slidenum">
              <a:rPr lang="en-US" smtClean="0"/>
              <a:t>‹#›</a:t>
            </a:fld>
            <a:endParaRPr lang="en-US" dirty="0"/>
          </a:p>
        </p:txBody>
      </p:sp>
    </p:spTree>
    <p:extLst>
      <p:ext uri="{BB962C8B-B14F-4D97-AF65-F5344CB8AC3E}">
        <p14:creationId xmlns:p14="http://schemas.microsoft.com/office/powerpoint/2010/main" val="708522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5931-728F-CFAF-2D38-F6CE6FF8E3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8E2527-A2ED-10E0-8244-8FA73AC773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722C6A-8441-4945-4060-B3E352A353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BD673E-8E93-190A-E8C8-CE1542B2629E}"/>
              </a:ext>
            </a:extLst>
          </p:cNvPr>
          <p:cNvSpPr>
            <a:spLocks noGrp="1"/>
          </p:cNvSpPr>
          <p:nvPr>
            <p:ph type="dt" sz="half" idx="10"/>
          </p:nvPr>
        </p:nvSpPr>
        <p:spPr/>
        <p:txBody>
          <a:bodyPr/>
          <a:lstStyle/>
          <a:p>
            <a:fld id="{6FAE7DB6-393D-4D54-9424-4BC1D38D3696}" type="datetimeFigureOut">
              <a:rPr lang="en-US" smtClean="0"/>
              <a:t>3/23/2026</a:t>
            </a:fld>
            <a:endParaRPr lang="en-US" dirty="0"/>
          </a:p>
        </p:txBody>
      </p:sp>
      <p:sp>
        <p:nvSpPr>
          <p:cNvPr id="6" name="Footer Placeholder 5">
            <a:extLst>
              <a:ext uri="{FF2B5EF4-FFF2-40B4-BE49-F238E27FC236}">
                <a16:creationId xmlns:a16="http://schemas.microsoft.com/office/drawing/2014/main" id="{0941BEDB-13D0-153C-13F1-543A759502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0E37EF-EB46-7BB2-993F-04934DCF7355}"/>
              </a:ext>
            </a:extLst>
          </p:cNvPr>
          <p:cNvSpPr>
            <a:spLocks noGrp="1"/>
          </p:cNvSpPr>
          <p:nvPr>
            <p:ph type="sldNum" sz="quarter" idx="12"/>
          </p:nvPr>
        </p:nvSpPr>
        <p:spPr/>
        <p:txBody>
          <a:bodyPr/>
          <a:lstStyle/>
          <a:p>
            <a:fld id="{DB58F115-D33D-459F-82EE-5FF683F86FFD}" type="slidenum">
              <a:rPr lang="en-US" smtClean="0"/>
              <a:t>‹#›</a:t>
            </a:fld>
            <a:endParaRPr lang="en-US" dirty="0"/>
          </a:p>
        </p:txBody>
      </p:sp>
      <p:sp>
        <p:nvSpPr>
          <p:cNvPr id="9" name="Rectangle 8">
            <a:extLst>
              <a:ext uri="{FF2B5EF4-FFF2-40B4-BE49-F238E27FC236}">
                <a16:creationId xmlns:a16="http://schemas.microsoft.com/office/drawing/2014/main" id="{2A491AE7-52BE-C460-4E65-C0698D5731CA}"/>
              </a:ext>
            </a:extLst>
          </p:cNvPr>
          <p:cNvSpPr/>
          <p:nvPr/>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10" name="Slide Number Placeholder 5">
            <a:extLst>
              <a:ext uri="{FF2B5EF4-FFF2-40B4-BE49-F238E27FC236}">
                <a16:creationId xmlns:a16="http://schemas.microsoft.com/office/drawing/2014/main" id="{CF3C8687-87DF-D6D9-86F7-B86A3ACA91B1}"/>
              </a:ext>
            </a:extLst>
          </p:cNvPr>
          <p:cNvSpPr txBox="1">
            <a:spLocks/>
          </p:cNvSpPr>
          <p:nvPr/>
        </p:nvSpPr>
        <p:spPr>
          <a:xfrm>
            <a:off x="8924544" y="64922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dirty="0"/>
          </a:p>
        </p:txBody>
      </p:sp>
    </p:spTree>
    <p:extLst>
      <p:ext uri="{BB962C8B-B14F-4D97-AF65-F5344CB8AC3E}">
        <p14:creationId xmlns:p14="http://schemas.microsoft.com/office/powerpoint/2010/main" val="1334826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751E-E8ED-9F82-194A-45845A2097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0C483C-32B1-1ECC-D075-885D19EE0D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5C8018-FDD7-91FD-D55C-AB2E6602DB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968E08-5A89-DD1F-B78A-F86454B940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C970E9-5306-DC7C-CE27-51876E0DD3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F51B1F-1A70-424B-F2B2-234A1499DAD6}"/>
              </a:ext>
            </a:extLst>
          </p:cNvPr>
          <p:cNvSpPr>
            <a:spLocks noGrp="1"/>
          </p:cNvSpPr>
          <p:nvPr>
            <p:ph type="dt" sz="half" idx="10"/>
          </p:nvPr>
        </p:nvSpPr>
        <p:spPr/>
        <p:txBody>
          <a:bodyPr/>
          <a:lstStyle/>
          <a:p>
            <a:fld id="{6FAE7DB6-393D-4D54-9424-4BC1D38D3696}" type="datetimeFigureOut">
              <a:rPr lang="en-US" smtClean="0"/>
              <a:t>3/23/2026</a:t>
            </a:fld>
            <a:endParaRPr lang="en-US" dirty="0"/>
          </a:p>
        </p:txBody>
      </p:sp>
      <p:sp>
        <p:nvSpPr>
          <p:cNvPr id="8" name="Footer Placeholder 7">
            <a:extLst>
              <a:ext uri="{FF2B5EF4-FFF2-40B4-BE49-F238E27FC236}">
                <a16:creationId xmlns:a16="http://schemas.microsoft.com/office/drawing/2014/main" id="{77B29A6F-C8EA-E95B-0A4E-E8645ECF139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3EA155-2A00-5723-E29E-6876BED33428}"/>
              </a:ext>
            </a:extLst>
          </p:cNvPr>
          <p:cNvSpPr>
            <a:spLocks noGrp="1"/>
          </p:cNvSpPr>
          <p:nvPr>
            <p:ph type="sldNum" sz="quarter" idx="12"/>
          </p:nvPr>
        </p:nvSpPr>
        <p:spPr/>
        <p:txBody>
          <a:bodyPr/>
          <a:lstStyle/>
          <a:p>
            <a:fld id="{DB58F115-D33D-459F-82EE-5FF683F86FFD}" type="slidenum">
              <a:rPr lang="en-US" smtClean="0"/>
              <a:t>‹#›</a:t>
            </a:fld>
            <a:endParaRPr lang="en-US" dirty="0"/>
          </a:p>
        </p:txBody>
      </p:sp>
      <p:sp>
        <p:nvSpPr>
          <p:cNvPr id="10" name="Rectangle 9">
            <a:extLst>
              <a:ext uri="{FF2B5EF4-FFF2-40B4-BE49-F238E27FC236}">
                <a16:creationId xmlns:a16="http://schemas.microsoft.com/office/drawing/2014/main" id="{728E079A-ABC7-497F-AADF-233B31B015A5}"/>
              </a:ext>
            </a:extLst>
          </p:cNvPr>
          <p:cNvSpPr/>
          <p:nvPr/>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11" name="Slide Number Placeholder 5">
            <a:extLst>
              <a:ext uri="{FF2B5EF4-FFF2-40B4-BE49-F238E27FC236}">
                <a16:creationId xmlns:a16="http://schemas.microsoft.com/office/drawing/2014/main" id="{5AB593A3-1120-3AE6-ED7B-BEB4D0F29681}"/>
              </a:ext>
            </a:extLst>
          </p:cNvPr>
          <p:cNvSpPr txBox="1">
            <a:spLocks/>
          </p:cNvSpPr>
          <p:nvPr/>
        </p:nvSpPr>
        <p:spPr>
          <a:xfrm>
            <a:off x="8924544" y="64922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dirty="0"/>
          </a:p>
        </p:txBody>
      </p:sp>
    </p:spTree>
    <p:extLst>
      <p:ext uri="{BB962C8B-B14F-4D97-AF65-F5344CB8AC3E}">
        <p14:creationId xmlns:p14="http://schemas.microsoft.com/office/powerpoint/2010/main" val="648858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11D1-CFD5-F6DF-419D-9B00D74141D9}"/>
              </a:ext>
            </a:extLst>
          </p:cNvPr>
          <p:cNvSpPr>
            <a:spLocks noGrp="1"/>
          </p:cNvSpPr>
          <p:nvPr>
            <p:ph type="title"/>
          </p:nvPr>
        </p:nvSpPr>
        <p:spPr>
          <a:xfrm>
            <a:off x="219456" y="155448"/>
            <a:ext cx="10515600" cy="1124712"/>
          </a:xfrm>
        </p:spPr>
        <p:txBody>
          <a:bodyPr/>
          <a:lstStyle/>
          <a:p>
            <a:r>
              <a:rPr lang="en-US"/>
              <a:t>Click to edit Master title style</a:t>
            </a:r>
          </a:p>
        </p:txBody>
      </p:sp>
      <p:sp>
        <p:nvSpPr>
          <p:cNvPr id="3" name="Date Placeholder 2">
            <a:extLst>
              <a:ext uri="{FF2B5EF4-FFF2-40B4-BE49-F238E27FC236}">
                <a16:creationId xmlns:a16="http://schemas.microsoft.com/office/drawing/2014/main" id="{A6E19ED0-905A-2578-7915-E4D00E662988}"/>
              </a:ext>
            </a:extLst>
          </p:cNvPr>
          <p:cNvSpPr>
            <a:spLocks noGrp="1"/>
          </p:cNvSpPr>
          <p:nvPr>
            <p:ph type="dt" sz="half" idx="10"/>
          </p:nvPr>
        </p:nvSpPr>
        <p:spPr/>
        <p:txBody>
          <a:bodyPr/>
          <a:lstStyle/>
          <a:p>
            <a:fld id="{6FAE7DB6-393D-4D54-9424-4BC1D38D3696}" type="datetimeFigureOut">
              <a:rPr lang="en-US" smtClean="0"/>
              <a:t>3/23/2026</a:t>
            </a:fld>
            <a:endParaRPr lang="en-US" dirty="0"/>
          </a:p>
        </p:txBody>
      </p:sp>
      <p:sp>
        <p:nvSpPr>
          <p:cNvPr id="4" name="Footer Placeholder 3">
            <a:extLst>
              <a:ext uri="{FF2B5EF4-FFF2-40B4-BE49-F238E27FC236}">
                <a16:creationId xmlns:a16="http://schemas.microsoft.com/office/drawing/2014/main" id="{816B711E-71F0-4D18-A7F0-4D06E9913FA8}"/>
              </a:ext>
            </a:extLst>
          </p:cNvPr>
          <p:cNvSpPr>
            <a:spLocks noGrp="1"/>
          </p:cNvSpPr>
          <p:nvPr>
            <p:ph type="ftr" sz="quarter" idx="11"/>
          </p:nvPr>
        </p:nvSpPr>
        <p:spPr/>
        <p:txBody>
          <a:bodyPr/>
          <a:lstStyle/>
          <a:p>
            <a:endParaRPr lang="en-US" dirty="0"/>
          </a:p>
        </p:txBody>
      </p:sp>
      <p:sp>
        <p:nvSpPr>
          <p:cNvPr id="6" name="Rectangle 5">
            <a:extLst>
              <a:ext uri="{FF2B5EF4-FFF2-40B4-BE49-F238E27FC236}">
                <a16:creationId xmlns:a16="http://schemas.microsoft.com/office/drawing/2014/main" id="{D9DA5663-DD1C-9C5C-2887-7C812D0B9B9F}"/>
              </a:ext>
            </a:extLst>
          </p:cNvPr>
          <p:cNvSpPr/>
          <p:nvPr/>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7" name="Slide Number Placeholder 5">
            <a:extLst>
              <a:ext uri="{FF2B5EF4-FFF2-40B4-BE49-F238E27FC236}">
                <a16:creationId xmlns:a16="http://schemas.microsoft.com/office/drawing/2014/main" id="{604CED88-2449-2459-DF8D-42365E672512}"/>
              </a:ext>
            </a:extLst>
          </p:cNvPr>
          <p:cNvSpPr txBox="1">
            <a:spLocks/>
          </p:cNvSpPr>
          <p:nvPr/>
        </p:nvSpPr>
        <p:spPr>
          <a:xfrm>
            <a:off x="8920377"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dirty="0"/>
          </a:p>
        </p:txBody>
      </p:sp>
      <p:pic>
        <p:nvPicPr>
          <p:cNvPr id="8" name="Picture 7" descr="A blue text on a black background&#10;&#10;Description automatically generated">
            <a:extLst>
              <a:ext uri="{FF2B5EF4-FFF2-40B4-BE49-F238E27FC236}">
                <a16:creationId xmlns:a16="http://schemas.microsoft.com/office/drawing/2014/main" id="{21A42C95-E6BF-4523-1C57-103175552B3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1126367" y="74839"/>
            <a:ext cx="984506" cy="772780"/>
          </a:xfrm>
          <a:prstGeom prst="rect">
            <a:avLst/>
          </a:prstGeom>
        </p:spPr>
      </p:pic>
    </p:spTree>
    <p:extLst>
      <p:ext uri="{BB962C8B-B14F-4D97-AF65-F5344CB8AC3E}">
        <p14:creationId xmlns:p14="http://schemas.microsoft.com/office/powerpoint/2010/main" val="832226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DA3C4E-47CD-6FBF-5572-CC03E5893BFC}"/>
              </a:ext>
            </a:extLst>
          </p:cNvPr>
          <p:cNvSpPr>
            <a:spLocks noGrp="1"/>
          </p:cNvSpPr>
          <p:nvPr>
            <p:ph type="dt" sz="half" idx="10"/>
          </p:nvPr>
        </p:nvSpPr>
        <p:spPr/>
        <p:txBody>
          <a:bodyPr/>
          <a:lstStyle/>
          <a:p>
            <a:fld id="{6FAE7DB6-393D-4D54-9424-4BC1D38D3696}" type="datetimeFigureOut">
              <a:rPr lang="en-US" smtClean="0"/>
              <a:t>3/23/2026</a:t>
            </a:fld>
            <a:endParaRPr lang="en-US" dirty="0"/>
          </a:p>
        </p:txBody>
      </p:sp>
      <p:sp>
        <p:nvSpPr>
          <p:cNvPr id="3" name="Footer Placeholder 2">
            <a:extLst>
              <a:ext uri="{FF2B5EF4-FFF2-40B4-BE49-F238E27FC236}">
                <a16:creationId xmlns:a16="http://schemas.microsoft.com/office/drawing/2014/main" id="{1193991C-5289-EFAA-E685-5F77BA07BE72}"/>
              </a:ext>
            </a:extLst>
          </p:cNvPr>
          <p:cNvSpPr>
            <a:spLocks noGrp="1"/>
          </p:cNvSpPr>
          <p:nvPr>
            <p:ph type="ftr" sz="quarter" idx="11"/>
          </p:nvPr>
        </p:nvSpPr>
        <p:spPr/>
        <p:txBody>
          <a:bodyPr/>
          <a:lstStyle/>
          <a:p>
            <a:endParaRPr lang="en-US" dirty="0"/>
          </a:p>
        </p:txBody>
      </p:sp>
      <p:sp>
        <p:nvSpPr>
          <p:cNvPr id="34" name="Rectangle 33">
            <a:extLst>
              <a:ext uri="{FF2B5EF4-FFF2-40B4-BE49-F238E27FC236}">
                <a16:creationId xmlns:a16="http://schemas.microsoft.com/office/drawing/2014/main" id="{582B57C4-A90D-3828-12BC-68D60B164C42}"/>
              </a:ext>
            </a:extLst>
          </p:cNvPr>
          <p:cNvSpPr/>
          <p:nvPr/>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35" name="Slide Number Placeholder 5">
            <a:extLst>
              <a:ext uri="{FF2B5EF4-FFF2-40B4-BE49-F238E27FC236}">
                <a16:creationId xmlns:a16="http://schemas.microsoft.com/office/drawing/2014/main" id="{9DB39EE1-BEB2-D527-EBA1-D3D74019D0E5}"/>
              </a:ext>
            </a:extLst>
          </p:cNvPr>
          <p:cNvSpPr txBox="1">
            <a:spLocks/>
          </p:cNvSpPr>
          <p:nvPr/>
        </p:nvSpPr>
        <p:spPr>
          <a:xfrm>
            <a:off x="8920377"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dirty="0"/>
          </a:p>
        </p:txBody>
      </p:sp>
      <p:pic>
        <p:nvPicPr>
          <p:cNvPr id="36" name="Picture 35" descr="A blue text on a black background&#10;&#10;Description automatically generated">
            <a:extLst>
              <a:ext uri="{FF2B5EF4-FFF2-40B4-BE49-F238E27FC236}">
                <a16:creationId xmlns:a16="http://schemas.microsoft.com/office/drawing/2014/main" id="{27225B73-B5F3-4882-C794-F19BB858EB6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1126367" y="74839"/>
            <a:ext cx="984506" cy="772780"/>
          </a:xfrm>
          <a:prstGeom prst="rect">
            <a:avLst/>
          </a:prstGeom>
        </p:spPr>
      </p:pic>
    </p:spTree>
    <p:extLst>
      <p:ext uri="{BB962C8B-B14F-4D97-AF65-F5344CB8AC3E}">
        <p14:creationId xmlns:p14="http://schemas.microsoft.com/office/powerpoint/2010/main" val="13436498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11D1-CFD5-F6DF-419D-9B00D74141D9}"/>
              </a:ext>
            </a:extLst>
          </p:cNvPr>
          <p:cNvSpPr>
            <a:spLocks noGrp="1"/>
          </p:cNvSpPr>
          <p:nvPr>
            <p:ph type="title"/>
          </p:nvPr>
        </p:nvSpPr>
        <p:spPr>
          <a:xfrm>
            <a:off x="219456" y="155448"/>
            <a:ext cx="10515600" cy="1124712"/>
          </a:xfrm>
        </p:spPr>
        <p:txBody>
          <a:bodyPr/>
          <a:lstStyle/>
          <a:p>
            <a:r>
              <a:rPr lang="en-US"/>
              <a:t>Click to edit Master title style</a:t>
            </a:r>
          </a:p>
        </p:txBody>
      </p:sp>
      <p:sp>
        <p:nvSpPr>
          <p:cNvPr id="3" name="Date Placeholder 2">
            <a:extLst>
              <a:ext uri="{FF2B5EF4-FFF2-40B4-BE49-F238E27FC236}">
                <a16:creationId xmlns:a16="http://schemas.microsoft.com/office/drawing/2014/main" id="{A6E19ED0-905A-2578-7915-E4D00E662988}"/>
              </a:ext>
            </a:extLst>
          </p:cNvPr>
          <p:cNvSpPr>
            <a:spLocks noGrp="1"/>
          </p:cNvSpPr>
          <p:nvPr>
            <p:ph type="dt" sz="half" idx="10"/>
          </p:nvPr>
        </p:nvSpPr>
        <p:spPr/>
        <p:txBody>
          <a:bodyPr/>
          <a:lstStyle/>
          <a:p>
            <a:fld id="{6FAE7DB6-393D-4D54-9424-4BC1D38D3696}" type="datetimeFigureOut">
              <a:rPr lang="en-US" smtClean="0"/>
              <a:t>3/23/2026</a:t>
            </a:fld>
            <a:endParaRPr lang="en-US" dirty="0"/>
          </a:p>
        </p:txBody>
      </p:sp>
      <p:sp>
        <p:nvSpPr>
          <p:cNvPr id="4" name="Footer Placeholder 3">
            <a:extLst>
              <a:ext uri="{FF2B5EF4-FFF2-40B4-BE49-F238E27FC236}">
                <a16:creationId xmlns:a16="http://schemas.microsoft.com/office/drawing/2014/main" id="{816B711E-71F0-4D18-A7F0-4D06E9913FA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DC8CCC7-6AFE-A746-7708-480423E44D8E}"/>
              </a:ext>
            </a:extLst>
          </p:cNvPr>
          <p:cNvSpPr>
            <a:spLocks noGrp="1"/>
          </p:cNvSpPr>
          <p:nvPr>
            <p:ph type="sldNum" sz="quarter" idx="12"/>
          </p:nvPr>
        </p:nvSpPr>
        <p:spPr/>
        <p:txBody>
          <a:bodyPr/>
          <a:lstStyle/>
          <a:p>
            <a:fld id="{DB58F115-D33D-459F-82EE-5FF683F86FFD}" type="slidenum">
              <a:rPr lang="en-US" smtClean="0"/>
              <a:t>‹#›</a:t>
            </a:fld>
            <a:endParaRPr lang="en-US" dirty="0"/>
          </a:p>
        </p:txBody>
      </p:sp>
      <p:sp>
        <p:nvSpPr>
          <p:cNvPr id="6" name="Rectangle 5">
            <a:extLst>
              <a:ext uri="{FF2B5EF4-FFF2-40B4-BE49-F238E27FC236}">
                <a16:creationId xmlns:a16="http://schemas.microsoft.com/office/drawing/2014/main" id="{4C7CA801-1C25-C09E-3E02-FF18AA3D4850}"/>
              </a:ext>
            </a:extLst>
          </p:cNvPr>
          <p:cNvSpPr/>
          <p:nvPr/>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7" name="Slide Number Placeholder 5">
            <a:extLst>
              <a:ext uri="{FF2B5EF4-FFF2-40B4-BE49-F238E27FC236}">
                <a16:creationId xmlns:a16="http://schemas.microsoft.com/office/drawing/2014/main" id="{B19853EF-C5F2-BB33-34FB-FF2B33C4CEC3}"/>
              </a:ext>
            </a:extLst>
          </p:cNvPr>
          <p:cNvSpPr txBox="1">
            <a:spLocks/>
          </p:cNvSpPr>
          <p:nvPr/>
        </p:nvSpPr>
        <p:spPr>
          <a:xfrm>
            <a:off x="8924544" y="64922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dirty="0"/>
          </a:p>
        </p:txBody>
      </p:sp>
    </p:spTree>
    <p:extLst>
      <p:ext uri="{BB962C8B-B14F-4D97-AF65-F5344CB8AC3E}">
        <p14:creationId xmlns:p14="http://schemas.microsoft.com/office/powerpoint/2010/main" val="19884095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59DF-117A-58A6-6F62-52517E5D4C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4BEB3-54D8-A8F6-F0CF-E53C36BA8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01E573-F0B2-3E01-E146-E618F5519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1757E7-5A52-37F9-89D5-5275E8F2B5AE}"/>
              </a:ext>
            </a:extLst>
          </p:cNvPr>
          <p:cNvSpPr>
            <a:spLocks noGrp="1"/>
          </p:cNvSpPr>
          <p:nvPr>
            <p:ph type="dt" sz="half" idx="10"/>
          </p:nvPr>
        </p:nvSpPr>
        <p:spPr/>
        <p:txBody>
          <a:bodyPr/>
          <a:lstStyle/>
          <a:p>
            <a:fld id="{6FAE7DB6-393D-4D54-9424-4BC1D38D3696}" type="datetimeFigureOut">
              <a:rPr lang="en-US" smtClean="0"/>
              <a:t>3/23/2026</a:t>
            </a:fld>
            <a:endParaRPr lang="en-US" dirty="0"/>
          </a:p>
        </p:txBody>
      </p:sp>
      <p:sp>
        <p:nvSpPr>
          <p:cNvPr id="6" name="Footer Placeholder 5">
            <a:extLst>
              <a:ext uri="{FF2B5EF4-FFF2-40B4-BE49-F238E27FC236}">
                <a16:creationId xmlns:a16="http://schemas.microsoft.com/office/drawing/2014/main" id="{CA1B679D-AD97-BEA1-F660-94914588FC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6ADCFB-16AD-3400-99F1-8BE2CA397753}"/>
              </a:ext>
            </a:extLst>
          </p:cNvPr>
          <p:cNvSpPr>
            <a:spLocks noGrp="1"/>
          </p:cNvSpPr>
          <p:nvPr>
            <p:ph type="sldNum" sz="quarter" idx="12"/>
          </p:nvPr>
        </p:nvSpPr>
        <p:spPr/>
        <p:txBody>
          <a:bodyPr/>
          <a:lstStyle/>
          <a:p>
            <a:fld id="{DB58F115-D33D-459F-82EE-5FF683F86FFD}" type="slidenum">
              <a:rPr lang="en-US" smtClean="0"/>
              <a:t>‹#›</a:t>
            </a:fld>
            <a:endParaRPr lang="en-US" dirty="0"/>
          </a:p>
        </p:txBody>
      </p:sp>
      <p:sp>
        <p:nvSpPr>
          <p:cNvPr id="8" name="Rectangle 7">
            <a:extLst>
              <a:ext uri="{FF2B5EF4-FFF2-40B4-BE49-F238E27FC236}">
                <a16:creationId xmlns:a16="http://schemas.microsoft.com/office/drawing/2014/main" id="{B75E39DE-7287-C35B-F3A7-D981B26F0D85}"/>
              </a:ext>
            </a:extLst>
          </p:cNvPr>
          <p:cNvSpPr/>
          <p:nvPr/>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9" name="Slide Number Placeholder 5">
            <a:extLst>
              <a:ext uri="{FF2B5EF4-FFF2-40B4-BE49-F238E27FC236}">
                <a16:creationId xmlns:a16="http://schemas.microsoft.com/office/drawing/2014/main" id="{1B5D6691-A726-8A41-43D4-1B1E86C19C77}"/>
              </a:ext>
            </a:extLst>
          </p:cNvPr>
          <p:cNvSpPr txBox="1">
            <a:spLocks/>
          </p:cNvSpPr>
          <p:nvPr/>
        </p:nvSpPr>
        <p:spPr>
          <a:xfrm>
            <a:off x="8924544" y="64922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dirty="0"/>
          </a:p>
        </p:txBody>
      </p:sp>
    </p:spTree>
    <p:extLst>
      <p:ext uri="{BB962C8B-B14F-4D97-AF65-F5344CB8AC3E}">
        <p14:creationId xmlns:p14="http://schemas.microsoft.com/office/powerpoint/2010/main" val="2435957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05AC-0BFA-6205-9DF3-842E9A5694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4563EA-3930-6976-3556-0CDB564E7C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4D68BB10-CDFD-A0AB-678F-2FE60FD2DC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3B61AD-1F95-A2C1-A83C-3B0B274EBB20}"/>
              </a:ext>
            </a:extLst>
          </p:cNvPr>
          <p:cNvSpPr>
            <a:spLocks noGrp="1"/>
          </p:cNvSpPr>
          <p:nvPr>
            <p:ph type="dt" sz="half" idx="10"/>
          </p:nvPr>
        </p:nvSpPr>
        <p:spPr/>
        <p:txBody>
          <a:bodyPr/>
          <a:lstStyle/>
          <a:p>
            <a:fld id="{6FAE7DB6-393D-4D54-9424-4BC1D38D3696}" type="datetimeFigureOut">
              <a:rPr lang="en-US" smtClean="0"/>
              <a:t>3/23/2026</a:t>
            </a:fld>
            <a:endParaRPr lang="en-US" dirty="0"/>
          </a:p>
        </p:txBody>
      </p:sp>
      <p:sp>
        <p:nvSpPr>
          <p:cNvPr id="6" name="Footer Placeholder 5">
            <a:extLst>
              <a:ext uri="{FF2B5EF4-FFF2-40B4-BE49-F238E27FC236}">
                <a16:creationId xmlns:a16="http://schemas.microsoft.com/office/drawing/2014/main" id="{38EA79D2-9ACE-5F7B-48F1-682268459C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27E73D-EF10-E155-CD95-527933A270E4}"/>
              </a:ext>
            </a:extLst>
          </p:cNvPr>
          <p:cNvSpPr>
            <a:spLocks noGrp="1"/>
          </p:cNvSpPr>
          <p:nvPr>
            <p:ph type="sldNum" sz="quarter" idx="12"/>
          </p:nvPr>
        </p:nvSpPr>
        <p:spPr/>
        <p:txBody>
          <a:bodyPr/>
          <a:lstStyle/>
          <a:p>
            <a:fld id="{DB58F115-D33D-459F-82EE-5FF683F86FFD}" type="slidenum">
              <a:rPr lang="en-US" smtClean="0"/>
              <a:t>‹#›</a:t>
            </a:fld>
            <a:endParaRPr lang="en-US" dirty="0"/>
          </a:p>
        </p:txBody>
      </p:sp>
      <p:sp>
        <p:nvSpPr>
          <p:cNvPr id="8" name="Rectangle 7">
            <a:extLst>
              <a:ext uri="{FF2B5EF4-FFF2-40B4-BE49-F238E27FC236}">
                <a16:creationId xmlns:a16="http://schemas.microsoft.com/office/drawing/2014/main" id="{CDC7FFA9-6E8F-C5D9-9AF5-0190A0A24109}"/>
              </a:ext>
            </a:extLst>
          </p:cNvPr>
          <p:cNvSpPr/>
          <p:nvPr/>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9" name="Slide Number Placeholder 5">
            <a:extLst>
              <a:ext uri="{FF2B5EF4-FFF2-40B4-BE49-F238E27FC236}">
                <a16:creationId xmlns:a16="http://schemas.microsoft.com/office/drawing/2014/main" id="{925FF429-8DC8-B264-F204-625CFC02495C}"/>
              </a:ext>
            </a:extLst>
          </p:cNvPr>
          <p:cNvSpPr txBox="1">
            <a:spLocks/>
          </p:cNvSpPr>
          <p:nvPr/>
        </p:nvSpPr>
        <p:spPr>
          <a:xfrm>
            <a:off x="8924544" y="64922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dirty="0"/>
          </a:p>
        </p:txBody>
      </p:sp>
    </p:spTree>
    <p:extLst>
      <p:ext uri="{BB962C8B-B14F-4D97-AF65-F5344CB8AC3E}">
        <p14:creationId xmlns:p14="http://schemas.microsoft.com/office/powerpoint/2010/main" val="2245036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A19DC-6A64-8DC4-DC59-3DF20E916CD0}"/>
              </a:ext>
            </a:extLst>
          </p:cNvPr>
          <p:cNvSpPr>
            <a:spLocks noGrp="1"/>
          </p:cNvSpPr>
          <p:nvPr>
            <p:ph type="title"/>
          </p:nvPr>
        </p:nvSpPr>
        <p:spPr>
          <a:xfrm>
            <a:off x="219456" y="155448"/>
            <a:ext cx="10515600" cy="1124712"/>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A922A3-2553-659C-2C44-77A58DFA07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569AF-3500-7376-C7BC-B4791E069412}"/>
              </a:ext>
            </a:extLst>
          </p:cNvPr>
          <p:cNvSpPr>
            <a:spLocks noGrp="1"/>
          </p:cNvSpPr>
          <p:nvPr>
            <p:ph type="dt" sz="half" idx="10"/>
          </p:nvPr>
        </p:nvSpPr>
        <p:spPr/>
        <p:txBody>
          <a:bodyPr/>
          <a:lstStyle/>
          <a:p>
            <a:fld id="{6FAE7DB6-393D-4D54-9424-4BC1D38D3696}" type="datetimeFigureOut">
              <a:rPr lang="en-US" smtClean="0"/>
              <a:t>3/23/2026</a:t>
            </a:fld>
            <a:endParaRPr lang="en-US" dirty="0"/>
          </a:p>
        </p:txBody>
      </p:sp>
      <p:sp>
        <p:nvSpPr>
          <p:cNvPr id="5" name="Footer Placeholder 4">
            <a:extLst>
              <a:ext uri="{FF2B5EF4-FFF2-40B4-BE49-F238E27FC236}">
                <a16:creationId xmlns:a16="http://schemas.microsoft.com/office/drawing/2014/main" id="{32D0CD88-FAA3-4B9A-928F-B2D31A4E50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CD31B0-72B8-9C43-6910-DCC5037DA2C8}"/>
              </a:ext>
            </a:extLst>
          </p:cNvPr>
          <p:cNvSpPr>
            <a:spLocks noGrp="1"/>
          </p:cNvSpPr>
          <p:nvPr>
            <p:ph type="sldNum" sz="quarter" idx="12"/>
          </p:nvPr>
        </p:nvSpPr>
        <p:spPr/>
        <p:txBody>
          <a:bodyPr/>
          <a:lstStyle/>
          <a:p>
            <a:fld id="{DB58F115-D33D-459F-82EE-5FF683F86FFD}" type="slidenum">
              <a:rPr lang="en-US" smtClean="0"/>
              <a:t>‹#›</a:t>
            </a:fld>
            <a:endParaRPr lang="en-US" dirty="0"/>
          </a:p>
        </p:txBody>
      </p:sp>
      <p:sp>
        <p:nvSpPr>
          <p:cNvPr id="7" name="Rectangle 6">
            <a:extLst>
              <a:ext uri="{FF2B5EF4-FFF2-40B4-BE49-F238E27FC236}">
                <a16:creationId xmlns:a16="http://schemas.microsoft.com/office/drawing/2014/main" id="{A06BF353-066C-7151-1343-17A1A3D2F48F}"/>
              </a:ext>
            </a:extLst>
          </p:cNvPr>
          <p:cNvSpPr/>
          <p:nvPr/>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8" name="Slide Number Placeholder 5">
            <a:extLst>
              <a:ext uri="{FF2B5EF4-FFF2-40B4-BE49-F238E27FC236}">
                <a16:creationId xmlns:a16="http://schemas.microsoft.com/office/drawing/2014/main" id="{66FAD196-1DE3-FBF2-1F1A-95A5A0B3E777}"/>
              </a:ext>
            </a:extLst>
          </p:cNvPr>
          <p:cNvSpPr txBox="1">
            <a:spLocks/>
          </p:cNvSpPr>
          <p:nvPr/>
        </p:nvSpPr>
        <p:spPr>
          <a:xfrm>
            <a:off x="8924544" y="64922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dirty="0"/>
          </a:p>
        </p:txBody>
      </p:sp>
    </p:spTree>
    <p:extLst>
      <p:ext uri="{BB962C8B-B14F-4D97-AF65-F5344CB8AC3E}">
        <p14:creationId xmlns:p14="http://schemas.microsoft.com/office/powerpoint/2010/main" val="200750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5931-728F-CFAF-2D38-F6CE6FF8E3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8E2527-A2ED-10E0-8244-8FA73AC773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722C6A-8441-4945-4060-B3E352A353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BD673E-8E93-190A-E8C8-CE1542B2629E}"/>
              </a:ext>
            </a:extLst>
          </p:cNvPr>
          <p:cNvSpPr>
            <a:spLocks noGrp="1"/>
          </p:cNvSpPr>
          <p:nvPr>
            <p:ph type="dt" sz="half" idx="10"/>
          </p:nvPr>
        </p:nvSpPr>
        <p:spPr/>
        <p:txBody>
          <a:bodyPr/>
          <a:lstStyle/>
          <a:p>
            <a:fld id="{4CE74442-809D-4711-98BE-6B98DADDAA2D}" type="datetime1">
              <a:rPr lang="en-US" smtClean="0"/>
              <a:t>3/23/2026</a:t>
            </a:fld>
            <a:endParaRPr lang="en-US" dirty="0"/>
          </a:p>
        </p:txBody>
      </p:sp>
      <p:sp>
        <p:nvSpPr>
          <p:cNvPr id="6" name="Footer Placeholder 5">
            <a:extLst>
              <a:ext uri="{FF2B5EF4-FFF2-40B4-BE49-F238E27FC236}">
                <a16:creationId xmlns:a16="http://schemas.microsoft.com/office/drawing/2014/main" id="{0941BEDB-13D0-153C-13F1-543A759502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0E37EF-EB46-7BB2-993F-04934DCF7355}"/>
              </a:ext>
            </a:extLst>
          </p:cNvPr>
          <p:cNvSpPr>
            <a:spLocks noGrp="1"/>
          </p:cNvSpPr>
          <p:nvPr>
            <p:ph type="sldNum" sz="quarter" idx="12"/>
          </p:nvPr>
        </p:nvSpPr>
        <p:spPr/>
        <p:txBody>
          <a:bodyPr/>
          <a:lstStyle/>
          <a:p>
            <a:fld id="{FD0882FC-4526-4F55-8D94-153238F064C3}" type="slidenum">
              <a:rPr lang="en-US" smtClean="0"/>
              <a:t>‹#›</a:t>
            </a:fld>
            <a:endParaRPr lang="en-US" dirty="0"/>
          </a:p>
        </p:txBody>
      </p:sp>
    </p:spTree>
    <p:extLst>
      <p:ext uri="{BB962C8B-B14F-4D97-AF65-F5344CB8AC3E}">
        <p14:creationId xmlns:p14="http://schemas.microsoft.com/office/powerpoint/2010/main" val="2476327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97D440-BD7F-E228-72E8-11C39D7491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29CBD-77B4-C0DF-258A-0B805DD595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09EC9-DA21-FD08-3EB1-040DD2B154B8}"/>
              </a:ext>
            </a:extLst>
          </p:cNvPr>
          <p:cNvSpPr>
            <a:spLocks noGrp="1"/>
          </p:cNvSpPr>
          <p:nvPr>
            <p:ph type="dt" sz="half" idx="10"/>
          </p:nvPr>
        </p:nvSpPr>
        <p:spPr/>
        <p:txBody>
          <a:bodyPr/>
          <a:lstStyle/>
          <a:p>
            <a:fld id="{6FAE7DB6-393D-4D54-9424-4BC1D38D3696}" type="datetimeFigureOut">
              <a:rPr lang="en-US" smtClean="0"/>
              <a:t>3/23/2026</a:t>
            </a:fld>
            <a:endParaRPr lang="en-US" dirty="0"/>
          </a:p>
        </p:txBody>
      </p:sp>
      <p:sp>
        <p:nvSpPr>
          <p:cNvPr id="5" name="Footer Placeholder 4">
            <a:extLst>
              <a:ext uri="{FF2B5EF4-FFF2-40B4-BE49-F238E27FC236}">
                <a16:creationId xmlns:a16="http://schemas.microsoft.com/office/drawing/2014/main" id="{BCA94D55-4E25-953D-7295-3EEC4226FD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06154F-6B28-DDE9-944D-650D548AD40C}"/>
              </a:ext>
            </a:extLst>
          </p:cNvPr>
          <p:cNvSpPr>
            <a:spLocks noGrp="1"/>
          </p:cNvSpPr>
          <p:nvPr>
            <p:ph type="sldNum" sz="quarter" idx="12"/>
          </p:nvPr>
        </p:nvSpPr>
        <p:spPr/>
        <p:txBody>
          <a:bodyPr/>
          <a:lstStyle/>
          <a:p>
            <a:fld id="{DB58F115-D33D-459F-82EE-5FF683F86FFD}" type="slidenum">
              <a:rPr lang="en-US" smtClean="0"/>
              <a:t>‹#›</a:t>
            </a:fld>
            <a:endParaRPr lang="en-US" dirty="0"/>
          </a:p>
        </p:txBody>
      </p:sp>
      <p:sp>
        <p:nvSpPr>
          <p:cNvPr id="7" name="Rectangle 6">
            <a:extLst>
              <a:ext uri="{FF2B5EF4-FFF2-40B4-BE49-F238E27FC236}">
                <a16:creationId xmlns:a16="http://schemas.microsoft.com/office/drawing/2014/main" id="{4AA78BCE-3F05-929C-B923-858B7F991B5A}"/>
              </a:ext>
            </a:extLst>
          </p:cNvPr>
          <p:cNvSpPr/>
          <p:nvPr/>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8" name="Slide Number Placeholder 5">
            <a:extLst>
              <a:ext uri="{FF2B5EF4-FFF2-40B4-BE49-F238E27FC236}">
                <a16:creationId xmlns:a16="http://schemas.microsoft.com/office/drawing/2014/main" id="{BBC94E9F-92FC-D284-0887-01320C221545}"/>
              </a:ext>
            </a:extLst>
          </p:cNvPr>
          <p:cNvSpPr txBox="1">
            <a:spLocks/>
          </p:cNvSpPr>
          <p:nvPr/>
        </p:nvSpPr>
        <p:spPr>
          <a:xfrm>
            <a:off x="8924544" y="64922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dirty="0"/>
          </a:p>
        </p:txBody>
      </p:sp>
    </p:spTree>
    <p:extLst>
      <p:ext uri="{BB962C8B-B14F-4D97-AF65-F5344CB8AC3E}">
        <p14:creationId xmlns:p14="http://schemas.microsoft.com/office/powerpoint/2010/main" val="985141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C416A-A5AB-14A7-73BB-D231C2D259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A9F1BF-CD5D-3357-E4B2-E8E4B175AB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F2651E-7E2F-0581-EDC1-656A4F12D22C}"/>
              </a:ext>
            </a:extLst>
          </p:cNvPr>
          <p:cNvSpPr>
            <a:spLocks noGrp="1"/>
          </p:cNvSpPr>
          <p:nvPr>
            <p:ph type="dt" sz="half" idx="10"/>
          </p:nvPr>
        </p:nvSpPr>
        <p:spPr/>
        <p:txBody>
          <a:bodyPr/>
          <a:lstStyle/>
          <a:p>
            <a:fld id="{D18E5B50-5EE7-4274-A9C4-292CE412EC5E}" type="datetimeFigureOut">
              <a:rPr lang="en-US" smtClean="0"/>
              <a:t>3/23/2026</a:t>
            </a:fld>
            <a:endParaRPr lang="en-US" dirty="0"/>
          </a:p>
        </p:txBody>
      </p:sp>
      <p:sp>
        <p:nvSpPr>
          <p:cNvPr id="5" name="Footer Placeholder 4">
            <a:extLst>
              <a:ext uri="{FF2B5EF4-FFF2-40B4-BE49-F238E27FC236}">
                <a16:creationId xmlns:a16="http://schemas.microsoft.com/office/drawing/2014/main" id="{CD86ABE0-2CBB-6F42-9991-DF2168FEFF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6DDC8F-BA0D-F21E-4188-744E00E338AF}"/>
              </a:ext>
            </a:extLst>
          </p:cNvPr>
          <p:cNvSpPr>
            <a:spLocks noGrp="1"/>
          </p:cNvSpPr>
          <p:nvPr>
            <p:ph type="sldNum" sz="quarter" idx="12"/>
          </p:nvPr>
        </p:nvSpPr>
        <p:spPr/>
        <p:txBody>
          <a:bodyPr/>
          <a:lstStyle/>
          <a:p>
            <a:fld id="{4DEC2A35-A0DE-479D-A364-465892DED2AC}" type="slidenum">
              <a:rPr lang="en-US" smtClean="0"/>
              <a:t>‹#›</a:t>
            </a:fld>
            <a:endParaRPr lang="en-US" dirty="0"/>
          </a:p>
        </p:txBody>
      </p:sp>
      <p:grpSp>
        <p:nvGrpSpPr>
          <p:cNvPr id="8" name="Group 7">
            <a:extLst>
              <a:ext uri="{FF2B5EF4-FFF2-40B4-BE49-F238E27FC236}">
                <a16:creationId xmlns:a16="http://schemas.microsoft.com/office/drawing/2014/main" id="{58ABC49B-12E3-93F2-CBFF-6921269F85F6}"/>
              </a:ext>
            </a:extLst>
          </p:cNvPr>
          <p:cNvGrpSpPr/>
          <p:nvPr/>
        </p:nvGrpSpPr>
        <p:grpSpPr>
          <a:xfrm>
            <a:off x="0" y="0"/>
            <a:ext cx="12192000" cy="802257"/>
            <a:chOff x="0" y="0"/>
            <a:chExt cx="12192000" cy="802257"/>
          </a:xfrm>
        </p:grpSpPr>
        <p:sp>
          <p:nvSpPr>
            <p:cNvPr id="7" name="Rectangle 6">
              <a:extLst>
                <a:ext uri="{FF2B5EF4-FFF2-40B4-BE49-F238E27FC236}">
                  <a16:creationId xmlns:a16="http://schemas.microsoft.com/office/drawing/2014/main" id="{0227191E-0000-7160-C425-3F36AC620CF7}"/>
                </a:ext>
              </a:extLst>
            </p:cNvPr>
            <p:cNvSpPr/>
            <p:nvPr/>
          </p:nvSpPr>
          <p:spPr>
            <a:xfrm>
              <a:off x="0" y="0"/>
              <a:ext cx="12192000" cy="8022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2800" b="1" dirty="0">
                  <a:latin typeface="+mj-lt"/>
                </a:rPr>
                <a:t>  Unified ERP Program</a:t>
              </a:r>
            </a:p>
          </p:txBody>
        </p:sp>
        <p:pic>
          <p:nvPicPr>
            <p:cNvPr id="10" name="Picture 9">
              <a:extLst>
                <a:ext uri="{FF2B5EF4-FFF2-40B4-BE49-F238E27FC236}">
                  <a16:creationId xmlns:a16="http://schemas.microsoft.com/office/drawing/2014/main" id="{8CA936A9-B1EF-8CA1-FF06-9DF4A19B26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0722" y="52195"/>
              <a:ext cx="986155" cy="697865"/>
            </a:xfrm>
            <a:prstGeom prst="rect">
              <a:avLst/>
            </a:prstGeom>
          </p:spPr>
        </p:pic>
      </p:grpSp>
    </p:spTree>
    <p:extLst>
      <p:ext uri="{BB962C8B-B14F-4D97-AF65-F5344CB8AC3E}">
        <p14:creationId xmlns:p14="http://schemas.microsoft.com/office/powerpoint/2010/main" val="14191751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BCEB-B449-B57D-9D03-CFF3177D311C}"/>
              </a:ext>
            </a:extLst>
          </p:cNvPr>
          <p:cNvSpPr>
            <a:spLocks noGrp="1"/>
          </p:cNvSpPr>
          <p:nvPr>
            <p:ph type="title"/>
          </p:nvPr>
        </p:nvSpPr>
        <p:spPr>
          <a:xfrm>
            <a:off x="292608" y="246888"/>
            <a:ext cx="10515600" cy="112365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FACFAD5-D67D-AB7A-435C-09EE767F11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7FB3E66-6006-D3EA-B361-C667BBF2F6D2}"/>
              </a:ext>
            </a:extLst>
          </p:cNvPr>
          <p:cNvSpPr/>
          <p:nvPr/>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10" name="Slide Number Placeholder 5">
            <a:extLst>
              <a:ext uri="{FF2B5EF4-FFF2-40B4-BE49-F238E27FC236}">
                <a16:creationId xmlns:a16="http://schemas.microsoft.com/office/drawing/2014/main" id="{1AB7F0BD-B473-3917-4BDD-EC04EBFAD2A3}"/>
              </a:ext>
            </a:extLst>
          </p:cNvPr>
          <p:cNvSpPr>
            <a:spLocks noGrp="1"/>
          </p:cNvSpPr>
          <p:nvPr>
            <p:ph type="sldNum" sz="quarter" idx="12"/>
          </p:nvPr>
        </p:nvSpPr>
        <p:spPr>
          <a:xfrm>
            <a:off x="8920377" y="6492875"/>
            <a:ext cx="2743200" cy="365125"/>
          </a:xfrm>
        </p:spPr>
        <p:txBody>
          <a:bodyPr/>
          <a:lstStyle>
            <a:lvl1pPr>
              <a:defRPr>
                <a:solidFill>
                  <a:schemeClr val="bg1"/>
                </a:solidFill>
              </a:defRPr>
            </a:lvl1pPr>
          </a:lstStyle>
          <a:p>
            <a:fld id="{4DEC2A35-A0DE-479D-A364-465892DED2AC}" type="slidenum">
              <a:rPr lang="en-US" smtClean="0"/>
              <a:t>‹#›</a:t>
            </a:fld>
            <a:endParaRPr lang="en-US" dirty="0"/>
          </a:p>
        </p:txBody>
      </p:sp>
      <p:pic>
        <p:nvPicPr>
          <p:cNvPr id="12" name="Picture 11" descr="A blue text on a black background&#10;&#10;Description automatically generated">
            <a:extLst>
              <a:ext uri="{FF2B5EF4-FFF2-40B4-BE49-F238E27FC236}">
                <a16:creationId xmlns:a16="http://schemas.microsoft.com/office/drawing/2014/main" id="{69B28FF5-C85D-B279-CF9F-6F275D1B501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1126367" y="74839"/>
            <a:ext cx="984506" cy="772780"/>
          </a:xfrm>
          <a:prstGeom prst="rect">
            <a:avLst/>
          </a:prstGeom>
        </p:spPr>
      </p:pic>
      <p:sp>
        <p:nvSpPr>
          <p:cNvPr id="13" name="Date Placeholder 12">
            <a:extLst>
              <a:ext uri="{FF2B5EF4-FFF2-40B4-BE49-F238E27FC236}">
                <a16:creationId xmlns:a16="http://schemas.microsoft.com/office/drawing/2014/main" id="{53BD135F-5418-E50C-D379-71664207B02B}"/>
              </a:ext>
            </a:extLst>
          </p:cNvPr>
          <p:cNvSpPr>
            <a:spLocks noGrp="1"/>
          </p:cNvSpPr>
          <p:nvPr>
            <p:ph type="dt" sz="half" idx="13"/>
          </p:nvPr>
        </p:nvSpPr>
        <p:spPr/>
        <p:txBody>
          <a:bodyPr/>
          <a:lstStyle/>
          <a:p>
            <a:fld id="{D18E5B50-5EE7-4274-A9C4-292CE412EC5E}" type="datetimeFigureOut">
              <a:rPr lang="en-US" smtClean="0"/>
              <a:t>3/23/2026</a:t>
            </a:fld>
            <a:endParaRPr lang="en-US" dirty="0"/>
          </a:p>
        </p:txBody>
      </p:sp>
      <p:sp>
        <p:nvSpPr>
          <p:cNvPr id="14" name="Footer Placeholder 13">
            <a:extLst>
              <a:ext uri="{FF2B5EF4-FFF2-40B4-BE49-F238E27FC236}">
                <a16:creationId xmlns:a16="http://schemas.microsoft.com/office/drawing/2014/main" id="{6A5FC877-693D-64DB-22FD-C50EB8FD529D}"/>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6267216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B7003-627F-B992-17B1-1CB141BB99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30BB82-714E-1F8F-5745-EB678D1BF0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B29BDE-A2D2-426B-3D7A-72CEC5F7FE2A}"/>
              </a:ext>
            </a:extLst>
          </p:cNvPr>
          <p:cNvSpPr>
            <a:spLocks noGrp="1"/>
          </p:cNvSpPr>
          <p:nvPr>
            <p:ph type="dt" sz="half" idx="10"/>
          </p:nvPr>
        </p:nvSpPr>
        <p:spPr/>
        <p:txBody>
          <a:bodyPr/>
          <a:lstStyle/>
          <a:p>
            <a:fld id="{D18E5B50-5EE7-4274-A9C4-292CE412EC5E}" type="datetimeFigureOut">
              <a:rPr lang="en-US" smtClean="0"/>
              <a:t>3/23/2026</a:t>
            </a:fld>
            <a:endParaRPr lang="en-US" dirty="0"/>
          </a:p>
        </p:txBody>
      </p:sp>
      <p:sp>
        <p:nvSpPr>
          <p:cNvPr id="5" name="Footer Placeholder 4">
            <a:extLst>
              <a:ext uri="{FF2B5EF4-FFF2-40B4-BE49-F238E27FC236}">
                <a16:creationId xmlns:a16="http://schemas.microsoft.com/office/drawing/2014/main" id="{DFD98716-1B55-A309-3B2D-D9E5431A0AEA}"/>
              </a:ext>
            </a:extLst>
          </p:cNvPr>
          <p:cNvSpPr>
            <a:spLocks noGrp="1"/>
          </p:cNvSpPr>
          <p:nvPr>
            <p:ph type="ftr" sz="quarter" idx="11"/>
          </p:nvPr>
        </p:nvSpPr>
        <p:spPr/>
        <p:txBody>
          <a:bodyPr/>
          <a:lstStyle/>
          <a:p>
            <a:endParaRPr lang="en-US" dirty="0"/>
          </a:p>
        </p:txBody>
      </p:sp>
      <p:sp>
        <p:nvSpPr>
          <p:cNvPr id="9" name="Rectangle 8">
            <a:extLst>
              <a:ext uri="{FF2B5EF4-FFF2-40B4-BE49-F238E27FC236}">
                <a16:creationId xmlns:a16="http://schemas.microsoft.com/office/drawing/2014/main" id="{541B41EA-4720-66B4-351A-8C6D97CB843F}"/>
              </a:ext>
            </a:extLst>
          </p:cNvPr>
          <p:cNvSpPr/>
          <p:nvPr/>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pic>
        <p:nvPicPr>
          <p:cNvPr id="10" name="Picture 9" descr="A blue text on a black background&#10;&#10;Description automatically generated">
            <a:extLst>
              <a:ext uri="{FF2B5EF4-FFF2-40B4-BE49-F238E27FC236}">
                <a16:creationId xmlns:a16="http://schemas.microsoft.com/office/drawing/2014/main" id="{45B9BB62-5BDE-CEF8-5B62-7AC7FFFBCE9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1126367" y="74839"/>
            <a:ext cx="984506" cy="772780"/>
          </a:xfrm>
          <a:prstGeom prst="rect">
            <a:avLst/>
          </a:prstGeom>
        </p:spPr>
      </p:pic>
      <p:sp>
        <p:nvSpPr>
          <p:cNvPr id="6" name="Slide Number Placeholder 5">
            <a:extLst>
              <a:ext uri="{FF2B5EF4-FFF2-40B4-BE49-F238E27FC236}">
                <a16:creationId xmlns:a16="http://schemas.microsoft.com/office/drawing/2014/main" id="{F6CC9373-C21D-F1A7-D61D-1731BC52AEB7}"/>
              </a:ext>
            </a:extLst>
          </p:cNvPr>
          <p:cNvSpPr>
            <a:spLocks noGrp="1"/>
          </p:cNvSpPr>
          <p:nvPr>
            <p:ph type="sldNum" sz="quarter" idx="12"/>
          </p:nvPr>
        </p:nvSpPr>
        <p:spPr>
          <a:xfrm>
            <a:off x="8924544" y="6492240"/>
            <a:ext cx="2743200" cy="365125"/>
          </a:xfrm>
        </p:spPr>
        <p:txBody>
          <a:bodyPr/>
          <a:lstStyle>
            <a:lvl1pPr>
              <a:defRPr>
                <a:solidFill>
                  <a:schemeClr val="bg1"/>
                </a:solidFill>
              </a:defRPr>
            </a:lvl1pPr>
          </a:lstStyle>
          <a:p>
            <a:fld id="{4DEC2A35-A0DE-479D-A364-465892DED2AC}" type="slidenum">
              <a:rPr lang="en-US" smtClean="0"/>
              <a:t>‹#›</a:t>
            </a:fld>
            <a:endParaRPr lang="en-US" dirty="0"/>
          </a:p>
        </p:txBody>
      </p:sp>
    </p:spTree>
    <p:extLst>
      <p:ext uri="{BB962C8B-B14F-4D97-AF65-F5344CB8AC3E}">
        <p14:creationId xmlns:p14="http://schemas.microsoft.com/office/powerpoint/2010/main" val="32216199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5931-728F-CFAF-2D38-F6CE6FF8E3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8E2527-A2ED-10E0-8244-8FA73AC773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722C6A-8441-4945-4060-B3E352A353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BD673E-8E93-190A-E8C8-CE1542B2629E}"/>
              </a:ext>
            </a:extLst>
          </p:cNvPr>
          <p:cNvSpPr>
            <a:spLocks noGrp="1"/>
          </p:cNvSpPr>
          <p:nvPr>
            <p:ph type="dt" sz="half" idx="10"/>
          </p:nvPr>
        </p:nvSpPr>
        <p:spPr/>
        <p:txBody>
          <a:bodyPr/>
          <a:lstStyle/>
          <a:p>
            <a:fld id="{D18E5B50-5EE7-4274-A9C4-292CE412EC5E}" type="datetimeFigureOut">
              <a:rPr lang="en-US" smtClean="0"/>
              <a:t>3/23/2026</a:t>
            </a:fld>
            <a:endParaRPr lang="en-US" dirty="0"/>
          </a:p>
        </p:txBody>
      </p:sp>
      <p:sp>
        <p:nvSpPr>
          <p:cNvPr id="6" name="Footer Placeholder 5">
            <a:extLst>
              <a:ext uri="{FF2B5EF4-FFF2-40B4-BE49-F238E27FC236}">
                <a16:creationId xmlns:a16="http://schemas.microsoft.com/office/drawing/2014/main" id="{0941BEDB-13D0-153C-13F1-543A759502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0E37EF-EB46-7BB2-993F-04934DCF7355}"/>
              </a:ext>
            </a:extLst>
          </p:cNvPr>
          <p:cNvSpPr>
            <a:spLocks noGrp="1"/>
          </p:cNvSpPr>
          <p:nvPr>
            <p:ph type="sldNum" sz="quarter" idx="12"/>
          </p:nvPr>
        </p:nvSpPr>
        <p:spPr/>
        <p:txBody>
          <a:bodyPr/>
          <a:lstStyle/>
          <a:p>
            <a:fld id="{4DEC2A35-A0DE-479D-A364-465892DED2AC}" type="slidenum">
              <a:rPr lang="en-US" smtClean="0"/>
              <a:t>‹#›</a:t>
            </a:fld>
            <a:endParaRPr lang="en-US" dirty="0"/>
          </a:p>
        </p:txBody>
      </p:sp>
      <p:sp>
        <p:nvSpPr>
          <p:cNvPr id="9" name="Rectangle 8">
            <a:extLst>
              <a:ext uri="{FF2B5EF4-FFF2-40B4-BE49-F238E27FC236}">
                <a16:creationId xmlns:a16="http://schemas.microsoft.com/office/drawing/2014/main" id="{2A491AE7-52BE-C460-4E65-C0698D5731CA}"/>
              </a:ext>
            </a:extLst>
          </p:cNvPr>
          <p:cNvSpPr/>
          <p:nvPr/>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10" name="Slide Number Placeholder 5">
            <a:extLst>
              <a:ext uri="{FF2B5EF4-FFF2-40B4-BE49-F238E27FC236}">
                <a16:creationId xmlns:a16="http://schemas.microsoft.com/office/drawing/2014/main" id="{CF3C8687-87DF-D6D9-86F7-B86A3ACA91B1}"/>
              </a:ext>
            </a:extLst>
          </p:cNvPr>
          <p:cNvSpPr txBox="1">
            <a:spLocks/>
          </p:cNvSpPr>
          <p:nvPr/>
        </p:nvSpPr>
        <p:spPr>
          <a:xfrm>
            <a:off x="8924544" y="64922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dirty="0"/>
          </a:p>
        </p:txBody>
      </p:sp>
    </p:spTree>
    <p:extLst>
      <p:ext uri="{BB962C8B-B14F-4D97-AF65-F5344CB8AC3E}">
        <p14:creationId xmlns:p14="http://schemas.microsoft.com/office/powerpoint/2010/main" val="25879893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751E-E8ED-9F82-194A-45845A2097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0C483C-32B1-1ECC-D075-885D19EE0D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5C8018-FDD7-91FD-D55C-AB2E6602DB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968E08-5A89-DD1F-B78A-F86454B940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C970E9-5306-DC7C-CE27-51876E0DD3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F51B1F-1A70-424B-F2B2-234A1499DAD6}"/>
              </a:ext>
            </a:extLst>
          </p:cNvPr>
          <p:cNvSpPr>
            <a:spLocks noGrp="1"/>
          </p:cNvSpPr>
          <p:nvPr>
            <p:ph type="dt" sz="half" idx="10"/>
          </p:nvPr>
        </p:nvSpPr>
        <p:spPr/>
        <p:txBody>
          <a:bodyPr/>
          <a:lstStyle/>
          <a:p>
            <a:fld id="{D18E5B50-5EE7-4274-A9C4-292CE412EC5E}" type="datetimeFigureOut">
              <a:rPr lang="en-US" smtClean="0"/>
              <a:t>3/23/2026</a:t>
            </a:fld>
            <a:endParaRPr lang="en-US" dirty="0"/>
          </a:p>
        </p:txBody>
      </p:sp>
      <p:sp>
        <p:nvSpPr>
          <p:cNvPr id="8" name="Footer Placeholder 7">
            <a:extLst>
              <a:ext uri="{FF2B5EF4-FFF2-40B4-BE49-F238E27FC236}">
                <a16:creationId xmlns:a16="http://schemas.microsoft.com/office/drawing/2014/main" id="{77B29A6F-C8EA-E95B-0A4E-E8645ECF139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3EA155-2A00-5723-E29E-6876BED33428}"/>
              </a:ext>
            </a:extLst>
          </p:cNvPr>
          <p:cNvSpPr>
            <a:spLocks noGrp="1"/>
          </p:cNvSpPr>
          <p:nvPr>
            <p:ph type="sldNum" sz="quarter" idx="12"/>
          </p:nvPr>
        </p:nvSpPr>
        <p:spPr/>
        <p:txBody>
          <a:bodyPr/>
          <a:lstStyle/>
          <a:p>
            <a:fld id="{4DEC2A35-A0DE-479D-A364-465892DED2AC}" type="slidenum">
              <a:rPr lang="en-US" smtClean="0"/>
              <a:t>‹#›</a:t>
            </a:fld>
            <a:endParaRPr lang="en-US" dirty="0"/>
          </a:p>
        </p:txBody>
      </p:sp>
      <p:sp>
        <p:nvSpPr>
          <p:cNvPr id="10" name="Rectangle 9">
            <a:extLst>
              <a:ext uri="{FF2B5EF4-FFF2-40B4-BE49-F238E27FC236}">
                <a16:creationId xmlns:a16="http://schemas.microsoft.com/office/drawing/2014/main" id="{728E079A-ABC7-497F-AADF-233B31B015A5}"/>
              </a:ext>
            </a:extLst>
          </p:cNvPr>
          <p:cNvSpPr/>
          <p:nvPr/>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11" name="Slide Number Placeholder 5">
            <a:extLst>
              <a:ext uri="{FF2B5EF4-FFF2-40B4-BE49-F238E27FC236}">
                <a16:creationId xmlns:a16="http://schemas.microsoft.com/office/drawing/2014/main" id="{5AB593A3-1120-3AE6-ED7B-BEB4D0F29681}"/>
              </a:ext>
            </a:extLst>
          </p:cNvPr>
          <p:cNvSpPr txBox="1">
            <a:spLocks/>
          </p:cNvSpPr>
          <p:nvPr/>
        </p:nvSpPr>
        <p:spPr>
          <a:xfrm>
            <a:off x="8924544" y="64922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dirty="0"/>
          </a:p>
        </p:txBody>
      </p:sp>
    </p:spTree>
    <p:extLst>
      <p:ext uri="{BB962C8B-B14F-4D97-AF65-F5344CB8AC3E}">
        <p14:creationId xmlns:p14="http://schemas.microsoft.com/office/powerpoint/2010/main" val="6101588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11D1-CFD5-F6DF-419D-9B00D74141D9}"/>
              </a:ext>
            </a:extLst>
          </p:cNvPr>
          <p:cNvSpPr>
            <a:spLocks noGrp="1"/>
          </p:cNvSpPr>
          <p:nvPr>
            <p:ph type="title"/>
          </p:nvPr>
        </p:nvSpPr>
        <p:spPr>
          <a:xfrm>
            <a:off x="219456" y="155448"/>
            <a:ext cx="10515600" cy="1124712"/>
          </a:xfrm>
        </p:spPr>
        <p:txBody>
          <a:bodyPr/>
          <a:lstStyle/>
          <a:p>
            <a:r>
              <a:rPr lang="en-US"/>
              <a:t>Click to edit Master title style</a:t>
            </a:r>
          </a:p>
        </p:txBody>
      </p:sp>
      <p:sp>
        <p:nvSpPr>
          <p:cNvPr id="3" name="Date Placeholder 2">
            <a:extLst>
              <a:ext uri="{FF2B5EF4-FFF2-40B4-BE49-F238E27FC236}">
                <a16:creationId xmlns:a16="http://schemas.microsoft.com/office/drawing/2014/main" id="{A6E19ED0-905A-2578-7915-E4D00E662988}"/>
              </a:ext>
            </a:extLst>
          </p:cNvPr>
          <p:cNvSpPr>
            <a:spLocks noGrp="1"/>
          </p:cNvSpPr>
          <p:nvPr>
            <p:ph type="dt" sz="half" idx="10"/>
          </p:nvPr>
        </p:nvSpPr>
        <p:spPr/>
        <p:txBody>
          <a:bodyPr/>
          <a:lstStyle/>
          <a:p>
            <a:fld id="{D18E5B50-5EE7-4274-A9C4-292CE412EC5E}" type="datetimeFigureOut">
              <a:rPr lang="en-US" smtClean="0"/>
              <a:t>3/23/2026</a:t>
            </a:fld>
            <a:endParaRPr lang="en-US" dirty="0"/>
          </a:p>
        </p:txBody>
      </p:sp>
      <p:sp>
        <p:nvSpPr>
          <p:cNvPr id="4" name="Footer Placeholder 3">
            <a:extLst>
              <a:ext uri="{FF2B5EF4-FFF2-40B4-BE49-F238E27FC236}">
                <a16:creationId xmlns:a16="http://schemas.microsoft.com/office/drawing/2014/main" id="{816B711E-71F0-4D18-A7F0-4D06E9913FA8}"/>
              </a:ext>
            </a:extLst>
          </p:cNvPr>
          <p:cNvSpPr>
            <a:spLocks noGrp="1"/>
          </p:cNvSpPr>
          <p:nvPr>
            <p:ph type="ftr" sz="quarter" idx="11"/>
          </p:nvPr>
        </p:nvSpPr>
        <p:spPr/>
        <p:txBody>
          <a:bodyPr/>
          <a:lstStyle/>
          <a:p>
            <a:endParaRPr lang="en-US" dirty="0"/>
          </a:p>
        </p:txBody>
      </p:sp>
      <p:sp>
        <p:nvSpPr>
          <p:cNvPr id="6" name="Rectangle 5">
            <a:extLst>
              <a:ext uri="{FF2B5EF4-FFF2-40B4-BE49-F238E27FC236}">
                <a16:creationId xmlns:a16="http://schemas.microsoft.com/office/drawing/2014/main" id="{D9DA5663-DD1C-9C5C-2887-7C812D0B9B9F}"/>
              </a:ext>
            </a:extLst>
          </p:cNvPr>
          <p:cNvSpPr/>
          <p:nvPr/>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7" name="Slide Number Placeholder 5">
            <a:extLst>
              <a:ext uri="{FF2B5EF4-FFF2-40B4-BE49-F238E27FC236}">
                <a16:creationId xmlns:a16="http://schemas.microsoft.com/office/drawing/2014/main" id="{604CED88-2449-2459-DF8D-42365E672512}"/>
              </a:ext>
            </a:extLst>
          </p:cNvPr>
          <p:cNvSpPr txBox="1">
            <a:spLocks/>
          </p:cNvSpPr>
          <p:nvPr/>
        </p:nvSpPr>
        <p:spPr>
          <a:xfrm>
            <a:off x="8920377"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dirty="0"/>
          </a:p>
        </p:txBody>
      </p:sp>
      <p:pic>
        <p:nvPicPr>
          <p:cNvPr id="8" name="Picture 7" descr="A blue text on a black background&#10;&#10;Description automatically generated">
            <a:extLst>
              <a:ext uri="{FF2B5EF4-FFF2-40B4-BE49-F238E27FC236}">
                <a16:creationId xmlns:a16="http://schemas.microsoft.com/office/drawing/2014/main" id="{21A42C95-E6BF-4523-1C57-103175552B3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1126367" y="74839"/>
            <a:ext cx="984506" cy="772780"/>
          </a:xfrm>
          <a:prstGeom prst="rect">
            <a:avLst/>
          </a:prstGeom>
        </p:spPr>
      </p:pic>
    </p:spTree>
    <p:extLst>
      <p:ext uri="{BB962C8B-B14F-4D97-AF65-F5344CB8AC3E}">
        <p14:creationId xmlns:p14="http://schemas.microsoft.com/office/powerpoint/2010/main" val="9178145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DA3C4E-47CD-6FBF-5572-CC03E5893BFC}"/>
              </a:ext>
            </a:extLst>
          </p:cNvPr>
          <p:cNvSpPr>
            <a:spLocks noGrp="1"/>
          </p:cNvSpPr>
          <p:nvPr>
            <p:ph type="dt" sz="half" idx="10"/>
          </p:nvPr>
        </p:nvSpPr>
        <p:spPr/>
        <p:txBody>
          <a:bodyPr/>
          <a:lstStyle/>
          <a:p>
            <a:fld id="{D18E5B50-5EE7-4274-A9C4-292CE412EC5E}" type="datetimeFigureOut">
              <a:rPr lang="en-US" smtClean="0"/>
              <a:t>3/23/2026</a:t>
            </a:fld>
            <a:endParaRPr lang="en-US" dirty="0"/>
          </a:p>
        </p:txBody>
      </p:sp>
      <p:sp>
        <p:nvSpPr>
          <p:cNvPr id="3" name="Footer Placeholder 2">
            <a:extLst>
              <a:ext uri="{FF2B5EF4-FFF2-40B4-BE49-F238E27FC236}">
                <a16:creationId xmlns:a16="http://schemas.microsoft.com/office/drawing/2014/main" id="{1193991C-5289-EFAA-E685-5F77BA07BE72}"/>
              </a:ext>
            </a:extLst>
          </p:cNvPr>
          <p:cNvSpPr>
            <a:spLocks noGrp="1"/>
          </p:cNvSpPr>
          <p:nvPr>
            <p:ph type="ftr" sz="quarter" idx="11"/>
          </p:nvPr>
        </p:nvSpPr>
        <p:spPr/>
        <p:txBody>
          <a:bodyPr/>
          <a:lstStyle/>
          <a:p>
            <a:endParaRPr lang="en-US" dirty="0"/>
          </a:p>
        </p:txBody>
      </p:sp>
      <p:sp>
        <p:nvSpPr>
          <p:cNvPr id="34" name="Rectangle 33">
            <a:extLst>
              <a:ext uri="{FF2B5EF4-FFF2-40B4-BE49-F238E27FC236}">
                <a16:creationId xmlns:a16="http://schemas.microsoft.com/office/drawing/2014/main" id="{582B57C4-A90D-3828-12BC-68D60B164C42}"/>
              </a:ext>
            </a:extLst>
          </p:cNvPr>
          <p:cNvSpPr/>
          <p:nvPr/>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35" name="Slide Number Placeholder 5">
            <a:extLst>
              <a:ext uri="{FF2B5EF4-FFF2-40B4-BE49-F238E27FC236}">
                <a16:creationId xmlns:a16="http://schemas.microsoft.com/office/drawing/2014/main" id="{9DB39EE1-BEB2-D527-EBA1-D3D74019D0E5}"/>
              </a:ext>
            </a:extLst>
          </p:cNvPr>
          <p:cNvSpPr txBox="1">
            <a:spLocks/>
          </p:cNvSpPr>
          <p:nvPr/>
        </p:nvSpPr>
        <p:spPr>
          <a:xfrm>
            <a:off x="8920377"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dirty="0"/>
          </a:p>
        </p:txBody>
      </p:sp>
      <p:pic>
        <p:nvPicPr>
          <p:cNvPr id="36" name="Picture 35" descr="A blue text on a black background&#10;&#10;Description automatically generated">
            <a:extLst>
              <a:ext uri="{FF2B5EF4-FFF2-40B4-BE49-F238E27FC236}">
                <a16:creationId xmlns:a16="http://schemas.microsoft.com/office/drawing/2014/main" id="{27225B73-B5F3-4882-C794-F19BB858EB6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1126367" y="74839"/>
            <a:ext cx="984506" cy="772780"/>
          </a:xfrm>
          <a:prstGeom prst="rect">
            <a:avLst/>
          </a:prstGeom>
        </p:spPr>
      </p:pic>
    </p:spTree>
    <p:extLst>
      <p:ext uri="{BB962C8B-B14F-4D97-AF65-F5344CB8AC3E}">
        <p14:creationId xmlns:p14="http://schemas.microsoft.com/office/powerpoint/2010/main" val="25346473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11D1-CFD5-F6DF-419D-9B00D74141D9}"/>
              </a:ext>
            </a:extLst>
          </p:cNvPr>
          <p:cNvSpPr>
            <a:spLocks noGrp="1"/>
          </p:cNvSpPr>
          <p:nvPr>
            <p:ph type="title"/>
          </p:nvPr>
        </p:nvSpPr>
        <p:spPr>
          <a:xfrm>
            <a:off x="219456" y="155448"/>
            <a:ext cx="10515600" cy="1124712"/>
          </a:xfrm>
        </p:spPr>
        <p:txBody>
          <a:bodyPr/>
          <a:lstStyle/>
          <a:p>
            <a:r>
              <a:rPr lang="en-US"/>
              <a:t>Click to edit Master title style</a:t>
            </a:r>
          </a:p>
        </p:txBody>
      </p:sp>
      <p:sp>
        <p:nvSpPr>
          <p:cNvPr id="3" name="Date Placeholder 2">
            <a:extLst>
              <a:ext uri="{FF2B5EF4-FFF2-40B4-BE49-F238E27FC236}">
                <a16:creationId xmlns:a16="http://schemas.microsoft.com/office/drawing/2014/main" id="{A6E19ED0-905A-2578-7915-E4D00E662988}"/>
              </a:ext>
            </a:extLst>
          </p:cNvPr>
          <p:cNvSpPr>
            <a:spLocks noGrp="1"/>
          </p:cNvSpPr>
          <p:nvPr>
            <p:ph type="dt" sz="half" idx="10"/>
          </p:nvPr>
        </p:nvSpPr>
        <p:spPr/>
        <p:txBody>
          <a:bodyPr/>
          <a:lstStyle/>
          <a:p>
            <a:fld id="{D18E5B50-5EE7-4274-A9C4-292CE412EC5E}" type="datetimeFigureOut">
              <a:rPr lang="en-US" smtClean="0"/>
              <a:t>3/23/2026</a:t>
            </a:fld>
            <a:endParaRPr lang="en-US" dirty="0"/>
          </a:p>
        </p:txBody>
      </p:sp>
      <p:sp>
        <p:nvSpPr>
          <p:cNvPr id="4" name="Footer Placeholder 3">
            <a:extLst>
              <a:ext uri="{FF2B5EF4-FFF2-40B4-BE49-F238E27FC236}">
                <a16:creationId xmlns:a16="http://schemas.microsoft.com/office/drawing/2014/main" id="{816B711E-71F0-4D18-A7F0-4D06E9913FA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DC8CCC7-6AFE-A746-7708-480423E44D8E}"/>
              </a:ext>
            </a:extLst>
          </p:cNvPr>
          <p:cNvSpPr>
            <a:spLocks noGrp="1"/>
          </p:cNvSpPr>
          <p:nvPr>
            <p:ph type="sldNum" sz="quarter" idx="12"/>
          </p:nvPr>
        </p:nvSpPr>
        <p:spPr/>
        <p:txBody>
          <a:bodyPr/>
          <a:lstStyle/>
          <a:p>
            <a:fld id="{4DEC2A35-A0DE-479D-A364-465892DED2AC}" type="slidenum">
              <a:rPr lang="en-US" smtClean="0"/>
              <a:t>‹#›</a:t>
            </a:fld>
            <a:endParaRPr lang="en-US" dirty="0"/>
          </a:p>
        </p:txBody>
      </p:sp>
      <p:sp>
        <p:nvSpPr>
          <p:cNvPr id="6" name="Rectangle 5">
            <a:extLst>
              <a:ext uri="{FF2B5EF4-FFF2-40B4-BE49-F238E27FC236}">
                <a16:creationId xmlns:a16="http://schemas.microsoft.com/office/drawing/2014/main" id="{4C7CA801-1C25-C09E-3E02-FF18AA3D4850}"/>
              </a:ext>
            </a:extLst>
          </p:cNvPr>
          <p:cNvSpPr/>
          <p:nvPr/>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7" name="Slide Number Placeholder 5">
            <a:extLst>
              <a:ext uri="{FF2B5EF4-FFF2-40B4-BE49-F238E27FC236}">
                <a16:creationId xmlns:a16="http://schemas.microsoft.com/office/drawing/2014/main" id="{B19853EF-C5F2-BB33-34FB-FF2B33C4CEC3}"/>
              </a:ext>
            </a:extLst>
          </p:cNvPr>
          <p:cNvSpPr txBox="1">
            <a:spLocks/>
          </p:cNvSpPr>
          <p:nvPr/>
        </p:nvSpPr>
        <p:spPr>
          <a:xfrm>
            <a:off x="8924544" y="64922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dirty="0"/>
          </a:p>
        </p:txBody>
      </p:sp>
    </p:spTree>
    <p:extLst>
      <p:ext uri="{BB962C8B-B14F-4D97-AF65-F5344CB8AC3E}">
        <p14:creationId xmlns:p14="http://schemas.microsoft.com/office/powerpoint/2010/main" val="9527438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59DF-117A-58A6-6F62-52517E5D4C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4BEB3-54D8-A8F6-F0CF-E53C36BA8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01E573-F0B2-3E01-E146-E618F5519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1757E7-5A52-37F9-89D5-5275E8F2B5AE}"/>
              </a:ext>
            </a:extLst>
          </p:cNvPr>
          <p:cNvSpPr>
            <a:spLocks noGrp="1"/>
          </p:cNvSpPr>
          <p:nvPr>
            <p:ph type="dt" sz="half" idx="10"/>
          </p:nvPr>
        </p:nvSpPr>
        <p:spPr/>
        <p:txBody>
          <a:bodyPr/>
          <a:lstStyle/>
          <a:p>
            <a:fld id="{D18E5B50-5EE7-4274-A9C4-292CE412EC5E}" type="datetimeFigureOut">
              <a:rPr lang="en-US" smtClean="0"/>
              <a:t>3/23/2026</a:t>
            </a:fld>
            <a:endParaRPr lang="en-US" dirty="0"/>
          </a:p>
        </p:txBody>
      </p:sp>
      <p:sp>
        <p:nvSpPr>
          <p:cNvPr id="6" name="Footer Placeholder 5">
            <a:extLst>
              <a:ext uri="{FF2B5EF4-FFF2-40B4-BE49-F238E27FC236}">
                <a16:creationId xmlns:a16="http://schemas.microsoft.com/office/drawing/2014/main" id="{CA1B679D-AD97-BEA1-F660-94914588FC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6ADCFB-16AD-3400-99F1-8BE2CA397753}"/>
              </a:ext>
            </a:extLst>
          </p:cNvPr>
          <p:cNvSpPr>
            <a:spLocks noGrp="1"/>
          </p:cNvSpPr>
          <p:nvPr>
            <p:ph type="sldNum" sz="quarter" idx="12"/>
          </p:nvPr>
        </p:nvSpPr>
        <p:spPr/>
        <p:txBody>
          <a:bodyPr/>
          <a:lstStyle/>
          <a:p>
            <a:fld id="{4DEC2A35-A0DE-479D-A364-465892DED2AC}" type="slidenum">
              <a:rPr lang="en-US" smtClean="0"/>
              <a:t>‹#›</a:t>
            </a:fld>
            <a:endParaRPr lang="en-US" dirty="0"/>
          </a:p>
        </p:txBody>
      </p:sp>
      <p:sp>
        <p:nvSpPr>
          <p:cNvPr id="8" name="Rectangle 7">
            <a:extLst>
              <a:ext uri="{FF2B5EF4-FFF2-40B4-BE49-F238E27FC236}">
                <a16:creationId xmlns:a16="http://schemas.microsoft.com/office/drawing/2014/main" id="{B75E39DE-7287-C35B-F3A7-D981B26F0D85}"/>
              </a:ext>
            </a:extLst>
          </p:cNvPr>
          <p:cNvSpPr/>
          <p:nvPr/>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9" name="Slide Number Placeholder 5">
            <a:extLst>
              <a:ext uri="{FF2B5EF4-FFF2-40B4-BE49-F238E27FC236}">
                <a16:creationId xmlns:a16="http://schemas.microsoft.com/office/drawing/2014/main" id="{1B5D6691-A726-8A41-43D4-1B1E86C19C77}"/>
              </a:ext>
            </a:extLst>
          </p:cNvPr>
          <p:cNvSpPr txBox="1">
            <a:spLocks/>
          </p:cNvSpPr>
          <p:nvPr/>
        </p:nvSpPr>
        <p:spPr>
          <a:xfrm>
            <a:off x="8924544" y="64922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dirty="0"/>
          </a:p>
        </p:txBody>
      </p:sp>
    </p:spTree>
    <p:extLst>
      <p:ext uri="{BB962C8B-B14F-4D97-AF65-F5344CB8AC3E}">
        <p14:creationId xmlns:p14="http://schemas.microsoft.com/office/powerpoint/2010/main" val="112603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751E-E8ED-9F82-194A-45845A2097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0C483C-32B1-1ECC-D075-885D19EE0D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5C8018-FDD7-91FD-D55C-AB2E6602DB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968E08-5A89-DD1F-B78A-F86454B940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C970E9-5306-DC7C-CE27-51876E0DD3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F51B1F-1A70-424B-F2B2-234A1499DAD6}"/>
              </a:ext>
            </a:extLst>
          </p:cNvPr>
          <p:cNvSpPr>
            <a:spLocks noGrp="1"/>
          </p:cNvSpPr>
          <p:nvPr>
            <p:ph type="dt" sz="half" idx="10"/>
          </p:nvPr>
        </p:nvSpPr>
        <p:spPr/>
        <p:txBody>
          <a:bodyPr/>
          <a:lstStyle/>
          <a:p>
            <a:fld id="{62ED760E-425D-40FA-9B4F-7F01F2142815}" type="datetime1">
              <a:rPr lang="en-US" smtClean="0"/>
              <a:t>3/23/2026</a:t>
            </a:fld>
            <a:endParaRPr lang="en-US" dirty="0"/>
          </a:p>
        </p:txBody>
      </p:sp>
      <p:sp>
        <p:nvSpPr>
          <p:cNvPr id="8" name="Footer Placeholder 7">
            <a:extLst>
              <a:ext uri="{FF2B5EF4-FFF2-40B4-BE49-F238E27FC236}">
                <a16:creationId xmlns:a16="http://schemas.microsoft.com/office/drawing/2014/main" id="{77B29A6F-C8EA-E95B-0A4E-E8645ECF139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3EA155-2A00-5723-E29E-6876BED33428}"/>
              </a:ext>
            </a:extLst>
          </p:cNvPr>
          <p:cNvSpPr>
            <a:spLocks noGrp="1"/>
          </p:cNvSpPr>
          <p:nvPr>
            <p:ph type="sldNum" sz="quarter" idx="12"/>
          </p:nvPr>
        </p:nvSpPr>
        <p:spPr/>
        <p:txBody>
          <a:bodyPr/>
          <a:lstStyle/>
          <a:p>
            <a:fld id="{FD0882FC-4526-4F55-8D94-153238F064C3}" type="slidenum">
              <a:rPr lang="en-US" smtClean="0"/>
              <a:t>‹#›</a:t>
            </a:fld>
            <a:endParaRPr lang="en-US" dirty="0"/>
          </a:p>
        </p:txBody>
      </p:sp>
    </p:spTree>
    <p:extLst>
      <p:ext uri="{BB962C8B-B14F-4D97-AF65-F5344CB8AC3E}">
        <p14:creationId xmlns:p14="http://schemas.microsoft.com/office/powerpoint/2010/main" val="36873634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05AC-0BFA-6205-9DF3-842E9A5694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4563EA-3930-6976-3556-0CDB564E7C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4D68BB10-CDFD-A0AB-678F-2FE60FD2DC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3B61AD-1F95-A2C1-A83C-3B0B274EBB20}"/>
              </a:ext>
            </a:extLst>
          </p:cNvPr>
          <p:cNvSpPr>
            <a:spLocks noGrp="1"/>
          </p:cNvSpPr>
          <p:nvPr>
            <p:ph type="dt" sz="half" idx="10"/>
          </p:nvPr>
        </p:nvSpPr>
        <p:spPr/>
        <p:txBody>
          <a:bodyPr/>
          <a:lstStyle/>
          <a:p>
            <a:fld id="{D18E5B50-5EE7-4274-A9C4-292CE412EC5E}" type="datetimeFigureOut">
              <a:rPr lang="en-US" smtClean="0"/>
              <a:t>3/23/2026</a:t>
            </a:fld>
            <a:endParaRPr lang="en-US" dirty="0"/>
          </a:p>
        </p:txBody>
      </p:sp>
      <p:sp>
        <p:nvSpPr>
          <p:cNvPr id="6" name="Footer Placeholder 5">
            <a:extLst>
              <a:ext uri="{FF2B5EF4-FFF2-40B4-BE49-F238E27FC236}">
                <a16:creationId xmlns:a16="http://schemas.microsoft.com/office/drawing/2014/main" id="{38EA79D2-9ACE-5F7B-48F1-682268459C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27E73D-EF10-E155-CD95-527933A270E4}"/>
              </a:ext>
            </a:extLst>
          </p:cNvPr>
          <p:cNvSpPr>
            <a:spLocks noGrp="1"/>
          </p:cNvSpPr>
          <p:nvPr>
            <p:ph type="sldNum" sz="quarter" idx="12"/>
          </p:nvPr>
        </p:nvSpPr>
        <p:spPr/>
        <p:txBody>
          <a:bodyPr/>
          <a:lstStyle/>
          <a:p>
            <a:fld id="{4DEC2A35-A0DE-479D-A364-465892DED2AC}" type="slidenum">
              <a:rPr lang="en-US" smtClean="0"/>
              <a:t>‹#›</a:t>
            </a:fld>
            <a:endParaRPr lang="en-US" dirty="0"/>
          </a:p>
        </p:txBody>
      </p:sp>
      <p:sp>
        <p:nvSpPr>
          <p:cNvPr id="8" name="Rectangle 7">
            <a:extLst>
              <a:ext uri="{FF2B5EF4-FFF2-40B4-BE49-F238E27FC236}">
                <a16:creationId xmlns:a16="http://schemas.microsoft.com/office/drawing/2014/main" id="{CDC7FFA9-6E8F-C5D9-9AF5-0190A0A24109}"/>
              </a:ext>
            </a:extLst>
          </p:cNvPr>
          <p:cNvSpPr/>
          <p:nvPr/>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9" name="Slide Number Placeholder 5">
            <a:extLst>
              <a:ext uri="{FF2B5EF4-FFF2-40B4-BE49-F238E27FC236}">
                <a16:creationId xmlns:a16="http://schemas.microsoft.com/office/drawing/2014/main" id="{925FF429-8DC8-B264-F204-625CFC02495C}"/>
              </a:ext>
            </a:extLst>
          </p:cNvPr>
          <p:cNvSpPr txBox="1">
            <a:spLocks/>
          </p:cNvSpPr>
          <p:nvPr/>
        </p:nvSpPr>
        <p:spPr>
          <a:xfrm>
            <a:off x="8924544" y="64922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dirty="0"/>
          </a:p>
        </p:txBody>
      </p:sp>
    </p:spTree>
    <p:extLst>
      <p:ext uri="{BB962C8B-B14F-4D97-AF65-F5344CB8AC3E}">
        <p14:creationId xmlns:p14="http://schemas.microsoft.com/office/powerpoint/2010/main" val="40631875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A19DC-6A64-8DC4-DC59-3DF20E916CD0}"/>
              </a:ext>
            </a:extLst>
          </p:cNvPr>
          <p:cNvSpPr>
            <a:spLocks noGrp="1"/>
          </p:cNvSpPr>
          <p:nvPr>
            <p:ph type="title"/>
          </p:nvPr>
        </p:nvSpPr>
        <p:spPr>
          <a:xfrm>
            <a:off x="219456" y="155448"/>
            <a:ext cx="10515600" cy="1124712"/>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A922A3-2553-659C-2C44-77A58DFA07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569AF-3500-7376-C7BC-B4791E069412}"/>
              </a:ext>
            </a:extLst>
          </p:cNvPr>
          <p:cNvSpPr>
            <a:spLocks noGrp="1"/>
          </p:cNvSpPr>
          <p:nvPr>
            <p:ph type="dt" sz="half" idx="10"/>
          </p:nvPr>
        </p:nvSpPr>
        <p:spPr/>
        <p:txBody>
          <a:bodyPr/>
          <a:lstStyle/>
          <a:p>
            <a:fld id="{D18E5B50-5EE7-4274-A9C4-292CE412EC5E}" type="datetimeFigureOut">
              <a:rPr lang="en-US" smtClean="0"/>
              <a:t>3/23/2026</a:t>
            </a:fld>
            <a:endParaRPr lang="en-US" dirty="0"/>
          </a:p>
        </p:txBody>
      </p:sp>
      <p:sp>
        <p:nvSpPr>
          <p:cNvPr id="5" name="Footer Placeholder 4">
            <a:extLst>
              <a:ext uri="{FF2B5EF4-FFF2-40B4-BE49-F238E27FC236}">
                <a16:creationId xmlns:a16="http://schemas.microsoft.com/office/drawing/2014/main" id="{32D0CD88-FAA3-4B9A-928F-B2D31A4E50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CD31B0-72B8-9C43-6910-DCC5037DA2C8}"/>
              </a:ext>
            </a:extLst>
          </p:cNvPr>
          <p:cNvSpPr>
            <a:spLocks noGrp="1"/>
          </p:cNvSpPr>
          <p:nvPr>
            <p:ph type="sldNum" sz="quarter" idx="12"/>
          </p:nvPr>
        </p:nvSpPr>
        <p:spPr/>
        <p:txBody>
          <a:bodyPr/>
          <a:lstStyle/>
          <a:p>
            <a:fld id="{4DEC2A35-A0DE-479D-A364-465892DED2AC}" type="slidenum">
              <a:rPr lang="en-US" smtClean="0"/>
              <a:t>‹#›</a:t>
            </a:fld>
            <a:endParaRPr lang="en-US" dirty="0"/>
          </a:p>
        </p:txBody>
      </p:sp>
      <p:sp>
        <p:nvSpPr>
          <p:cNvPr id="7" name="Rectangle 6">
            <a:extLst>
              <a:ext uri="{FF2B5EF4-FFF2-40B4-BE49-F238E27FC236}">
                <a16:creationId xmlns:a16="http://schemas.microsoft.com/office/drawing/2014/main" id="{A06BF353-066C-7151-1343-17A1A3D2F48F}"/>
              </a:ext>
            </a:extLst>
          </p:cNvPr>
          <p:cNvSpPr/>
          <p:nvPr/>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8" name="Slide Number Placeholder 5">
            <a:extLst>
              <a:ext uri="{FF2B5EF4-FFF2-40B4-BE49-F238E27FC236}">
                <a16:creationId xmlns:a16="http://schemas.microsoft.com/office/drawing/2014/main" id="{66FAD196-1DE3-FBF2-1F1A-95A5A0B3E777}"/>
              </a:ext>
            </a:extLst>
          </p:cNvPr>
          <p:cNvSpPr txBox="1">
            <a:spLocks/>
          </p:cNvSpPr>
          <p:nvPr/>
        </p:nvSpPr>
        <p:spPr>
          <a:xfrm>
            <a:off x="8924544" y="64922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dirty="0"/>
          </a:p>
        </p:txBody>
      </p:sp>
    </p:spTree>
    <p:extLst>
      <p:ext uri="{BB962C8B-B14F-4D97-AF65-F5344CB8AC3E}">
        <p14:creationId xmlns:p14="http://schemas.microsoft.com/office/powerpoint/2010/main" val="18517396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97D440-BD7F-E228-72E8-11C39D7491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29CBD-77B4-C0DF-258A-0B805DD595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09EC9-DA21-FD08-3EB1-040DD2B154B8}"/>
              </a:ext>
            </a:extLst>
          </p:cNvPr>
          <p:cNvSpPr>
            <a:spLocks noGrp="1"/>
          </p:cNvSpPr>
          <p:nvPr>
            <p:ph type="dt" sz="half" idx="10"/>
          </p:nvPr>
        </p:nvSpPr>
        <p:spPr/>
        <p:txBody>
          <a:bodyPr/>
          <a:lstStyle/>
          <a:p>
            <a:fld id="{D18E5B50-5EE7-4274-A9C4-292CE412EC5E}" type="datetimeFigureOut">
              <a:rPr lang="en-US" smtClean="0"/>
              <a:t>3/23/2026</a:t>
            </a:fld>
            <a:endParaRPr lang="en-US" dirty="0"/>
          </a:p>
        </p:txBody>
      </p:sp>
      <p:sp>
        <p:nvSpPr>
          <p:cNvPr id="5" name="Footer Placeholder 4">
            <a:extLst>
              <a:ext uri="{FF2B5EF4-FFF2-40B4-BE49-F238E27FC236}">
                <a16:creationId xmlns:a16="http://schemas.microsoft.com/office/drawing/2014/main" id="{BCA94D55-4E25-953D-7295-3EEC4226FD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06154F-6B28-DDE9-944D-650D548AD40C}"/>
              </a:ext>
            </a:extLst>
          </p:cNvPr>
          <p:cNvSpPr>
            <a:spLocks noGrp="1"/>
          </p:cNvSpPr>
          <p:nvPr>
            <p:ph type="sldNum" sz="quarter" idx="12"/>
          </p:nvPr>
        </p:nvSpPr>
        <p:spPr/>
        <p:txBody>
          <a:bodyPr/>
          <a:lstStyle/>
          <a:p>
            <a:fld id="{4DEC2A35-A0DE-479D-A364-465892DED2AC}" type="slidenum">
              <a:rPr lang="en-US" smtClean="0"/>
              <a:t>‹#›</a:t>
            </a:fld>
            <a:endParaRPr lang="en-US" dirty="0"/>
          </a:p>
        </p:txBody>
      </p:sp>
      <p:sp>
        <p:nvSpPr>
          <p:cNvPr id="7" name="Rectangle 6">
            <a:extLst>
              <a:ext uri="{FF2B5EF4-FFF2-40B4-BE49-F238E27FC236}">
                <a16:creationId xmlns:a16="http://schemas.microsoft.com/office/drawing/2014/main" id="{4AA78BCE-3F05-929C-B923-858B7F991B5A}"/>
              </a:ext>
            </a:extLst>
          </p:cNvPr>
          <p:cNvSpPr/>
          <p:nvPr/>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8" name="Slide Number Placeholder 5">
            <a:extLst>
              <a:ext uri="{FF2B5EF4-FFF2-40B4-BE49-F238E27FC236}">
                <a16:creationId xmlns:a16="http://schemas.microsoft.com/office/drawing/2014/main" id="{BBC94E9F-92FC-D284-0887-01320C221545}"/>
              </a:ext>
            </a:extLst>
          </p:cNvPr>
          <p:cNvSpPr txBox="1">
            <a:spLocks/>
          </p:cNvSpPr>
          <p:nvPr/>
        </p:nvSpPr>
        <p:spPr>
          <a:xfrm>
            <a:off x="8924544" y="64922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dirty="0"/>
          </a:p>
        </p:txBody>
      </p:sp>
    </p:spTree>
    <p:extLst>
      <p:ext uri="{BB962C8B-B14F-4D97-AF65-F5344CB8AC3E}">
        <p14:creationId xmlns:p14="http://schemas.microsoft.com/office/powerpoint/2010/main" val="21160517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2" y="1178429"/>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a:t>CLICK TO EDITE SUBTITLE</a:t>
            </a:r>
          </a:p>
        </p:txBody>
      </p:sp>
      <p:sp>
        <p:nvSpPr>
          <p:cNvPr id="9" name="Title 2"/>
          <p:cNvSpPr>
            <a:spLocks noGrp="1"/>
          </p:cNvSpPr>
          <p:nvPr>
            <p:ph type="title"/>
          </p:nvPr>
        </p:nvSpPr>
        <p:spPr>
          <a:xfrm>
            <a:off x="508002" y="455086"/>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16097101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cSld name="2_Title Only">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1695F5-3273-4893-BD5F-949B7E2F7609}"/>
              </a:ext>
            </a:extLst>
          </p:cNvPr>
          <p:cNvSpPr txBox="1"/>
          <p:nvPr/>
        </p:nvSpPr>
        <p:spPr>
          <a:xfrm>
            <a:off x="501649" y="6477006"/>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fr-FR" sz="900" noProof="0" dirty="0">
                <a:solidFill>
                  <a:schemeClr val="bg1"/>
                </a:solidFill>
                <a:latin typeface="Calibri" panose="020F0502020204030204" pitchFamily="34" charset="0"/>
                <a:cs typeface="Calibri" panose="020F0502020204030204" pitchFamily="34" charset="0"/>
              </a:rPr>
              <a:t>© 2023. For information, contact Deloitte Touche Tohmatsu Limited.</a:t>
            </a:r>
          </a:p>
        </p:txBody>
      </p:sp>
    </p:spTree>
    <p:extLst>
      <p:ext uri="{BB962C8B-B14F-4D97-AF65-F5344CB8AC3E}">
        <p14:creationId xmlns:p14="http://schemas.microsoft.com/office/powerpoint/2010/main" val="284778328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2BD69D-072E-87BC-2087-EE04DBA8A451}"/>
              </a:ext>
            </a:extLst>
          </p:cNvPr>
          <p:cNvSpPr/>
          <p:nvPr/>
        </p:nvSpPr>
        <p:spPr>
          <a:xfrm rot="5400000">
            <a:off x="5345725" y="11726"/>
            <a:ext cx="1500553" cy="1219200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84258B6E-0726-0FF5-6614-4508FFAC4004}"/>
              </a:ext>
            </a:extLst>
          </p:cNvPr>
          <p:cNvSpPr/>
          <p:nvPr/>
        </p:nvSpPr>
        <p:spPr>
          <a:xfrm>
            <a:off x="0" y="-1"/>
            <a:ext cx="1003184" cy="674579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085729FA-ACCE-96C7-B4D6-49EE72A924E5}"/>
              </a:ext>
            </a:extLst>
          </p:cNvPr>
          <p:cNvSpPr/>
          <p:nvPr/>
        </p:nvSpPr>
        <p:spPr>
          <a:xfrm rot="5400000">
            <a:off x="1557797" y="3505093"/>
            <a:ext cx="1500553" cy="461614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49940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11D1-CFD5-F6DF-419D-9B00D74141D9}"/>
              </a:ext>
            </a:extLst>
          </p:cNvPr>
          <p:cNvSpPr>
            <a:spLocks noGrp="1"/>
          </p:cNvSpPr>
          <p:nvPr>
            <p:ph type="title"/>
          </p:nvPr>
        </p:nvSpPr>
        <p:spPr>
          <a:xfrm>
            <a:off x="292608" y="246888"/>
            <a:ext cx="10515600" cy="950673"/>
          </a:xfrm>
        </p:spPr>
        <p:txBody>
          <a:bodyPr/>
          <a:lstStyle/>
          <a:p>
            <a:r>
              <a:rPr lang="en-US"/>
              <a:t>Click to edit Master title style</a:t>
            </a:r>
          </a:p>
        </p:txBody>
      </p:sp>
      <p:sp>
        <p:nvSpPr>
          <p:cNvPr id="3" name="Date Placeholder 2">
            <a:extLst>
              <a:ext uri="{FF2B5EF4-FFF2-40B4-BE49-F238E27FC236}">
                <a16:creationId xmlns:a16="http://schemas.microsoft.com/office/drawing/2014/main" id="{A6E19ED0-905A-2578-7915-E4D00E662988}"/>
              </a:ext>
            </a:extLst>
          </p:cNvPr>
          <p:cNvSpPr>
            <a:spLocks noGrp="1"/>
          </p:cNvSpPr>
          <p:nvPr>
            <p:ph type="dt" sz="half" idx="10"/>
          </p:nvPr>
        </p:nvSpPr>
        <p:spPr/>
        <p:txBody>
          <a:bodyPr/>
          <a:lstStyle/>
          <a:p>
            <a:fld id="{28371839-2191-436D-806D-71A9C87333F7}" type="datetime1">
              <a:rPr lang="en-US" smtClean="0"/>
              <a:t>3/23/2026</a:t>
            </a:fld>
            <a:endParaRPr lang="en-US" dirty="0"/>
          </a:p>
        </p:txBody>
      </p:sp>
      <p:sp>
        <p:nvSpPr>
          <p:cNvPr id="4" name="Footer Placeholder 3">
            <a:extLst>
              <a:ext uri="{FF2B5EF4-FFF2-40B4-BE49-F238E27FC236}">
                <a16:creationId xmlns:a16="http://schemas.microsoft.com/office/drawing/2014/main" id="{816B711E-71F0-4D18-A7F0-4D06E9913FA8}"/>
              </a:ext>
            </a:extLst>
          </p:cNvPr>
          <p:cNvSpPr>
            <a:spLocks noGrp="1"/>
          </p:cNvSpPr>
          <p:nvPr>
            <p:ph type="ftr" sz="quarter" idx="11"/>
          </p:nvPr>
        </p:nvSpPr>
        <p:spPr/>
        <p:txBody>
          <a:bodyPr/>
          <a:lstStyle/>
          <a:p>
            <a:endParaRPr lang="en-US" dirty="0"/>
          </a:p>
        </p:txBody>
      </p:sp>
      <p:sp>
        <p:nvSpPr>
          <p:cNvPr id="6" name="Rectangle 5">
            <a:extLst>
              <a:ext uri="{FF2B5EF4-FFF2-40B4-BE49-F238E27FC236}">
                <a16:creationId xmlns:a16="http://schemas.microsoft.com/office/drawing/2014/main" id="{D9DA5663-DD1C-9C5C-2887-7C812D0B9B9F}"/>
              </a:ext>
            </a:extLst>
          </p:cNvPr>
          <p:cNvSpPr/>
          <p:nvPr userDrawn="1"/>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7" name="Slide Number Placeholder 5">
            <a:extLst>
              <a:ext uri="{FF2B5EF4-FFF2-40B4-BE49-F238E27FC236}">
                <a16:creationId xmlns:a16="http://schemas.microsoft.com/office/drawing/2014/main" id="{604CED88-2449-2459-DF8D-42365E672512}"/>
              </a:ext>
            </a:extLst>
          </p:cNvPr>
          <p:cNvSpPr txBox="1">
            <a:spLocks/>
          </p:cNvSpPr>
          <p:nvPr userDrawn="1"/>
        </p:nvSpPr>
        <p:spPr>
          <a:xfrm>
            <a:off x="8920377"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dirty="0"/>
          </a:p>
        </p:txBody>
      </p:sp>
      <p:pic>
        <p:nvPicPr>
          <p:cNvPr id="8" name="Picture 7" descr="A blue text on a black background&#10;&#10;Description automatically generated">
            <a:extLst>
              <a:ext uri="{FF2B5EF4-FFF2-40B4-BE49-F238E27FC236}">
                <a16:creationId xmlns:a16="http://schemas.microsoft.com/office/drawing/2014/main" id="{21A42C95-E6BF-4523-1C57-103175552B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126367" y="74839"/>
            <a:ext cx="984506" cy="772780"/>
          </a:xfrm>
          <a:prstGeom prst="rect">
            <a:avLst/>
          </a:prstGeom>
        </p:spPr>
      </p:pic>
    </p:spTree>
    <p:extLst>
      <p:ext uri="{BB962C8B-B14F-4D97-AF65-F5344CB8AC3E}">
        <p14:creationId xmlns:p14="http://schemas.microsoft.com/office/powerpoint/2010/main" val="2637014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DA3C4E-47CD-6FBF-5572-CC03E5893BFC}"/>
              </a:ext>
            </a:extLst>
          </p:cNvPr>
          <p:cNvSpPr>
            <a:spLocks noGrp="1"/>
          </p:cNvSpPr>
          <p:nvPr>
            <p:ph type="dt" sz="half" idx="10"/>
          </p:nvPr>
        </p:nvSpPr>
        <p:spPr/>
        <p:txBody>
          <a:bodyPr/>
          <a:lstStyle/>
          <a:p>
            <a:fld id="{0A7FAD4E-E563-413A-8CC3-0BCDC3FEDBD2}" type="datetime1">
              <a:rPr lang="en-US" smtClean="0"/>
              <a:t>3/23/2026</a:t>
            </a:fld>
            <a:endParaRPr lang="en-US" dirty="0"/>
          </a:p>
        </p:txBody>
      </p:sp>
      <p:sp>
        <p:nvSpPr>
          <p:cNvPr id="3" name="Footer Placeholder 2">
            <a:extLst>
              <a:ext uri="{FF2B5EF4-FFF2-40B4-BE49-F238E27FC236}">
                <a16:creationId xmlns:a16="http://schemas.microsoft.com/office/drawing/2014/main" id="{1193991C-5289-EFAA-E685-5F77BA07BE72}"/>
              </a:ext>
            </a:extLst>
          </p:cNvPr>
          <p:cNvSpPr>
            <a:spLocks noGrp="1"/>
          </p:cNvSpPr>
          <p:nvPr>
            <p:ph type="ftr" sz="quarter" idx="11"/>
          </p:nvPr>
        </p:nvSpPr>
        <p:spPr/>
        <p:txBody>
          <a:bodyPr/>
          <a:lstStyle/>
          <a:p>
            <a:endParaRPr lang="en-US" dirty="0"/>
          </a:p>
        </p:txBody>
      </p:sp>
      <p:sp>
        <p:nvSpPr>
          <p:cNvPr id="34" name="Rectangle 33">
            <a:extLst>
              <a:ext uri="{FF2B5EF4-FFF2-40B4-BE49-F238E27FC236}">
                <a16:creationId xmlns:a16="http://schemas.microsoft.com/office/drawing/2014/main" id="{582B57C4-A90D-3828-12BC-68D60B164C42}"/>
              </a:ext>
            </a:extLst>
          </p:cNvPr>
          <p:cNvSpPr/>
          <p:nvPr userDrawn="1"/>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35" name="Slide Number Placeholder 5">
            <a:extLst>
              <a:ext uri="{FF2B5EF4-FFF2-40B4-BE49-F238E27FC236}">
                <a16:creationId xmlns:a16="http://schemas.microsoft.com/office/drawing/2014/main" id="{9DB39EE1-BEB2-D527-EBA1-D3D74019D0E5}"/>
              </a:ext>
            </a:extLst>
          </p:cNvPr>
          <p:cNvSpPr txBox="1">
            <a:spLocks/>
          </p:cNvSpPr>
          <p:nvPr userDrawn="1"/>
        </p:nvSpPr>
        <p:spPr>
          <a:xfrm>
            <a:off x="8920377"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dirty="0"/>
          </a:p>
        </p:txBody>
      </p:sp>
      <p:pic>
        <p:nvPicPr>
          <p:cNvPr id="36" name="Picture 35" descr="A blue text on a black background&#10;&#10;Description automatically generated">
            <a:extLst>
              <a:ext uri="{FF2B5EF4-FFF2-40B4-BE49-F238E27FC236}">
                <a16:creationId xmlns:a16="http://schemas.microsoft.com/office/drawing/2014/main" id="{27225B73-B5F3-4882-C794-F19BB858EB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126367" y="74839"/>
            <a:ext cx="984506" cy="772780"/>
          </a:xfrm>
          <a:prstGeom prst="rect">
            <a:avLst/>
          </a:prstGeom>
        </p:spPr>
      </p:pic>
    </p:spTree>
    <p:extLst>
      <p:ext uri="{BB962C8B-B14F-4D97-AF65-F5344CB8AC3E}">
        <p14:creationId xmlns:p14="http://schemas.microsoft.com/office/powerpoint/2010/main" val="154933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11D1-CFD5-F6DF-419D-9B00D74141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E19ED0-905A-2578-7915-E4D00E662988}"/>
              </a:ext>
            </a:extLst>
          </p:cNvPr>
          <p:cNvSpPr>
            <a:spLocks noGrp="1"/>
          </p:cNvSpPr>
          <p:nvPr>
            <p:ph type="dt" sz="half" idx="10"/>
          </p:nvPr>
        </p:nvSpPr>
        <p:spPr/>
        <p:txBody>
          <a:bodyPr/>
          <a:lstStyle/>
          <a:p>
            <a:fld id="{28371839-2191-436D-806D-71A9C87333F7}" type="datetime1">
              <a:rPr lang="en-US" smtClean="0"/>
              <a:t>3/23/2026</a:t>
            </a:fld>
            <a:endParaRPr lang="en-US" dirty="0"/>
          </a:p>
        </p:txBody>
      </p:sp>
      <p:sp>
        <p:nvSpPr>
          <p:cNvPr id="4" name="Footer Placeholder 3">
            <a:extLst>
              <a:ext uri="{FF2B5EF4-FFF2-40B4-BE49-F238E27FC236}">
                <a16:creationId xmlns:a16="http://schemas.microsoft.com/office/drawing/2014/main" id="{816B711E-71F0-4D18-A7F0-4D06E9913FA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DC8CCC7-6AFE-A746-7708-480423E44D8E}"/>
              </a:ext>
            </a:extLst>
          </p:cNvPr>
          <p:cNvSpPr>
            <a:spLocks noGrp="1"/>
          </p:cNvSpPr>
          <p:nvPr>
            <p:ph type="sldNum" sz="quarter" idx="12"/>
          </p:nvPr>
        </p:nvSpPr>
        <p:spPr/>
        <p:txBody>
          <a:bodyPr/>
          <a:lstStyle/>
          <a:p>
            <a:fld id="{FD0882FC-4526-4F55-8D94-153238F064C3}" type="slidenum">
              <a:rPr lang="en-US" smtClean="0"/>
              <a:t>‹#›</a:t>
            </a:fld>
            <a:endParaRPr lang="en-US" dirty="0"/>
          </a:p>
        </p:txBody>
      </p:sp>
    </p:spTree>
    <p:extLst>
      <p:ext uri="{BB962C8B-B14F-4D97-AF65-F5344CB8AC3E}">
        <p14:creationId xmlns:p14="http://schemas.microsoft.com/office/powerpoint/2010/main" val="34822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DA3C4E-47CD-6FBF-5572-CC03E5893BFC}"/>
              </a:ext>
            </a:extLst>
          </p:cNvPr>
          <p:cNvSpPr>
            <a:spLocks noGrp="1"/>
          </p:cNvSpPr>
          <p:nvPr>
            <p:ph type="dt" sz="half" idx="10"/>
          </p:nvPr>
        </p:nvSpPr>
        <p:spPr/>
        <p:txBody>
          <a:bodyPr/>
          <a:lstStyle/>
          <a:p>
            <a:fld id="{0A7FAD4E-E563-413A-8CC3-0BCDC3FEDBD2}" type="datetime1">
              <a:rPr lang="en-US" smtClean="0"/>
              <a:t>3/23/2026</a:t>
            </a:fld>
            <a:endParaRPr lang="en-US" dirty="0"/>
          </a:p>
        </p:txBody>
      </p:sp>
      <p:sp>
        <p:nvSpPr>
          <p:cNvPr id="3" name="Footer Placeholder 2">
            <a:extLst>
              <a:ext uri="{FF2B5EF4-FFF2-40B4-BE49-F238E27FC236}">
                <a16:creationId xmlns:a16="http://schemas.microsoft.com/office/drawing/2014/main" id="{1193991C-5289-EFAA-E685-5F77BA07BE7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74D2BD9-80F7-FF9E-6637-DCB84603F8C4}"/>
              </a:ext>
            </a:extLst>
          </p:cNvPr>
          <p:cNvSpPr>
            <a:spLocks noGrp="1"/>
          </p:cNvSpPr>
          <p:nvPr>
            <p:ph type="sldNum" sz="quarter" idx="12"/>
          </p:nvPr>
        </p:nvSpPr>
        <p:spPr/>
        <p:txBody>
          <a:bodyPr/>
          <a:lstStyle/>
          <a:p>
            <a:fld id="{FD0882FC-4526-4F55-8D94-153238F064C3}" type="slidenum">
              <a:rPr lang="en-US" smtClean="0"/>
              <a:t>‹#›</a:t>
            </a:fld>
            <a:endParaRPr lang="en-US" dirty="0"/>
          </a:p>
        </p:txBody>
      </p:sp>
    </p:spTree>
    <p:extLst>
      <p:ext uri="{BB962C8B-B14F-4D97-AF65-F5344CB8AC3E}">
        <p14:creationId xmlns:p14="http://schemas.microsoft.com/office/powerpoint/2010/main" val="4072845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305B51-AB61-9E67-6CE9-9B4AABD20B9C}"/>
              </a:ext>
            </a:extLst>
          </p:cNvPr>
          <p:cNvSpPr>
            <a:spLocks noGrp="1"/>
          </p:cNvSpPr>
          <p:nvPr>
            <p:ph type="title"/>
          </p:nvPr>
        </p:nvSpPr>
        <p:spPr>
          <a:xfrm>
            <a:off x="838200" y="854015"/>
            <a:ext cx="10515600" cy="9506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63B6BC-4FD9-CAD2-75D3-92E1640EB960}"/>
              </a:ext>
            </a:extLst>
          </p:cNvPr>
          <p:cNvSpPr>
            <a:spLocks noGrp="1"/>
          </p:cNvSpPr>
          <p:nvPr>
            <p:ph type="body" idx="1"/>
          </p:nvPr>
        </p:nvSpPr>
        <p:spPr>
          <a:xfrm>
            <a:off x="838200" y="1984075"/>
            <a:ext cx="10515600" cy="41928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81B9E-F821-A07E-BDA4-FD06C87FA4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41FE9A-F5DE-485B-91D4-13D6E5BC4047}" type="datetime1">
              <a:rPr lang="en-US" smtClean="0"/>
              <a:t>3/23/2026</a:t>
            </a:fld>
            <a:endParaRPr lang="en-US" dirty="0"/>
          </a:p>
        </p:txBody>
      </p:sp>
      <p:sp>
        <p:nvSpPr>
          <p:cNvPr id="5" name="Footer Placeholder 4">
            <a:extLst>
              <a:ext uri="{FF2B5EF4-FFF2-40B4-BE49-F238E27FC236}">
                <a16:creationId xmlns:a16="http://schemas.microsoft.com/office/drawing/2014/main" id="{0D8D7B3E-19A7-F4FE-24B7-96FB464B78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2E2A2454-1D37-95D1-1005-6109DA75A2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0882FC-4526-4F55-8D94-153238F064C3}" type="slidenum">
              <a:rPr lang="en-US" smtClean="0"/>
              <a:t>‹#›</a:t>
            </a:fld>
            <a:endParaRPr lang="en-US" dirty="0"/>
          </a:p>
        </p:txBody>
      </p:sp>
    </p:spTree>
    <p:extLst>
      <p:ext uri="{BB962C8B-B14F-4D97-AF65-F5344CB8AC3E}">
        <p14:creationId xmlns:p14="http://schemas.microsoft.com/office/powerpoint/2010/main" val="2513209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305B51-AB61-9E67-6CE9-9B4AABD20B9C}"/>
              </a:ext>
            </a:extLst>
          </p:cNvPr>
          <p:cNvSpPr>
            <a:spLocks noGrp="1"/>
          </p:cNvSpPr>
          <p:nvPr>
            <p:ph type="title"/>
          </p:nvPr>
        </p:nvSpPr>
        <p:spPr>
          <a:xfrm>
            <a:off x="838200" y="854015"/>
            <a:ext cx="10515600" cy="9506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63B6BC-4FD9-CAD2-75D3-92E1640EB960}"/>
              </a:ext>
            </a:extLst>
          </p:cNvPr>
          <p:cNvSpPr>
            <a:spLocks noGrp="1"/>
          </p:cNvSpPr>
          <p:nvPr>
            <p:ph type="body" idx="1"/>
          </p:nvPr>
        </p:nvSpPr>
        <p:spPr>
          <a:xfrm>
            <a:off x="838200" y="1984075"/>
            <a:ext cx="10515600" cy="41928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81B9E-F821-A07E-BDA4-FD06C87FA4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41FE9A-F5DE-485B-91D4-13D6E5BC4047}" type="datetime1">
              <a:rPr lang="en-US" smtClean="0"/>
              <a:t>3/23/2026</a:t>
            </a:fld>
            <a:endParaRPr lang="en-US" dirty="0"/>
          </a:p>
        </p:txBody>
      </p:sp>
      <p:sp>
        <p:nvSpPr>
          <p:cNvPr id="5" name="Footer Placeholder 4">
            <a:extLst>
              <a:ext uri="{FF2B5EF4-FFF2-40B4-BE49-F238E27FC236}">
                <a16:creationId xmlns:a16="http://schemas.microsoft.com/office/drawing/2014/main" id="{0D8D7B3E-19A7-F4FE-24B7-96FB464B78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2E2A2454-1D37-95D1-1005-6109DA75A2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0882FC-4526-4F55-8D94-153238F064C3}" type="slidenum">
              <a:rPr lang="en-US" smtClean="0"/>
              <a:t>‹#›</a:t>
            </a:fld>
            <a:endParaRPr lang="en-US" dirty="0"/>
          </a:p>
        </p:txBody>
      </p:sp>
    </p:spTree>
    <p:extLst>
      <p:ext uri="{BB962C8B-B14F-4D97-AF65-F5344CB8AC3E}">
        <p14:creationId xmlns:p14="http://schemas.microsoft.com/office/powerpoint/2010/main" val="110577916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305B51-AB61-9E67-6CE9-9B4AABD20B9C}"/>
              </a:ext>
            </a:extLst>
          </p:cNvPr>
          <p:cNvSpPr>
            <a:spLocks noGrp="1"/>
          </p:cNvSpPr>
          <p:nvPr>
            <p:ph type="title"/>
          </p:nvPr>
        </p:nvSpPr>
        <p:spPr>
          <a:xfrm>
            <a:off x="838200" y="854015"/>
            <a:ext cx="10515600" cy="9506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63B6BC-4FD9-CAD2-75D3-92E1640EB960}"/>
              </a:ext>
            </a:extLst>
          </p:cNvPr>
          <p:cNvSpPr>
            <a:spLocks noGrp="1"/>
          </p:cNvSpPr>
          <p:nvPr>
            <p:ph type="body" idx="1"/>
          </p:nvPr>
        </p:nvSpPr>
        <p:spPr>
          <a:xfrm>
            <a:off x="838200" y="1984075"/>
            <a:ext cx="10515600" cy="41928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81B9E-F821-A07E-BDA4-FD06C87FA4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AE7DB6-393D-4D54-9424-4BC1D38D3696}" type="datetimeFigureOut">
              <a:rPr lang="en-US" smtClean="0"/>
              <a:t>3/23/2026</a:t>
            </a:fld>
            <a:endParaRPr lang="en-US" dirty="0"/>
          </a:p>
        </p:txBody>
      </p:sp>
      <p:sp>
        <p:nvSpPr>
          <p:cNvPr id="5" name="Footer Placeholder 4">
            <a:extLst>
              <a:ext uri="{FF2B5EF4-FFF2-40B4-BE49-F238E27FC236}">
                <a16:creationId xmlns:a16="http://schemas.microsoft.com/office/drawing/2014/main" id="{0D8D7B3E-19A7-F4FE-24B7-96FB464B78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2E2A2454-1D37-95D1-1005-6109DA75A2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58F115-D33D-459F-82EE-5FF683F86FFD}" type="slidenum">
              <a:rPr lang="en-US" smtClean="0"/>
              <a:t>‹#›</a:t>
            </a:fld>
            <a:endParaRPr lang="en-US" dirty="0"/>
          </a:p>
        </p:txBody>
      </p:sp>
    </p:spTree>
    <p:extLst>
      <p:ext uri="{BB962C8B-B14F-4D97-AF65-F5344CB8AC3E}">
        <p14:creationId xmlns:p14="http://schemas.microsoft.com/office/powerpoint/2010/main" val="2840350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305B51-AB61-9E67-6CE9-9B4AABD20B9C}"/>
              </a:ext>
            </a:extLst>
          </p:cNvPr>
          <p:cNvSpPr>
            <a:spLocks noGrp="1"/>
          </p:cNvSpPr>
          <p:nvPr>
            <p:ph type="title"/>
          </p:nvPr>
        </p:nvSpPr>
        <p:spPr>
          <a:xfrm>
            <a:off x="838200" y="854015"/>
            <a:ext cx="10515600" cy="9506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63B6BC-4FD9-CAD2-75D3-92E1640EB960}"/>
              </a:ext>
            </a:extLst>
          </p:cNvPr>
          <p:cNvSpPr>
            <a:spLocks noGrp="1"/>
          </p:cNvSpPr>
          <p:nvPr>
            <p:ph type="body" idx="1"/>
          </p:nvPr>
        </p:nvSpPr>
        <p:spPr>
          <a:xfrm>
            <a:off x="838200" y="1984075"/>
            <a:ext cx="10515600" cy="41928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81B9E-F821-A07E-BDA4-FD06C87FA4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8E5B50-5EE7-4274-A9C4-292CE412EC5E}" type="datetimeFigureOut">
              <a:rPr lang="en-US" smtClean="0"/>
              <a:t>3/23/2026</a:t>
            </a:fld>
            <a:endParaRPr lang="en-US" dirty="0"/>
          </a:p>
        </p:txBody>
      </p:sp>
      <p:sp>
        <p:nvSpPr>
          <p:cNvPr id="5" name="Footer Placeholder 4">
            <a:extLst>
              <a:ext uri="{FF2B5EF4-FFF2-40B4-BE49-F238E27FC236}">
                <a16:creationId xmlns:a16="http://schemas.microsoft.com/office/drawing/2014/main" id="{0D8D7B3E-19A7-F4FE-24B7-96FB464B78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2E2A2454-1D37-95D1-1005-6109DA75A2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DEC2A35-A0DE-479D-A364-465892DED2AC}" type="slidenum">
              <a:rPr lang="en-US" smtClean="0"/>
              <a:t>‹#›</a:t>
            </a:fld>
            <a:endParaRPr lang="en-US" dirty="0"/>
          </a:p>
        </p:txBody>
      </p:sp>
    </p:spTree>
    <p:extLst>
      <p:ext uri="{BB962C8B-B14F-4D97-AF65-F5344CB8AC3E}">
        <p14:creationId xmlns:p14="http://schemas.microsoft.com/office/powerpoint/2010/main" val="88753147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2.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CA66F-8B23-F358-157D-53D0014A1900}"/>
            </a:ext>
          </a:extLst>
        </p:cNvPr>
        <p:cNvGrpSpPr/>
        <p:nvPr/>
      </p:nvGrpSpPr>
      <p:grpSpPr>
        <a:xfrm>
          <a:off x="0" y="0"/>
          <a:ext cx="0" cy="0"/>
          <a:chOff x="0" y="0"/>
          <a:chExt cx="0" cy="0"/>
        </a:xfrm>
      </p:grpSpPr>
      <p:pic>
        <p:nvPicPr>
          <p:cNvPr id="3" name="Picture 2" descr="Airplane jet engine on wing, in flight">
            <a:extLst>
              <a:ext uri="{FF2B5EF4-FFF2-40B4-BE49-F238E27FC236}">
                <a16:creationId xmlns:a16="http://schemas.microsoft.com/office/drawing/2014/main" id="{14CD3600-0BBA-A87B-B4EC-3E72BF10367C}"/>
              </a:ext>
            </a:extLst>
          </p:cNvPr>
          <p:cNvPicPr>
            <a:picLocks noChangeAspect="1"/>
          </p:cNvPicPr>
          <p:nvPr/>
        </p:nvPicPr>
        <p:blipFill>
          <a:blip r:embed="rId3" cstate="print">
            <a:alphaModFix amt="30000"/>
            <a:extLst>
              <a:ext uri="{28A0092B-C50C-407E-A947-70E740481C1C}">
                <a14:useLocalDpi xmlns:a14="http://schemas.microsoft.com/office/drawing/2010/main"/>
              </a:ext>
            </a:extLst>
          </a:blip>
          <a:stretch>
            <a:fillRect/>
          </a:stretch>
        </p:blipFill>
        <p:spPr>
          <a:xfrm>
            <a:off x="0" y="786384"/>
            <a:ext cx="12192000" cy="6071616"/>
          </a:xfrm>
          <a:prstGeom prst="rect">
            <a:avLst/>
          </a:prstGeom>
          <a:effectLst>
            <a:outerShdw blurRad="50800" dist="50800" dir="5400000" algn="ctr" rotWithShape="0">
              <a:srgbClr val="000000">
                <a:alpha val="20000"/>
              </a:srgbClr>
            </a:outerShdw>
          </a:effectLst>
        </p:spPr>
      </p:pic>
      <p:sp>
        <p:nvSpPr>
          <p:cNvPr id="4" name="Title 3">
            <a:extLst>
              <a:ext uri="{FF2B5EF4-FFF2-40B4-BE49-F238E27FC236}">
                <a16:creationId xmlns:a16="http://schemas.microsoft.com/office/drawing/2014/main" id="{6F870F4F-FB3F-16F5-1FB1-6A856F2A4C1C}"/>
              </a:ext>
            </a:extLst>
          </p:cNvPr>
          <p:cNvSpPr>
            <a:spLocks noGrp="1"/>
          </p:cNvSpPr>
          <p:nvPr>
            <p:ph type="ctrTitle"/>
          </p:nvPr>
        </p:nvSpPr>
        <p:spPr/>
        <p:txBody>
          <a:bodyPr/>
          <a:lstStyle/>
          <a:p>
            <a:r>
              <a:rPr lang="en-US" dirty="0"/>
              <a:t>Unified ERP Program</a:t>
            </a:r>
          </a:p>
        </p:txBody>
      </p:sp>
      <p:sp>
        <p:nvSpPr>
          <p:cNvPr id="5" name="Subtitle 4">
            <a:extLst>
              <a:ext uri="{FF2B5EF4-FFF2-40B4-BE49-F238E27FC236}">
                <a16:creationId xmlns:a16="http://schemas.microsoft.com/office/drawing/2014/main" id="{4919CEBC-57AC-4349-739A-0BC674E750CC}"/>
              </a:ext>
            </a:extLst>
          </p:cNvPr>
          <p:cNvSpPr>
            <a:spLocks noGrp="1"/>
          </p:cNvSpPr>
          <p:nvPr>
            <p:ph type="subTitle" idx="1"/>
          </p:nvPr>
        </p:nvSpPr>
        <p:spPr/>
        <p:txBody>
          <a:bodyPr vert="horz" lIns="91440" tIns="45720" rIns="91440" bIns="45720" rtlCol="0" anchor="t">
            <a:normAutofit lnSpcReduction="10000"/>
          </a:bodyPr>
          <a:lstStyle/>
          <a:p>
            <a:r>
              <a:rPr lang="en-US" sz="3200" dirty="0"/>
              <a:t>Spring 2026 CAT IRP Meeting</a:t>
            </a:r>
          </a:p>
          <a:p>
            <a:r>
              <a:rPr lang="en-US" sz="3200" dirty="0"/>
              <a:t>Rich Loftus Vice Chancellor </a:t>
            </a:r>
          </a:p>
          <a:p>
            <a:r>
              <a:rPr lang="en-US" sz="3200" dirty="0"/>
              <a:t>Strategic Implementation</a:t>
            </a:r>
          </a:p>
        </p:txBody>
      </p:sp>
    </p:spTree>
    <p:extLst>
      <p:ext uri="{BB962C8B-B14F-4D97-AF65-F5344CB8AC3E}">
        <p14:creationId xmlns:p14="http://schemas.microsoft.com/office/powerpoint/2010/main" val="985241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96CBB-99E6-0703-7012-5E2413F3A30C}"/>
              </a:ext>
            </a:extLst>
          </p:cNvPr>
          <p:cNvSpPr>
            <a:spLocks noGrp="1"/>
          </p:cNvSpPr>
          <p:nvPr/>
        </p:nvSpPr>
        <p:spPr>
          <a:xfrm>
            <a:off x="396392" y="631733"/>
            <a:ext cx="10515600" cy="11236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Design Sessions Update</a:t>
            </a:r>
          </a:p>
        </p:txBody>
      </p:sp>
      <p:sp>
        <p:nvSpPr>
          <p:cNvPr id="3" name="TextBox 2">
            <a:extLst>
              <a:ext uri="{FF2B5EF4-FFF2-40B4-BE49-F238E27FC236}">
                <a16:creationId xmlns:a16="http://schemas.microsoft.com/office/drawing/2014/main" id="{600FED42-F1D8-BCF8-BE65-60A14435E0A0}"/>
              </a:ext>
            </a:extLst>
          </p:cNvPr>
          <p:cNvSpPr txBox="1"/>
          <p:nvPr/>
        </p:nvSpPr>
        <p:spPr>
          <a:xfrm>
            <a:off x="555718" y="1902005"/>
            <a:ext cx="6753378" cy="432426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spcAft>
                <a:spcPts val="300"/>
              </a:spcAft>
            </a:pPr>
            <a:r>
              <a:rPr lang="en-US" sz="1600" b="1" dirty="0">
                <a:solidFill>
                  <a:schemeClr val="accent1"/>
                </a:solidFill>
              </a:rPr>
              <a:t>Unified ERP Design Sessions</a:t>
            </a:r>
          </a:p>
          <a:p>
            <a:pPr marL="285750" indent="-285750">
              <a:spcBef>
                <a:spcPts val="300"/>
              </a:spcBef>
              <a:spcAft>
                <a:spcPts val="300"/>
              </a:spcAft>
              <a:buFont typeface="Arial" panose="020B0604020202020204" pitchFamily="34" charset="0"/>
              <a:buChar char="•"/>
            </a:pPr>
            <a:r>
              <a:rPr lang="en-US" sz="1600" dirty="0"/>
              <a:t>291 unique USG invitees across 15 institutions</a:t>
            </a:r>
          </a:p>
          <a:p>
            <a:pPr marL="285750" indent="-285750">
              <a:spcBef>
                <a:spcPts val="300"/>
              </a:spcBef>
              <a:spcAft>
                <a:spcPts val="300"/>
              </a:spcAft>
              <a:buFont typeface="Arial" panose="020B0604020202020204" pitchFamily="34" charset="0"/>
              <a:buChar char="•"/>
            </a:pPr>
            <a:r>
              <a:rPr lang="en-US" sz="1600" dirty="0"/>
              <a:t>52.4% of Design Sessions Completed </a:t>
            </a:r>
            <a:endParaRPr lang="en-US" sz="1600" dirty="0">
              <a:ea typeface="Open Sans"/>
              <a:cs typeface="Open Sans"/>
            </a:endParaRPr>
          </a:p>
          <a:p>
            <a:pPr>
              <a:spcBef>
                <a:spcPts val="300"/>
              </a:spcBef>
              <a:spcAft>
                <a:spcPts val="300"/>
              </a:spcAft>
            </a:pPr>
            <a:endParaRPr lang="en-US" sz="1600" b="1" dirty="0">
              <a:solidFill>
                <a:srgbClr val="003366"/>
              </a:solidFill>
            </a:endParaRPr>
          </a:p>
          <a:p>
            <a:pPr>
              <a:spcBef>
                <a:spcPts val="300"/>
              </a:spcBef>
              <a:spcAft>
                <a:spcPts val="300"/>
              </a:spcAft>
            </a:pPr>
            <a:r>
              <a:rPr lang="en-US" sz="1600" b="1" dirty="0">
                <a:solidFill>
                  <a:srgbClr val="003366"/>
                </a:solidFill>
              </a:rPr>
              <a:t>Early Themes Emerging:</a:t>
            </a:r>
          </a:p>
          <a:p>
            <a:pPr marL="285750" indent="-285750">
              <a:spcBef>
                <a:spcPts val="300"/>
              </a:spcBef>
              <a:spcAft>
                <a:spcPts val="300"/>
              </a:spcAft>
              <a:buFont typeface="Arial" panose="020B0604020202020204" pitchFamily="34" charset="0"/>
              <a:buChar char="•"/>
            </a:pPr>
            <a:r>
              <a:rPr lang="en-US" sz="1600" b="1" dirty="0"/>
              <a:t>Shared Services Connection: </a:t>
            </a:r>
            <a:r>
              <a:rPr lang="en-US" sz="1600" dirty="0"/>
              <a:t>Process design in WD highly interdependent on future state Shared Services approach – drawing attention from participants and program team.</a:t>
            </a:r>
          </a:p>
          <a:p>
            <a:pPr marL="285750" indent="-285750">
              <a:spcBef>
                <a:spcPts val="300"/>
              </a:spcBef>
              <a:spcAft>
                <a:spcPts val="300"/>
              </a:spcAft>
              <a:buFont typeface="Arial" panose="020B0604020202020204" pitchFamily="34" charset="0"/>
              <a:buChar char="•"/>
            </a:pPr>
            <a:r>
              <a:rPr lang="en-US" sz="1600" b="1" dirty="0"/>
              <a:t>Standardization of Master Data: </a:t>
            </a:r>
            <a:r>
              <a:rPr lang="en-US" sz="1600" dirty="0"/>
              <a:t>Single unified solution means shared master lists of suppliers, customers, etc across the whole system – this is a big change for many institutions. </a:t>
            </a:r>
            <a:endParaRPr lang="en-US" sz="1600" dirty="0">
              <a:ea typeface="Open Sans"/>
              <a:cs typeface="Open Sans"/>
            </a:endParaRPr>
          </a:p>
          <a:p>
            <a:pPr marL="285750" indent="-285750">
              <a:spcBef>
                <a:spcPts val="300"/>
              </a:spcBef>
              <a:spcAft>
                <a:spcPts val="300"/>
              </a:spcAft>
              <a:buFont typeface="Arial" panose="020B0604020202020204" pitchFamily="34" charset="0"/>
              <a:buChar char="•"/>
            </a:pPr>
            <a:r>
              <a:rPr lang="en-US" sz="1600" b="1" dirty="0"/>
              <a:t>Systems Thinking: </a:t>
            </a:r>
            <a:r>
              <a:rPr lang="en-US" sz="1600" dirty="0"/>
              <a:t>In a single unified ERP, decisions in one area may affect another. Teams are getting the hang of evaluating their design and how it may impact all other upstream or downstream functions in Workday.</a:t>
            </a:r>
            <a:endParaRPr lang="en-US" sz="1600" dirty="0">
              <a:ea typeface="Open Sans"/>
              <a:cs typeface="Open Sans"/>
            </a:endParaRPr>
          </a:p>
        </p:txBody>
      </p:sp>
      <p:graphicFrame>
        <p:nvGraphicFramePr>
          <p:cNvPr id="4" name="Chart 3">
            <a:extLst>
              <a:ext uri="{FF2B5EF4-FFF2-40B4-BE49-F238E27FC236}">
                <a16:creationId xmlns:a16="http://schemas.microsoft.com/office/drawing/2014/main" id="{01BB3577-6314-63B7-8621-02B63777AA2F}"/>
              </a:ext>
            </a:extLst>
          </p:cNvPr>
          <p:cNvGraphicFramePr>
            <a:graphicFrameLocks/>
          </p:cNvGraphicFramePr>
          <p:nvPr/>
        </p:nvGraphicFramePr>
        <p:xfrm>
          <a:off x="7223607" y="2041553"/>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113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34AA1-0816-265B-CFC1-4879BDF063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08EB5A-2376-3603-BFB0-53FDCB62AF85}"/>
              </a:ext>
            </a:extLst>
          </p:cNvPr>
          <p:cNvSpPr>
            <a:spLocks noGrp="1"/>
          </p:cNvSpPr>
          <p:nvPr>
            <p:ph type="title"/>
          </p:nvPr>
        </p:nvSpPr>
        <p:spPr/>
        <p:txBody>
          <a:bodyPr>
            <a:normAutofit/>
          </a:bodyPr>
          <a:lstStyle/>
          <a:p>
            <a:r>
              <a:rPr lang="en-US" dirty="0"/>
              <a:t>Governance &amp; Decision-Making</a:t>
            </a:r>
            <a:br>
              <a:rPr lang="en-US" dirty="0"/>
            </a:br>
            <a:endParaRPr lang="en-US" sz="2200" dirty="0"/>
          </a:p>
        </p:txBody>
      </p:sp>
      <p:grpSp>
        <p:nvGrpSpPr>
          <p:cNvPr id="204" name="Group 203">
            <a:extLst>
              <a:ext uri="{FF2B5EF4-FFF2-40B4-BE49-F238E27FC236}">
                <a16:creationId xmlns:a16="http://schemas.microsoft.com/office/drawing/2014/main" id="{00C33362-0F52-84E6-1910-4759D6ED9A6A}"/>
              </a:ext>
            </a:extLst>
          </p:cNvPr>
          <p:cNvGrpSpPr/>
          <p:nvPr/>
        </p:nvGrpSpPr>
        <p:grpSpPr>
          <a:xfrm>
            <a:off x="1815170" y="1645920"/>
            <a:ext cx="6954102" cy="4462233"/>
            <a:chOff x="552450" y="1826389"/>
            <a:chExt cx="4819650" cy="4281766"/>
          </a:xfrm>
        </p:grpSpPr>
        <p:sp>
          <p:nvSpPr>
            <p:cNvPr id="205" name="Freeform 32">
              <a:extLst>
                <a:ext uri="{FF2B5EF4-FFF2-40B4-BE49-F238E27FC236}">
                  <a16:creationId xmlns:a16="http://schemas.microsoft.com/office/drawing/2014/main" id="{26D91C3E-D9B3-845D-71FF-F78D6B741270}"/>
                </a:ext>
              </a:extLst>
            </p:cNvPr>
            <p:cNvSpPr>
              <a:spLocks/>
            </p:cNvSpPr>
            <p:nvPr/>
          </p:nvSpPr>
          <p:spPr bwMode="blackWhite">
            <a:xfrm>
              <a:off x="939891" y="4752401"/>
              <a:ext cx="4041232" cy="676665"/>
            </a:xfrm>
            <a:custGeom>
              <a:avLst/>
              <a:gdLst>
                <a:gd name="T0" fmla="*/ 2147483647 w 1367"/>
                <a:gd name="T1" fmla="*/ 0 h 235"/>
                <a:gd name="T2" fmla="*/ 0 w 1367"/>
                <a:gd name="T3" fmla="*/ 2147483647 h 235"/>
                <a:gd name="T4" fmla="*/ 2147483647 w 1367"/>
                <a:gd name="T5" fmla="*/ 2147483647 h 235"/>
                <a:gd name="T6" fmla="*/ 2147483647 w 1367"/>
                <a:gd name="T7" fmla="*/ 0 h 235"/>
                <a:gd name="T8" fmla="*/ 2147483647 w 1367"/>
                <a:gd name="T9" fmla="*/ 0 h 235"/>
                <a:gd name="T10" fmla="*/ 0 60000 65536"/>
                <a:gd name="T11" fmla="*/ 0 60000 65536"/>
                <a:gd name="T12" fmla="*/ 0 60000 65536"/>
                <a:gd name="T13" fmla="*/ 0 60000 65536"/>
                <a:gd name="T14" fmla="*/ 0 60000 65536"/>
                <a:gd name="T15" fmla="*/ 0 w 1367"/>
                <a:gd name="T16" fmla="*/ 0 h 235"/>
                <a:gd name="T17" fmla="*/ 1367 w 1367"/>
                <a:gd name="T18" fmla="*/ 235 h 235"/>
              </a:gdLst>
              <a:ahLst/>
              <a:cxnLst>
                <a:cxn ang="T10">
                  <a:pos x="T0" y="T1"/>
                </a:cxn>
                <a:cxn ang="T11">
                  <a:pos x="T2" y="T3"/>
                </a:cxn>
                <a:cxn ang="T12">
                  <a:pos x="T4" y="T5"/>
                </a:cxn>
                <a:cxn ang="T13">
                  <a:pos x="T6" y="T7"/>
                </a:cxn>
                <a:cxn ang="T14">
                  <a:pos x="T8" y="T9"/>
                </a:cxn>
              </a:cxnLst>
              <a:rect l="T15" t="T16" r="T17" b="T18"/>
              <a:pathLst>
                <a:path w="1367" h="235">
                  <a:moveTo>
                    <a:pt x="130" y="0"/>
                  </a:moveTo>
                  <a:lnTo>
                    <a:pt x="0" y="234"/>
                  </a:lnTo>
                  <a:lnTo>
                    <a:pt x="1366" y="234"/>
                  </a:lnTo>
                  <a:lnTo>
                    <a:pt x="1235" y="0"/>
                  </a:lnTo>
                  <a:lnTo>
                    <a:pt x="130" y="0"/>
                  </a:lnTo>
                </a:path>
              </a:pathLst>
            </a:custGeom>
            <a:solidFill>
              <a:srgbClr val="B6B6B6"/>
            </a:solidFill>
            <a:ln w="9525" cap="rnd">
              <a:solidFill>
                <a:srgbClr val="FFFFFF"/>
              </a:solidFill>
              <a:round/>
              <a:headEnd type="none" w="sm" len="sm"/>
              <a:tailEnd type="none" w="sm" len="sm"/>
            </a:ln>
          </p:spPr>
          <p:txBody>
            <a:bodyPr lIns="33338" tIns="33338" rIns="33338" bIns="33338" anchor="ctr"/>
            <a:lstStyle/>
            <a:p>
              <a:pPr algn="ctr" defTabSz="685800" fontAlgn="base">
                <a:lnSpc>
                  <a:spcPct val="90000"/>
                </a:lnSpc>
                <a:spcBef>
                  <a:spcPct val="20000"/>
                </a:spcBef>
                <a:spcAft>
                  <a:spcPct val="10000"/>
                </a:spcAft>
                <a:defRPr/>
              </a:pPr>
              <a:r>
                <a:rPr lang="en-GB" b="1" kern="0" dirty="0">
                  <a:solidFill>
                    <a:srgbClr val="000000"/>
                  </a:solidFill>
                  <a:latin typeface="Arial" panose="020B0604020202020204" pitchFamily="34" charset="0"/>
                  <a:ea typeface="Verdana" panose="020B0604030504040204" pitchFamily="34" charset="0"/>
                  <a:cs typeface="Arial" panose="020B0604020202020204" pitchFamily="34" charset="0"/>
                </a:rPr>
                <a:t>Business Suite Leads</a:t>
              </a:r>
            </a:p>
          </p:txBody>
        </p:sp>
        <p:sp>
          <p:nvSpPr>
            <p:cNvPr id="206" name="Freeform 34">
              <a:extLst>
                <a:ext uri="{FF2B5EF4-FFF2-40B4-BE49-F238E27FC236}">
                  <a16:creationId xmlns:a16="http://schemas.microsoft.com/office/drawing/2014/main" id="{7B644D9E-AFB8-E09D-B0CB-7C527F04C156}"/>
                </a:ext>
              </a:extLst>
            </p:cNvPr>
            <p:cNvSpPr>
              <a:spLocks/>
            </p:cNvSpPr>
            <p:nvPr/>
          </p:nvSpPr>
          <p:spPr bwMode="blackWhite">
            <a:xfrm>
              <a:off x="552450" y="5431490"/>
              <a:ext cx="4819650" cy="676665"/>
            </a:xfrm>
            <a:custGeom>
              <a:avLst/>
              <a:gdLst>
                <a:gd name="T0" fmla="*/ 2147483647 w 1628"/>
                <a:gd name="T1" fmla="*/ 0 h 235"/>
                <a:gd name="T2" fmla="*/ 0 w 1628"/>
                <a:gd name="T3" fmla="*/ 2147483647 h 235"/>
                <a:gd name="T4" fmla="*/ 2147483647 w 1628"/>
                <a:gd name="T5" fmla="*/ 2147483647 h 235"/>
                <a:gd name="T6" fmla="*/ 2147483647 w 1628"/>
                <a:gd name="T7" fmla="*/ 0 h 235"/>
                <a:gd name="T8" fmla="*/ 2147483647 w 1628"/>
                <a:gd name="T9" fmla="*/ 0 h 235"/>
                <a:gd name="T10" fmla="*/ 0 60000 65536"/>
                <a:gd name="T11" fmla="*/ 0 60000 65536"/>
                <a:gd name="T12" fmla="*/ 0 60000 65536"/>
                <a:gd name="T13" fmla="*/ 0 60000 65536"/>
                <a:gd name="T14" fmla="*/ 0 60000 65536"/>
                <a:gd name="T15" fmla="*/ 0 w 1628"/>
                <a:gd name="T16" fmla="*/ 0 h 235"/>
                <a:gd name="T17" fmla="*/ 1628 w 1628"/>
                <a:gd name="T18" fmla="*/ 235 h 235"/>
              </a:gdLst>
              <a:ahLst/>
              <a:cxnLst>
                <a:cxn ang="T10">
                  <a:pos x="T0" y="T1"/>
                </a:cxn>
                <a:cxn ang="T11">
                  <a:pos x="T2" y="T3"/>
                </a:cxn>
                <a:cxn ang="T12">
                  <a:pos x="T4" y="T5"/>
                </a:cxn>
                <a:cxn ang="T13">
                  <a:pos x="T6" y="T7"/>
                </a:cxn>
                <a:cxn ang="T14">
                  <a:pos x="T8" y="T9"/>
                </a:cxn>
              </a:cxnLst>
              <a:rect l="T15" t="T16" r="T17" b="T18"/>
              <a:pathLst>
                <a:path w="1628" h="235">
                  <a:moveTo>
                    <a:pt x="131" y="0"/>
                  </a:moveTo>
                  <a:lnTo>
                    <a:pt x="0" y="234"/>
                  </a:lnTo>
                  <a:lnTo>
                    <a:pt x="1627" y="234"/>
                  </a:lnTo>
                  <a:lnTo>
                    <a:pt x="1497" y="0"/>
                  </a:lnTo>
                  <a:lnTo>
                    <a:pt x="131" y="0"/>
                  </a:lnTo>
                </a:path>
              </a:pathLst>
            </a:custGeom>
            <a:solidFill>
              <a:srgbClr val="B6B6B6"/>
            </a:solidFill>
            <a:ln w="9525" cap="rnd">
              <a:solidFill>
                <a:schemeClr val="bg1"/>
              </a:solidFill>
              <a:round/>
              <a:headEnd type="none" w="sm" len="sm"/>
              <a:tailEnd type="none" w="sm" len="sm"/>
            </a:ln>
          </p:spPr>
          <p:txBody>
            <a:bodyPr lIns="33338" tIns="33338" rIns="33338" bIns="33338" anchor="ctr"/>
            <a:lstStyle/>
            <a:p>
              <a:pPr algn="ctr" defTabSz="685800" fontAlgn="base">
                <a:lnSpc>
                  <a:spcPct val="90000"/>
                </a:lnSpc>
                <a:spcBef>
                  <a:spcPct val="20000"/>
                </a:spcBef>
                <a:spcAft>
                  <a:spcPct val="10000"/>
                </a:spcAft>
                <a:defRPr/>
              </a:pPr>
              <a:r>
                <a:rPr lang="en-GB" b="1" kern="0" dirty="0">
                  <a:solidFill>
                    <a:srgbClr val="000000"/>
                  </a:solidFill>
                  <a:latin typeface="Arial" panose="020B0604020202020204" pitchFamily="34" charset="0"/>
                  <a:ea typeface="Verdana" panose="020B0604030504040204" pitchFamily="34" charset="0"/>
                  <a:cs typeface="Arial" panose="020B0604020202020204" pitchFamily="34" charset="0"/>
                </a:rPr>
                <a:t>Program Workstreams</a:t>
              </a:r>
            </a:p>
          </p:txBody>
        </p:sp>
        <p:sp>
          <p:nvSpPr>
            <p:cNvPr id="207" name="Rectangle 33">
              <a:extLst>
                <a:ext uri="{FF2B5EF4-FFF2-40B4-BE49-F238E27FC236}">
                  <a16:creationId xmlns:a16="http://schemas.microsoft.com/office/drawing/2014/main" id="{A245A9AB-3382-8CCD-9E7B-D34B7D804368}"/>
                </a:ext>
              </a:extLst>
            </p:cNvPr>
            <p:cNvSpPr>
              <a:spLocks noChangeArrowheads="1"/>
            </p:cNvSpPr>
            <p:nvPr/>
          </p:nvSpPr>
          <p:spPr bwMode="auto">
            <a:xfrm>
              <a:off x="2971885" y="4966829"/>
              <a:ext cx="47" cy="237191"/>
            </a:xfrm>
            <a:prstGeom prst="rect">
              <a:avLst/>
            </a:prstGeom>
            <a:ln>
              <a:noFill/>
            </a:ln>
          </p:spPr>
          <p:txBody>
            <a:bodyPr wrap="none" lIns="0" tIns="0" rIns="0" bIns="0" anchor="ctr">
              <a:spAutoFit/>
            </a:bodyPr>
            <a:lstStyle/>
            <a:p>
              <a:pPr algn="ctr" defTabSz="685800" eaLnBrk="0" fontAlgn="base" hangingPunct="0">
                <a:lnSpc>
                  <a:spcPct val="90000"/>
                </a:lnSpc>
                <a:spcBef>
                  <a:spcPct val="30000"/>
                </a:spcBef>
                <a:spcAft>
                  <a:spcPct val="10000"/>
                </a:spcAft>
                <a:defRPr/>
              </a:pPr>
              <a:endParaRPr lang="en-GB" b="1" kern="0" dirty="0">
                <a:solidFill>
                  <a:srgbClr val="000000"/>
                </a:solidFill>
                <a:latin typeface="Arial"/>
                <a:ea typeface="Verdana" panose="020B0604030504040204" pitchFamily="34" charset="0"/>
                <a:cs typeface="Verdana" panose="020B0604030504040204" pitchFamily="34" charset="0"/>
              </a:endParaRPr>
            </a:p>
          </p:txBody>
        </p:sp>
        <p:sp>
          <p:nvSpPr>
            <p:cNvPr id="208" name="Rectangle 30">
              <a:extLst>
                <a:ext uri="{FF2B5EF4-FFF2-40B4-BE49-F238E27FC236}">
                  <a16:creationId xmlns:a16="http://schemas.microsoft.com/office/drawing/2014/main" id="{72581B79-3B62-4621-9A9B-87F8139831B3}"/>
                </a:ext>
              </a:extLst>
            </p:cNvPr>
            <p:cNvSpPr>
              <a:spLocks noChangeArrowheads="1"/>
            </p:cNvSpPr>
            <p:nvPr/>
          </p:nvSpPr>
          <p:spPr bwMode="auto">
            <a:xfrm>
              <a:off x="2971885" y="4282884"/>
              <a:ext cx="47" cy="237191"/>
            </a:xfrm>
            <a:prstGeom prst="rect">
              <a:avLst/>
            </a:prstGeom>
            <a:ln>
              <a:noFill/>
            </a:ln>
          </p:spPr>
          <p:txBody>
            <a:bodyPr wrap="none" lIns="0" tIns="0" rIns="0" bIns="0" anchor="ctr">
              <a:spAutoFit/>
            </a:bodyPr>
            <a:lstStyle/>
            <a:p>
              <a:pPr algn="ctr" defTabSz="685800" eaLnBrk="0" fontAlgn="base" hangingPunct="0">
                <a:lnSpc>
                  <a:spcPct val="90000"/>
                </a:lnSpc>
                <a:spcBef>
                  <a:spcPct val="30000"/>
                </a:spcBef>
                <a:spcAft>
                  <a:spcPct val="10000"/>
                </a:spcAft>
                <a:defRPr/>
              </a:pPr>
              <a:endParaRPr lang="en-GB" b="1" kern="0" dirty="0">
                <a:solidFill>
                  <a:srgbClr val="000000"/>
                </a:solidFill>
                <a:latin typeface="Arial"/>
                <a:ea typeface="Verdana" panose="020B0604030504040204" pitchFamily="34" charset="0"/>
                <a:cs typeface="Verdana" panose="020B0604030504040204" pitchFamily="34" charset="0"/>
              </a:endParaRPr>
            </a:p>
          </p:txBody>
        </p:sp>
        <p:sp>
          <p:nvSpPr>
            <p:cNvPr id="209" name="Freeform: Shape 208">
              <a:extLst>
                <a:ext uri="{FF2B5EF4-FFF2-40B4-BE49-F238E27FC236}">
                  <a16:creationId xmlns:a16="http://schemas.microsoft.com/office/drawing/2014/main" id="{980103A7-0FE9-F7C5-E781-0B267FD06DDC}"/>
                </a:ext>
              </a:extLst>
            </p:cNvPr>
            <p:cNvSpPr>
              <a:spLocks/>
            </p:cNvSpPr>
            <p:nvPr/>
          </p:nvSpPr>
          <p:spPr bwMode="blackWhite">
            <a:xfrm>
              <a:off x="2108905" y="1826389"/>
              <a:ext cx="1703254" cy="1521654"/>
            </a:xfrm>
            <a:custGeom>
              <a:avLst/>
              <a:gdLst>
                <a:gd name="connsiteX0" fmla="*/ 853093 w 1703254"/>
                <a:gd name="connsiteY0" fmla="*/ 0 h 1521654"/>
                <a:gd name="connsiteX1" fmla="*/ 1703254 w 1703254"/>
                <a:gd name="connsiteY1" fmla="*/ 1521654 h 1521654"/>
                <a:gd name="connsiteX2" fmla="*/ 0 w 1703254"/>
                <a:gd name="connsiteY2" fmla="*/ 1521654 h 1521654"/>
              </a:gdLst>
              <a:ahLst/>
              <a:cxnLst>
                <a:cxn ang="0">
                  <a:pos x="connsiteX0" y="connsiteY0"/>
                </a:cxn>
                <a:cxn ang="0">
                  <a:pos x="connsiteX1" y="connsiteY1"/>
                </a:cxn>
                <a:cxn ang="0">
                  <a:pos x="connsiteX2" y="connsiteY2"/>
                </a:cxn>
              </a:cxnLst>
              <a:rect l="l" t="t" r="r" b="b"/>
              <a:pathLst>
                <a:path w="1703254" h="1521654">
                  <a:moveTo>
                    <a:pt x="853093" y="0"/>
                  </a:moveTo>
                  <a:lnTo>
                    <a:pt x="1703254" y="1521654"/>
                  </a:lnTo>
                  <a:lnTo>
                    <a:pt x="0" y="1521654"/>
                  </a:lnTo>
                  <a:close/>
                </a:path>
              </a:pathLst>
            </a:custGeom>
            <a:solidFill>
              <a:srgbClr val="003366"/>
            </a:solidFill>
            <a:ln w="9525" cap="rnd">
              <a:solidFill>
                <a:srgbClr val="FFFFFF"/>
              </a:solidFill>
              <a:round/>
              <a:headEnd type="none" w="sm" len="sm"/>
              <a:tailEnd type="none" w="sm" len="sm"/>
            </a:ln>
          </p:spPr>
          <p:txBody>
            <a:bodyPr wrap="square" lIns="33338" tIns="33338" rIns="33338" bIns="33338">
              <a:noAutofit/>
            </a:bodyPr>
            <a:lstStyle/>
            <a:p>
              <a:pPr algn="ctr" defTabSz="685800" fontAlgn="base">
                <a:lnSpc>
                  <a:spcPct val="90000"/>
                </a:lnSpc>
                <a:spcBef>
                  <a:spcPct val="20000"/>
                </a:spcBef>
                <a:spcAft>
                  <a:spcPct val="10000"/>
                </a:spcAft>
                <a:defRPr/>
              </a:pPr>
              <a:endParaRPr lang="en-GB" sz="1400" kern="0" dirty="0">
                <a:solidFill>
                  <a:schemeClr val="bg1"/>
                </a:solidFill>
                <a:latin typeface="Verdana"/>
                <a:ea typeface="Verdana" panose="020B0604030504040204" pitchFamily="34" charset="0"/>
                <a:cs typeface="Verdana" panose="020B0604030504040204" pitchFamily="34" charset="0"/>
              </a:endParaRPr>
            </a:p>
          </p:txBody>
        </p:sp>
        <p:sp>
          <p:nvSpPr>
            <p:cNvPr id="210" name="Rectangle 24">
              <a:extLst>
                <a:ext uri="{FF2B5EF4-FFF2-40B4-BE49-F238E27FC236}">
                  <a16:creationId xmlns:a16="http://schemas.microsoft.com/office/drawing/2014/main" id="{8BC15432-426A-E0D4-7AF5-043B9267B19B}"/>
                </a:ext>
              </a:extLst>
            </p:cNvPr>
            <p:cNvSpPr>
              <a:spLocks noChangeArrowheads="1"/>
            </p:cNvSpPr>
            <p:nvPr/>
          </p:nvSpPr>
          <p:spPr bwMode="auto">
            <a:xfrm>
              <a:off x="2580924" y="2705504"/>
              <a:ext cx="781974" cy="474382"/>
            </a:xfrm>
            <a:prstGeom prst="rect">
              <a:avLst/>
            </a:prstGeom>
            <a:ln>
              <a:noFill/>
            </a:ln>
          </p:spPr>
          <p:txBody>
            <a:bodyPr wrap="square" lIns="0" tIns="0" rIns="0" bIns="0" anchor="ctr">
              <a:spAutoFit/>
            </a:bodyPr>
            <a:lstStyle/>
            <a:p>
              <a:pPr algn="ctr" defTabSz="685800" eaLnBrk="0" fontAlgn="base" hangingPunct="0">
                <a:lnSpc>
                  <a:spcPct val="90000"/>
                </a:lnSpc>
                <a:spcBef>
                  <a:spcPct val="30000"/>
                </a:spcBef>
                <a:spcAft>
                  <a:spcPct val="10000"/>
                </a:spcAft>
                <a:defRPr/>
              </a:pPr>
              <a:r>
                <a:rPr lang="en-GB" b="1" kern="0" dirty="0">
                  <a:solidFill>
                    <a:schemeClr val="bg1"/>
                  </a:solidFill>
                  <a:ea typeface="Verdana" panose="020B0604030504040204" pitchFamily="34" charset="0"/>
                  <a:cs typeface="Verdana" panose="020B0604030504040204" pitchFamily="34" charset="0"/>
                </a:rPr>
                <a:t>Executive Council</a:t>
              </a:r>
            </a:p>
          </p:txBody>
        </p:sp>
        <p:sp>
          <p:nvSpPr>
            <p:cNvPr id="211" name="Freeform: Shape 210">
              <a:extLst>
                <a:ext uri="{FF2B5EF4-FFF2-40B4-BE49-F238E27FC236}">
                  <a16:creationId xmlns:a16="http://schemas.microsoft.com/office/drawing/2014/main" id="{A84273B3-9B22-03FA-C96E-12729C6508C6}"/>
                </a:ext>
              </a:extLst>
            </p:cNvPr>
            <p:cNvSpPr>
              <a:spLocks/>
            </p:cNvSpPr>
            <p:nvPr/>
          </p:nvSpPr>
          <p:spPr bwMode="blackWhite">
            <a:xfrm>
              <a:off x="1745292" y="1826390"/>
              <a:ext cx="2434544" cy="2174975"/>
            </a:xfrm>
            <a:custGeom>
              <a:avLst/>
              <a:gdLst>
                <a:gd name="connsiteX0" fmla="*/ 366274 w 2434544"/>
                <a:gd name="connsiteY0" fmla="*/ 1521654 h 2174975"/>
                <a:gd name="connsiteX1" fmla="*/ 2069528 w 2434544"/>
                <a:gd name="connsiteY1" fmla="*/ 1521654 h 2174975"/>
                <a:gd name="connsiteX2" fmla="*/ 2434544 w 2434544"/>
                <a:gd name="connsiteY2" fmla="*/ 2174975 h 2174975"/>
                <a:gd name="connsiteX3" fmla="*/ 0 w 2434544"/>
                <a:gd name="connsiteY3" fmla="*/ 2174975 h 2174975"/>
                <a:gd name="connsiteX4" fmla="*/ 576629 w 2434544"/>
                <a:gd name="connsiteY4" fmla="*/ 1146446 h 2174975"/>
                <a:gd name="connsiteX5" fmla="*/ 366274 w 2434544"/>
                <a:gd name="connsiteY5" fmla="*/ 1521654 h 2174975"/>
                <a:gd name="connsiteX6" fmla="*/ 366274 w 2434544"/>
                <a:gd name="connsiteY6" fmla="*/ 1521654 h 2174975"/>
                <a:gd name="connsiteX7" fmla="*/ 1219367 w 2434544"/>
                <a:gd name="connsiteY7" fmla="*/ 0 h 2174975"/>
                <a:gd name="connsiteX8" fmla="*/ 1219367 w 2434544"/>
                <a:gd name="connsiteY8" fmla="*/ 1 h 2174975"/>
                <a:gd name="connsiteX9" fmla="*/ 576629 w 2434544"/>
                <a:gd name="connsiteY9" fmla="*/ 1146446 h 217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544" h="2174975">
                  <a:moveTo>
                    <a:pt x="366274" y="1521654"/>
                  </a:moveTo>
                  <a:lnTo>
                    <a:pt x="2069528" y="1521654"/>
                  </a:lnTo>
                  <a:lnTo>
                    <a:pt x="2434544" y="2174975"/>
                  </a:lnTo>
                  <a:lnTo>
                    <a:pt x="0" y="2174975"/>
                  </a:lnTo>
                  <a:close/>
                  <a:moveTo>
                    <a:pt x="576629" y="1146446"/>
                  </a:moveTo>
                  <a:lnTo>
                    <a:pt x="366274" y="1521654"/>
                  </a:lnTo>
                  <a:lnTo>
                    <a:pt x="366274" y="1521654"/>
                  </a:lnTo>
                  <a:close/>
                  <a:moveTo>
                    <a:pt x="1219367" y="0"/>
                  </a:moveTo>
                  <a:lnTo>
                    <a:pt x="1219367" y="1"/>
                  </a:lnTo>
                  <a:lnTo>
                    <a:pt x="576629" y="1146446"/>
                  </a:lnTo>
                  <a:close/>
                </a:path>
              </a:pathLst>
            </a:custGeom>
            <a:solidFill>
              <a:srgbClr val="008080"/>
            </a:solidFill>
            <a:ln w="9525" cap="rnd">
              <a:solidFill>
                <a:srgbClr val="FFFFFF"/>
              </a:solidFill>
              <a:round/>
              <a:headEnd type="none" w="sm" len="sm"/>
              <a:tailEnd type="none" w="sm" len="sm"/>
            </a:ln>
          </p:spPr>
          <p:txBody>
            <a:bodyPr wrap="square" lIns="33338" tIns="33338" rIns="33338" bIns="33338">
              <a:noAutofit/>
            </a:bodyPr>
            <a:lstStyle/>
            <a:p>
              <a:pPr algn="ctr" defTabSz="685800" fontAlgn="base">
                <a:lnSpc>
                  <a:spcPct val="90000"/>
                </a:lnSpc>
                <a:spcBef>
                  <a:spcPct val="20000"/>
                </a:spcBef>
                <a:spcAft>
                  <a:spcPct val="10000"/>
                </a:spcAft>
                <a:defRPr/>
              </a:pPr>
              <a:endParaRPr lang="en-GB" sz="1400" kern="0" dirty="0">
                <a:solidFill>
                  <a:schemeClr val="bg1"/>
                </a:solidFill>
                <a:latin typeface="Verdana"/>
                <a:ea typeface="Verdana" panose="020B0604030504040204" pitchFamily="34" charset="0"/>
                <a:cs typeface="Verdana" panose="020B0604030504040204" pitchFamily="34" charset="0"/>
              </a:endParaRPr>
            </a:p>
          </p:txBody>
        </p:sp>
        <p:sp>
          <p:nvSpPr>
            <p:cNvPr id="212" name="Rectangle 24">
              <a:extLst>
                <a:ext uri="{FF2B5EF4-FFF2-40B4-BE49-F238E27FC236}">
                  <a16:creationId xmlns:a16="http://schemas.microsoft.com/office/drawing/2014/main" id="{E81A3E77-8987-406A-6275-318DC107E556}"/>
                </a:ext>
              </a:extLst>
            </p:cNvPr>
            <p:cNvSpPr>
              <a:spLocks noChangeArrowheads="1"/>
            </p:cNvSpPr>
            <p:nvPr/>
          </p:nvSpPr>
          <p:spPr bwMode="auto">
            <a:xfrm>
              <a:off x="2057576" y="3442257"/>
              <a:ext cx="1828578" cy="474382"/>
            </a:xfrm>
            <a:prstGeom prst="rect">
              <a:avLst/>
            </a:prstGeom>
            <a:ln>
              <a:noFill/>
            </a:ln>
          </p:spPr>
          <p:txBody>
            <a:bodyPr wrap="square" lIns="0" tIns="0" rIns="0" bIns="0" anchor="ctr">
              <a:spAutoFit/>
            </a:bodyPr>
            <a:lstStyle/>
            <a:p>
              <a:pPr algn="ctr" defTabSz="685800" eaLnBrk="0" fontAlgn="base" hangingPunct="0">
                <a:lnSpc>
                  <a:spcPct val="90000"/>
                </a:lnSpc>
                <a:spcBef>
                  <a:spcPct val="30000"/>
                </a:spcBef>
                <a:spcAft>
                  <a:spcPct val="10000"/>
                </a:spcAft>
                <a:defRPr/>
              </a:pPr>
              <a:r>
                <a:rPr lang="en-GB" b="1" kern="0" dirty="0">
                  <a:solidFill>
                    <a:schemeClr val="bg1"/>
                  </a:solidFill>
                  <a:ea typeface="Verdana" panose="020B0604030504040204" pitchFamily="34" charset="0"/>
                  <a:cs typeface="Verdana" panose="020B0604030504040204" pitchFamily="34" charset="0"/>
                </a:rPr>
                <a:t>Program Steering Committee (PSC)</a:t>
              </a:r>
            </a:p>
          </p:txBody>
        </p:sp>
        <p:sp>
          <p:nvSpPr>
            <p:cNvPr id="213" name="Freeform: Shape 212">
              <a:extLst>
                <a:ext uri="{FF2B5EF4-FFF2-40B4-BE49-F238E27FC236}">
                  <a16:creationId xmlns:a16="http://schemas.microsoft.com/office/drawing/2014/main" id="{648DEBDD-13C5-9DB0-7F39-5A13BF64F0B4}"/>
                </a:ext>
              </a:extLst>
            </p:cNvPr>
            <p:cNvSpPr>
              <a:spLocks/>
            </p:cNvSpPr>
            <p:nvPr/>
          </p:nvSpPr>
          <p:spPr bwMode="blackWhite">
            <a:xfrm>
              <a:off x="1324378" y="3985467"/>
              <a:ext cx="3266685" cy="759314"/>
            </a:xfrm>
            <a:custGeom>
              <a:avLst/>
              <a:gdLst>
                <a:gd name="connsiteX0" fmla="*/ 425699 w 3266685"/>
                <a:gd name="connsiteY0" fmla="*/ 0 h 759314"/>
                <a:gd name="connsiteX1" fmla="*/ 429827 w 3266685"/>
                <a:gd name="connsiteY1" fmla="*/ 0 h 759314"/>
                <a:gd name="connsiteX2" fmla="*/ 420914 w 3266685"/>
                <a:gd name="connsiteY2" fmla="*/ 15898 h 759314"/>
                <a:gd name="connsiteX3" fmla="*/ 2851332 w 3266685"/>
                <a:gd name="connsiteY3" fmla="*/ 15898 h 759314"/>
                <a:gd name="connsiteX4" fmla="*/ 3266685 w 3266685"/>
                <a:gd name="connsiteY4" fmla="*/ 759314 h 759314"/>
                <a:gd name="connsiteX5" fmla="*/ 0 w 3266685"/>
                <a:gd name="connsiteY5" fmla="*/ 759314 h 75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6685" h="759314">
                  <a:moveTo>
                    <a:pt x="425699" y="0"/>
                  </a:moveTo>
                  <a:lnTo>
                    <a:pt x="429827" y="0"/>
                  </a:lnTo>
                  <a:lnTo>
                    <a:pt x="420914" y="15898"/>
                  </a:lnTo>
                  <a:lnTo>
                    <a:pt x="2851332" y="15898"/>
                  </a:lnTo>
                  <a:lnTo>
                    <a:pt x="3266685" y="759314"/>
                  </a:lnTo>
                  <a:lnTo>
                    <a:pt x="0" y="759314"/>
                  </a:lnTo>
                  <a:close/>
                </a:path>
              </a:pathLst>
            </a:custGeom>
            <a:solidFill>
              <a:srgbClr val="708090"/>
            </a:solidFill>
            <a:ln w="9525" cap="rnd">
              <a:solidFill>
                <a:srgbClr val="FFFFFF"/>
              </a:solidFill>
              <a:round/>
              <a:headEnd type="none" w="sm" len="sm"/>
              <a:tailEnd type="none" w="sm" len="sm"/>
            </a:ln>
          </p:spPr>
          <p:txBody>
            <a:bodyPr wrap="square" lIns="33338" tIns="33338" rIns="33338" bIns="33338">
              <a:noAutofit/>
            </a:bodyPr>
            <a:lstStyle/>
            <a:p>
              <a:pPr algn="ctr" defTabSz="685800" fontAlgn="base">
                <a:lnSpc>
                  <a:spcPct val="90000"/>
                </a:lnSpc>
                <a:spcBef>
                  <a:spcPct val="20000"/>
                </a:spcBef>
                <a:spcAft>
                  <a:spcPct val="10000"/>
                </a:spcAft>
                <a:defRPr/>
              </a:pPr>
              <a:endParaRPr lang="en-GB" sz="1400" kern="0" dirty="0">
                <a:solidFill>
                  <a:schemeClr val="bg1"/>
                </a:solidFill>
                <a:latin typeface="Verdana"/>
                <a:ea typeface="Verdana" panose="020B0604030504040204" pitchFamily="34" charset="0"/>
                <a:cs typeface="Verdana" panose="020B0604030504040204" pitchFamily="34" charset="0"/>
              </a:endParaRPr>
            </a:p>
          </p:txBody>
        </p:sp>
        <p:sp>
          <p:nvSpPr>
            <p:cNvPr id="214" name="Rectangle 213">
              <a:extLst>
                <a:ext uri="{FF2B5EF4-FFF2-40B4-BE49-F238E27FC236}">
                  <a16:creationId xmlns:a16="http://schemas.microsoft.com/office/drawing/2014/main" id="{B101A09B-EA8B-96D7-1BF9-199E69B8EC2D}"/>
                </a:ext>
              </a:extLst>
            </p:cNvPr>
            <p:cNvSpPr>
              <a:spLocks noChangeArrowheads="1"/>
            </p:cNvSpPr>
            <p:nvPr/>
          </p:nvSpPr>
          <p:spPr bwMode="auto">
            <a:xfrm>
              <a:off x="1924180" y="4127934"/>
              <a:ext cx="2095370" cy="474382"/>
            </a:xfrm>
            <a:prstGeom prst="rect">
              <a:avLst/>
            </a:prstGeom>
            <a:ln>
              <a:noFill/>
            </a:ln>
          </p:spPr>
          <p:txBody>
            <a:bodyPr wrap="square" lIns="0" tIns="0" rIns="0" bIns="0" anchor="ctr">
              <a:spAutoFit/>
            </a:bodyPr>
            <a:lstStyle/>
            <a:p>
              <a:pPr algn="ctr" defTabSz="685800" fontAlgn="base">
                <a:lnSpc>
                  <a:spcPct val="90000"/>
                </a:lnSpc>
                <a:spcBef>
                  <a:spcPct val="20000"/>
                </a:spcBef>
                <a:spcAft>
                  <a:spcPct val="10000"/>
                </a:spcAft>
                <a:defRPr/>
              </a:pPr>
              <a:r>
                <a:rPr lang="en-GB" b="1" kern="0" dirty="0">
                  <a:solidFill>
                    <a:schemeClr val="bg1"/>
                  </a:solidFill>
                  <a:latin typeface="Arial"/>
                  <a:ea typeface="Verdana" panose="020B0604030504040204" pitchFamily="34" charset="0"/>
                  <a:cs typeface="Verdana" panose="020B0604030504040204" pitchFamily="34" charset="0"/>
                </a:rPr>
                <a:t>Program Management Office (PMO)</a:t>
              </a:r>
            </a:p>
          </p:txBody>
        </p:sp>
      </p:grpSp>
      <p:sp>
        <p:nvSpPr>
          <p:cNvPr id="215" name="TextBox 214">
            <a:extLst>
              <a:ext uri="{FF2B5EF4-FFF2-40B4-BE49-F238E27FC236}">
                <a16:creationId xmlns:a16="http://schemas.microsoft.com/office/drawing/2014/main" id="{C8B024C2-DAB9-E3A8-A35E-2FBBFC5303CA}"/>
              </a:ext>
            </a:extLst>
          </p:cNvPr>
          <p:cNvSpPr txBox="1"/>
          <p:nvPr/>
        </p:nvSpPr>
        <p:spPr>
          <a:xfrm>
            <a:off x="8334160" y="5056145"/>
            <a:ext cx="1394460" cy="584775"/>
          </a:xfrm>
          <a:prstGeom prst="rect">
            <a:avLst/>
          </a:prstGeom>
          <a:noFill/>
        </p:spPr>
        <p:txBody>
          <a:bodyPr wrap="square" rtlCol="0">
            <a:spAutoFit/>
          </a:bodyPr>
          <a:lstStyle/>
          <a:p>
            <a:pPr algn="ctr"/>
            <a:r>
              <a:rPr lang="en-US" sz="3200" b="1" dirty="0"/>
              <a:t>75%</a:t>
            </a:r>
          </a:p>
        </p:txBody>
      </p:sp>
      <p:cxnSp>
        <p:nvCxnSpPr>
          <p:cNvPr id="217" name="Straight Arrow Connector 216">
            <a:extLst>
              <a:ext uri="{FF2B5EF4-FFF2-40B4-BE49-F238E27FC236}">
                <a16:creationId xmlns:a16="http://schemas.microsoft.com/office/drawing/2014/main" id="{3C472BBC-F3C9-9AC4-E03A-52F1EC74D64E}"/>
              </a:ext>
            </a:extLst>
          </p:cNvPr>
          <p:cNvCxnSpPr>
            <a:cxnSpLocks/>
          </p:cNvCxnSpPr>
          <p:nvPr/>
        </p:nvCxnSpPr>
        <p:spPr>
          <a:xfrm flipH="1" flipV="1">
            <a:off x="8289087" y="4538847"/>
            <a:ext cx="366210" cy="437013"/>
          </a:xfrm>
          <a:prstGeom prst="straightConnector1">
            <a:avLst/>
          </a:prstGeom>
          <a:ln w="76200">
            <a:solidFill>
              <a:schemeClr val="accent4">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22" name="TextBox 221">
            <a:extLst>
              <a:ext uri="{FF2B5EF4-FFF2-40B4-BE49-F238E27FC236}">
                <a16:creationId xmlns:a16="http://schemas.microsoft.com/office/drawing/2014/main" id="{5AC8FE15-E059-C794-8D4D-49FC44EEF8A7}"/>
              </a:ext>
            </a:extLst>
          </p:cNvPr>
          <p:cNvSpPr txBox="1"/>
          <p:nvPr/>
        </p:nvSpPr>
        <p:spPr>
          <a:xfrm>
            <a:off x="7401749" y="3940438"/>
            <a:ext cx="1394460" cy="584775"/>
          </a:xfrm>
          <a:prstGeom prst="rect">
            <a:avLst/>
          </a:prstGeom>
          <a:noFill/>
        </p:spPr>
        <p:txBody>
          <a:bodyPr wrap="square" rtlCol="0">
            <a:spAutoFit/>
          </a:bodyPr>
          <a:lstStyle/>
          <a:p>
            <a:pPr algn="ctr"/>
            <a:r>
              <a:rPr lang="en-US" sz="3200" b="1" dirty="0"/>
              <a:t>20%</a:t>
            </a:r>
          </a:p>
        </p:txBody>
      </p:sp>
      <p:cxnSp>
        <p:nvCxnSpPr>
          <p:cNvPr id="223" name="Straight Arrow Connector 222">
            <a:extLst>
              <a:ext uri="{FF2B5EF4-FFF2-40B4-BE49-F238E27FC236}">
                <a16:creationId xmlns:a16="http://schemas.microsoft.com/office/drawing/2014/main" id="{747870C5-0B39-521E-C6BA-00011BAA5EBB}"/>
              </a:ext>
            </a:extLst>
          </p:cNvPr>
          <p:cNvCxnSpPr>
            <a:cxnSpLocks/>
          </p:cNvCxnSpPr>
          <p:nvPr/>
        </p:nvCxnSpPr>
        <p:spPr>
          <a:xfrm flipH="1" flipV="1">
            <a:off x="7262603" y="3173572"/>
            <a:ext cx="546241" cy="702940"/>
          </a:xfrm>
          <a:prstGeom prst="straightConnector1">
            <a:avLst/>
          </a:prstGeom>
          <a:ln w="76200">
            <a:solidFill>
              <a:schemeClr val="accent4">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24" name="TextBox 223">
            <a:extLst>
              <a:ext uri="{FF2B5EF4-FFF2-40B4-BE49-F238E27FC236}">
                <a16:creationId xmlns:a16="http://schemas.microsoft.com/office/drawing/2014/main" id="{31CC9612-46F6-8960-4D98-233828DFE309}"/>
              </a:ext>
            </a:extLst>
          </p:cNvPr>
          <p:cNvSpPr txBox="1"/>
          <p:nvPr/>
        </p:nvSpPr>
        <p:spPr>
          <a:xfrm>
            <a:off x="6257629" y="2490612"/>
            <a:ext cx="1394460" cy="584775"/>
          </a:xfrm>
          <a:prstGeom prst="rect">
            <a:avLst/>
          </a:prstGeom>
          <a:noFill/>
        </p:spPr>
        <p:txBody>
          <a:bodyPr wrap="square" rtlCol="0">
            <a:spAutoFit/>
          </a:bodyPr>
          <a:lstStyle/>
          <a:p>
            <a:pPr algn="ctr"/>
            <a:r>
              <a:rPr lang="en-US" sz="3200" b="1" dirty="0"/>
              <a:t>5%</a:t>
            </a:r>
          </a:p>
        </p:txBody>
      </p:sp>
      <p:sp>
        <p:nvSpPr>
          <p:cNvPr id="236" name="TextBox 235">
            <a:extLst>
              <a:ext uri="{FF2B5EF4-FFF2-40B4-BE49-F238E27FC236}">
                <a16:creationId xmlns:a16="http://schemas.microsoft.com/office/drawing/2014/main" id="{A0FD1A50-B201-90C8-B237-A3D034ADBB0F}"/>
              </a:ext>
            </a:extLst>
          </p:cNvPr>
          <p:cNvSpPr txBox="1"/>
          <p:nvPr/>
        </p:nvSpPr>
        <p:spPr>
          <a:xfrm>
            <a:off x="9728620" y="5077276"/>
            <a:ext cx="2404429" cy="646331"/>
          </a:xfrm>
          <a:prstGeom prst="rect">
            <a:avLst/>
          </a:prstGeom>
          <a:noFill/>
        </p:spPr>
        <p:txBody>
          <a:bodyPr wrap="square" rtlCol="0">
            <a:spAutoFit/>
          </a:bodyPr>
          <a:lstStyle/>
          <a:p>
            <a:r>
              <a:rPr lang="en-US" b="1" dirty="0"/>
              <a:t>Process, Workflow, Configuration</a:t>
            </a:r>
          </a:p>
        </p:txBody>
      </p:sp>
      <p:sp>
        <p:nvSpPr>
          <p:cNvPr id="237" name="TextBox 236">
            <a:extLst>
              <a:ext uri="{FF2B5EF4-FFF2-40B4-BE49-F238E27FC236}">
                <a16:creationId xmlns:a16="http://schemas.microsoft.com/office/drawing/2014/main" id="{3AD6DAEA-C7D8-A720-66A9-EB195B94E43F}"/>
              </a:ext>
            </a:extLst>
          </p:cNvPr>
          <p:cNvSpPr txBox="1"/>
          <p:nvPr/>
        </p:nvSpPr>
        <p:spPr>
          <a:xfrm>
            <a:off x="8699047" y="4007140"/>
            <a:ext cx="3148396" cy="369332"/>
          </a:xfrm>
          <a:prstGeom prst="rect">
            <a:avLst/>
          </a:prstGeom>
          <a:noFill/>
        </p:spPr>
        <p:txBody>
          <a:bodyPr wrap="square" rtlCol="0">
            <a:spAutoFit/>
          </a:bodyPr>
          <a:lstStyle/>
          <a:p>
            <a:r>
              <a:rPr lang="en-US" b="1" dirty="0"/>
              <a:t>Time / Budget Tradeoffs</a:t>
            </a:r>
          </a:p>
        </p:txBody>
      </p:sp>
      <p:sp>
        <p:nvSpPr>
          <p:cNvPr id="238" name="TextBox 237">
            <a:extLst>
              <a:ext uri="{FF2B5EF4-FFF2-40B4-BE49-F238E27FC236}">
                <a16:creationId xmlns:a16="http://schemas.microsoft.com/office/drawing/2014/main" id="{EE8ACA27-0182-7BBB-BC75-CE1F2BE6D8C0}"/>
              </a:ext>
            </a:extLst>
          </p:cNvPr>
          <p:cNvSpPr txBox="1"/>
          <p:nvPr/>
        </p:nvSpPr>
        <p:spPr>
          <a:xfrm>
            <a:off x="7401749" y="2460546"/>
            <a:ext cx="4097026" cy="646331"/>
          </a:xfrm>
          <a:prstGeom prst="rect">
            <a:avLst/>
          </a:prstGeom>
          <a:noFill/>
        </p:spPr>
        <p:txBody>
          <a:bodyPr wrap="square" rtlCol="0">
            <a:spAutoFit/>
          </a:bodyPr>
          <a:lstStyle/>
          <a:p>
            <a:r>
              <a:rPr lang="en-US" b="1" dirty="0"/>
              <a:t>Significant resource, policy, timeline, or vendor issues </a:t>
            </a:r>
          </a:p>
        </p:txBody>
      </p:sp>
    </p:spTree>
    <p:extLst>
      <p:ext uri="{BB962C8B-B14F-4D97-AF65-F5344CB8AC3E}">
        <p14:creationId xmlns:p14="http://schemas.microsoft.com/office/powerpoint/2010/main" val="1758285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64AB-77A5-2836-6E8D-B111DB5B8808}"/>
              </a:ext>
            </a:extLst>
          </p:cNvPr>
          <p:cNvSpPr>
            <a:spLocks noGrp="1"/>
          </p:cNvSpPr>
          <p:nvPr>
            <p:ph type="title"/>
          </p:nvPr>
        </p:nvSpPr>
        <p:spPr/>
        <p:txBody>
          <a:bodyPr>
            <a:normAutofit fontScale="90000"/>
          </a:bodyPr>
          <a:lstStyle/>
          <a:p>
            <a:r>
              <a:rPr lang="en-US" dirty="0"/>
              <a:t>IMPACT Team – Here is what we have at the institutions</a:t>
            </a:r>
          </a:p>
        </p:txBody>
      </p:sp>
      <p:pic>
        <p:nvPicPr>
          <p:cNvPr id="3" name="Picture 2" descr="A diagram of a team&#10;&#10;AI-generated content may be incorrect.">
            <a:extLst>
              <a:ext uri="{FF2B5EF4-FFF2-40B4-BE49-F238E27FC236}">
                <a16:creationId xmlns:a16="http://schemas.microsoft.com/office/drawing/2014/main" id="{2EBC48F9-97DD-55A5-4419-8324D15CE56E}"/>
              </a:ext>
            </a:extLst>
          </p:cNvPr>
          <p:cNvPicPr>
            <a:picLocks noChangeAspect="1"/>
          </p:cNvPicPr>
          <p:nvPr/>
        </p:nvPicPr>
        <p:blipFill>
          <a:blip r:embed="rId3"/>
          <a:srcRect b="5405"/>
          <a:stretch>
            <a:fillRect/>
          </a:stretch>
        </p:blipFill>
        <p:spPr>
          <a:xfrm>
            <a:off x="0" y="0"/>
            <a:ext cx="12192000" cy="6487297"/>
          </a:xfrm>
          <a:prstGeom prst="rect">
            <a:avLst/>
          </a:prstGeom>
        </p:spPr>
      </p:pic>
    </p:spTree>
    <p:extLst>
      <p:ext uri="{BB962C8B-B14F-4D97-AF65-F5344CB8AC3E}">
        <p14:creationId xmlns:p14="http://schemas.microsoft.com/office/powerpoint/2010/main" val="4225866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24212-2D61-6B8C-C407-FC1DA075E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46A9C7-5D95-3DB2-B6F8-1F74ED6539A8}"/>
              </a:ext>
            </a:extLst>
          </p:cNvPr>
          <p:cNvSpPr>
            <a:spLocks noGrp="1"/>
          </p:cNvSpPr>
          <p:nvPr>
            <p:ph type="title"/>
          </p:nvPr>
        </p:nvSpPr>
        <p:spPr/>
        <p:txBody>
          <a:bodyPr>
            <a:normAutofit fontScale="90000"/>
          </a:bodyPr>
          <a:lstStyle/>
          <a:p>
            <a:r>
              <a:rPr lang="en-US" dirty="0"/>
              <a:t>Program Staffing: Building Capacity Through Collaboration</a:t>
            </a:r>
          </a:p>
        </p:txBody>
      </p:sp>
      <p:grpSp>
        <p:nvGrpSpPr>
          <p:cNvPr id="39" name="Group 38">
            <a:extLst>
              <a:ext uri="{FF2B5EF4-FFF2-40B4-BE49-F238E27FC236}">
                <a16:creationId xmlns:a16="http://schemas.microsoft.com/office/drawing/2014/main" id="{821DAA83-F091-4B89-561F-D223AD5E1F1D}"/>
              </a:ext>
            </a:extLst>
          </p:cNvPr>
          <p:cNvGrpSpPr/>
          <p:nvPr/>
        </p:nvGrpSpPr>
        <p:grpSpPr>
          <a:xfrm>
            <a:off x="553065" y="1675332"/>
            <a:ext cx="11118234" cy="3785668"/>
            <a:chOff x="765139" y="2157932"/>
            <a:chExt cx="10081469" cy="3432658"/>
          </a:xfrm>
        </p:grpSpPr>
        <p:grpSp>
          <p:nvGrpSpPr>
            <p:cNvPr id="7" name="Group 6">
              <a:extLst>
                <a:ext uri="{FF2B5EF4-FFF2-40B4-BE49-F238E27FC236}">
                  <a16:creationId xmlns:a16="http://schemas.microsoft.com/office/drawing/2014/main" id="{0A42655D-88B8-9133-1F14-C97087A5320F}"/>
                </a:ext>
              </a:extLst>
            </p:cNvPr>
            <p:cNvGrpSpPr/>
            <p:nvPr/>
          </p:nvGrpSpPr>
          <p:grpSpPr>
            <a:xfrm>
              <a:off x="4393927" y="2157932"/>
              <a:ext cx="1343047" cy="1384683"/>
              <a:chOff x="3302804" y="986920"/>
              <a:chExt cx="1219941" cy="1257761"/>
            </a:xfrm>
          </p:grpSpPr>
          <p:sp>
            <p:nvSpPr>
              <p:cNvPr id="8" name="Freeform 66">
                <a:extLst>
                  <a:ext uri="{FF2B5EF4-FFF2-40B4-BE49-F238E27FC236}">
                    <a16:creationId xmlns:a16="http://schemas.microsoft.com/office/drawing/2014/main" id="{57BA6975-09DA-3B1C-CD89-7D36E56086AD}"/>
                  </a:ext>
                </a:extLst>
              </p:cNvPr>
              <p:cNvSpPr>
                <a:spLocks/>
              </p:cNvSpPr>
              <p:nvPr/>
            </p:nvSpPr>
            <p:spPr bwMode="auto">
              <a:xfrm>
                <a:off x="3302804" y="986920"/>
                <a:ext cx="1219941" cy="1257761"/>
              </a:xfrm>
              <a:custGeom>
                <a:avLst/>
                <a:gdLst>
                  <a:gd name="T0" fmla="*/ 847 w 1174"/>
                  <a:gd name="T1" fmla="*/ 1102 h 1210"/>
                  <a:gd name="T2" fmla="*/ 987 w 1174"/>
                  <a:gd name="T3" fmla="*/ 1210 h 1210"/>
                  <a:gd name="T4" fmla="*/ 1010 w 1174"/>
                  <a:gd name="T5" fmla="*/ 1035 h 1210"/>
                  <a:gd name="T6" fmla="*/ 1174 w 1174"/>
                  <a:gd name="T7" fmla="*/ 1007 h 1210"/>
                  <a:gd name="T8" fmla="*/ 1174 w 1174"/>
                  <a:gd name="T9" fmla="*/ 0 h 1210"/>
                  <a:gd name="T10" fmla="*/ 0 w 1174"/>
                  <a:gd name="T11" fmla="*/ 487 h 1210"/>
                  <a:gd name="T12" fmla="*/ 711 w 1174"/>
                  <a:gd name="T13" fmla="*/ 1198 h 1210"/>
                  <a:gd name="T14" fmla="*/ 847 w 1174"/>
                  <a:gd name="T15" fmla="*/ 1102 h 1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4" h="1210">
                    <a:moveTo>
                      <a:pt x="847" y="1102"/>
                    </a:moveTo>
                    <a:cubicBezTo>
                      <a:pt x="987" y="1210"/>
                      <a:pt x="987" y="1210"/>
                      <a:pt x="987" y="1210"/>
                    </a:cubicBezTo>
                    <a:cubicBezTo>
                      <a:pt x="1010" y="1035"/>
                      <a:pt x="1010" y="1035"/>
                      <a:pt x="1010" y="1035"/>
                    </a:cubicBezTo>
                    <a:cubicBezTo>
                      <a:pt x="1064" y="1019"/>
                      <a:pt x="1119" y="1010"/>
                      <a:pt x="1174" y="1007"/>
                    </a:cubicBezTo>
                    <a:cubicBezTo>
                      <a:pt x="1174" y="0"/>
                      <a:pt x="1174" y="0"/>
                      <a:pt x="1174" y="0"/>
                    </a:cubicBezTo>
                    <a:cubicBezTo>
                      <a:pt x="750" y="12"/>
                      <a:pt x="330" y="174"/>
                      <a:pt x="0" y="487"/>
                    </a:cubicBezTo>
                    <a:cubicBezTo>
                      <a:pt x="711" y="1198"/>
                      <a:pt x="711" y="1198"/>
                      <a:pt x="711" y="1198"/>
                    </a:cubicBezTo>
                    <a:cubicBezTo>
                      <a:pt x="754" y="1161"/>
                      <a:pt x="799" y="1129"/>
                      <a:pt x="847" y="110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4">
                <a:extLst>
                  <a:ext uri="{FF2B5EF4-FFF2-40B4-BE49-F238E27FC236}">
                    <a16:creationId xmlns:a16="http://schemas.microsoft.com/office/drawing/2014/main" id="{7F58AAB6-0349-125B-10D8-F34F96D4EE6D}"/>
                  </a:ext>
                </a:extLst>
              </p:cNvPr>
              <p:cNvSpPr>
                <a:spLocks/>
              </p:cNvSpPr>
              <p:nvPr/>
            </p:nvSpPr>
            <p:spPr bwMode="auto">
              <a:xfrm>
                <a:off x="3944878" y="1896378"/>
                <a:ext cx="577867" cy="348303"/>
              </a:xfrm>
              <a:custGeom>
                <a:avLst/>
                <a:gdLst>
                  <a:gd name="T0" fmla="*/ 229 w 556"/>
                  <a:gd name="T1" fmla="*/ 227 h 335"/>
                  <a:gd name="T2" fmla="*/ 369 w 556"/>
                  <a:gd name="T3" fmla="*/ 335 h 335"/>
                  <a:gd name="T4" fmla="*/ 392 w 556"/>
                  <a:gd name="T5" fmla="*/ 160 h 335"/>
                  <a:gd name="T6" fmla="*/ 556 w 556"/>
                  <a:gd name="T7" fmla="*/ 132 h 335"/>
                  <a:gd name="T8" fmla="*/ 556 w 556"/>
                  <a:gd name="T9" fmla="*/ 0 h 335"/>
                  <a:gd name="T10" fmla="*/ 258 w 556"/>
                  <a:gd name="T11" fmla="*/ 67 h 335"/>
                  <a:gd name="T12" fmla="*/ 0 w 556"/>
                  <a:gd name="T13" fmla="*/ 230 h 335"/>
                  <a:gd name="T14" fmla="*/ 93 w 556"/>
                  <a:gd name="T15" fmla="*/ 323 h 335"/>
                  <a:gd name="T16" fmla="*/ 229 w 556"/>
                  <a:gd name="T17" fmla="*/ 22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335">
                    <a:moveTo>
                      <a:pt x="229" y="227"/>
                    </a:moveTo>
                    <a:cubicBezTo>
                      <a:pt x="369" y="335"/>
                      <a:pt x="369" y="335"/>
                      <a:pt x="369" y="335"/>
                    </a:cubicBezTo>
                    <a:cubicBezTo>
                      <a:pt x="392" y="160"/>
                      <a:pt x="392" y="160"/>
                      <a:pt x="392" y="160"/>
                    </a:cubicBezTo>
                    <a:cubicBezTo>
                      <a:pt x="446" y="144"/>
                      <a:pt x="501" y="135"/>
                      <a:pt x="556" y="132"/>
                    </a:cubicBezTo>
                    <a:cubicBezTo>
                      <a:pt x="556" y="0"/>
                      <a:pt x="556" y="0"/>
                      <a:pt x="556" y="0"/>
                    </a:cubicBezTo>
                    <a:cubicBezTo>
                      <a:pt x="456" y="5"/>
                      <a:pt x="356" y="27"/>
                      <a:pt x="258" y="67"/>
                    </a:cubicBezTo>
                    <a:cubicBezTo>
                      <a:pt x="161" y="108"/>
                      <a:pt x="74" y="163"/>
                      <a:pt x="0" y="230"/>
                    </a:cubicBezTo>
                    <a:cubicBezTo>
                      <a:pt x="93" y="323"/>
                      <a:pt x="93" y="323"/>
                      <a:pt x="93" y="323"/>
                    </a:cubicBezTo>
                    <a:cubicBezTo>
                      <a:pt x="136" y="286"/>
                      <a:pt x="181" y="254"/>
                      <a:pt x="229" y="227"/>
                    </a:cubicBez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a:extLst>
                <a:ext uri="{FF2B5EF4-FFF2-40B4-BE49-F238E27FC236}">
                  <a16:creationId xmlns:a16="http://schemas.microsoft.com/office/drawing/2014/main" id="{DF51491A-852B-9B14-CCEE-6A12D25C74C2}"/>
                </a:ext>
              </a:extLst>
            </p:cNvPr>
            <p:cNvGrpSpPr/>
            <p:nvPr/>
          </p:nvGrpSpPr>
          <p:grpSpPr>
            <a:xfrm>
              <a:off x="3759200" y="2793144"/>
              <a:ext cx="1383717" cy="1343530"/>
              <a:chOff x="2726257" y="1563907"/>
              <a:chExt cx="1256883" cy="1220380"/>
            </a:xfrm>
          </p:grpSpPr>
          <p:sp>
            <p:nvSpPr>
              <p:cNvPr id="11" name="Freeform 67">
                <a:extLst>
                  <a:ext uri="{FF2B5EF4-FFF2-40B4-BE49-F238E27FC236}">
                    <a16:creationId xmlns:a16="http://schemas.microsoft.com/office/drawing/2014/main" id="{17E174BE-0F5D-160A-5DDB-56479D9423AD}"/>
                  </a:ext>
                </a:extLst>
              </p:cNvPr>
              <p:cNvSpPr>
                <a:spLocks/>
              </p:cNvSpPr>
              <p:nvPr/>
            </p:nvSpPr>
            <p:spPr bwMode="auto">
              <a:xfrm>
                <a:off x="2726257" y="1563907"/>
                <a:ext cx="1256882" cy="1220380"/>
              </a:xfrm>
              <a:custGeom>
                <a:avLst/>
                <a:gdLst>
                  <a:gd name="T0" fmla="*/ 1035 w 1210"/>
                  <a:gd name="T1" fmla="*/ 1010 h 1174"/>
                  <a:gd name="T2" fmla="*/ 1210 w 1210"/>
                  <a:gd name="T3" fmla="*/ 987 h 1174"/>
                  <a:gd name="T4" fmla="*/ 1102 w 1210"/>
                  <a:gd name="T5" fmla="*/ 847 h 1174"/>
                  <a:gd name="T6" fmla="*/ 1198 w 1210"/>
                  <a:gd name="T7" fmla="*/ 711 h 1174"/>
                  <a:gd name="T8" fmla="*/ 487 w 1210"/>
                  <a:gd name="T9" fmla="*/ 0 h 1174"/>
                  <a:gd name="T10" fmla="*/ 0 w 1210"/>
                  <a:gd name="T11" fmla="*/ 1174 h 1174"/>
                  <a:gd name="T12" fmla="*/ 1007 w 1210"/>
                  <a:gd name="T13" fmla="*/ 1174 h 1174"/>
                  <a:gd name="T14" fmla="*/ 1035 w 1210"/>
                  <a:gd name="T15" fmla="*/ 1010 h 1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0" h="1174">
                    <a:moveTo>
                      <a:pt x="1035" y="1010"/>
                    </a:moveTo>
                    <a:cubicBezTo>
                      <a:pt x="1210" y="987"/>
                      <a:pt x="1210" y="987"/>
                      <a:pt x="1210" y="987"/>
                    </a:cubicBezTo>
                    <a:cubicBezTo>
                      <a:pt x="1102" y="847"/>
                      <a:pt x="1102" y="847"/>
                      <a:pt x="1102" y="847"/>
                    </a:cubicBezTo>
                    <a:cubicBezTo>
                      <a:pt x="1129" y="799"/>
                      <a:pt x="1161" y="753"/>
                      <a:pt x="1198" y="711"/>
                    </a:cubicBezTo>
                    <a:cubicBezTo>
                      <a:pt x="487" y="0"/>
                      <a:pt x="487" y="0"/>
                      <a:pt x="487" y="0"/>
                    </a:cubicBezTo>
                    <a:cubicBezTo>
                      <a:pt x="174" y="329"/>
                      <a:pt x="12" y="750"/>
                      <a:pt x="0" y="1174"/>
                    </a:cubicBezTo>
                    <a:cubicBezTo>
                      <a:pt x="1007" y="1174"/>
                      <a:pt x="1007" y="1174"/>
                      <a:pt x="1007" y="1174"/>
                    </a:cubicBezTo>
                    <a:cubicBezTo>
                      <a:pt x="1010" y="1118"/>
                      <a:pt x="1020" y="1064"/>
                      <a:pt x="1035" y="10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5">
                <a:extLst>
                  <a:ext uri="{FF2B5EF4-FFF2-40B4-BE49-F238E27FC236}">
                    <a16:creationId xmlns:a16="http://schemas.microsoft.com/office/drawing/2014/main" id="{D1422F9F-03E5-0DDF-033C-7822789DFFBC}"/>
                  </a:ext>
                </a:extLst>
              </p:cNvPr>
              <p:cNvSpPr>
                <a:spLocks/>
              </p:cNvSpPr>
              <p:nvPr/>
            </p:nvSpPr>
            <p:spPr bwMode="auto">
              <a:xfrm>
                <a:off x="3635276" y="2206420"/>
                <a:ext cx="347864" cy="577866"/>
              </a:xfrm>
              <a:custGeom>
                <a:avLst/>
                <a:gdLst>
                  <a:gd name="T0" fmla="*/ 160 w 335"/>
                  <a:gd name="T1" fmla="*/ 392 h 556"/>
                  <a:gd name="T2" fmla="*/ 335 w 335"/>
                  <a:gd name="T3" fmla="*/ 369 h 556"/>
                  <a:gd name="T4" fmla="*/ 227 w 335"/>
                  <a:gd name="T5" fmla="*/ 229 h 556"/>
                  <a:gd name="T6" fmla="*/ 323 w 335"/>
                  <a:gd name="T7" fmla="*/ 93 h 556"/>
                  <a:gd name="T8" fmla="*/ 230 w 335"/>
                  <a:gd name="T9" fmla="*/ 0 h 556"/>
                  <a:gd name="T10" fmla="*/ 0 w 335"/>
                  <a:gd name="T11" fmla="*/ 556 h 556"/>
                  <a:gd name="T12" fmla="*/ 132 w 335"/>
                  <a:gd name="T13" fmla="*/ 556 h 556"/>
                  <a:gd name="T14" fmla="*/ 160 w 335"/>
                  <a:gd name="T15" fmla="*/ 392 h 5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556">
                    <a:moveTo>
                      <a:pt x="160" y="392"/>
                    </a:moveTo>
                    <a:cubicBezTo>
                      <a:pt x="335" y="369"/>
                      <a:pt x="335" y="369"/>
                      <a:pt x="335" y="369"/>
                    </a:cubicBezTo>
                    <a:cubicBezTo>
                      <a:pt x="227" y="229"/>
                      <a:pt x="227" y="229"/>
                      <a:pt x="227" y="229"/>
                    </a:cubicBezTo>
                    <a:cubicBezTo>
                      <a:pt x="254" y="181"/>
                      <a:pt x="286" y="135"/>
                      <a:pt x="323" y="93"/>
                    </a:cubicBezTo>
                    <a:cubicBezTo>
                      <a:pt x="230" y="0"/>
                      <a:pt x="230" y="0"/>
                      <a:pt x="230" y="0"/>
                    </a:cubicBezTo>
                    <a:cubicBezTo>
                      <a:pt x="92" y="153"/>
                      <a:pt x="11" y="350"/>
                      <a:pt x="0" y="556"/>
                    </a:cubicBezTo>
                    <a:cubicBezTo>
                      <a:pt x="132" y="556"/>
                      <a:pt x="132" y="556"/>
                      <a:pt x="132" y="556"/>
                    </a:cubicBezTo>
                    <a:cubicBezTo>
                      <a:pt x="135" y="500"/>
                      <a:pt x="145" y="446"/>
                      <a:pt x="160" y="392"/>
                    </a:cubicBez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12">
              <a:extLst>
                <a:ext uri="{FF2B5EF4-FFF2-40B4-BE49-F238E27FC236}">
                  <a16:creationId xmlns:a16="http://schemas.microsoft.com/office/drawing/2014/main" id="{AC5CDE30-46C7-1203-3E70-3D2D43FB9493}"/>
                </a:ext>
              </a:extLst>
            </p:cNvPr>
            <p:cNvGrpSpPr/>
            <p:nvPr/>
          </p:nvGrpSpPr>
          <p:grpSpPr>
            <a:xfrm>
              <a:off x="5846394" y="2157932"/>
              <a:ext cx="1343047" cy="1384683"/>
              <a:chOff x="4622135" y="986920"/>
              <a:chExt cx="1219941" cy="1257761"/>
            </a:xfrm>
          </p:grpSpPr>
          <p:sp>
            <p:nvSpPr>
              <p:cNvPr id="14" name="Freeform 68">
                <a:extLst>
                  <a:ext uri="{FF2B5EF4-FFF2-40B4-BE49-F238E27FC236}">
                    <a16:creationId xmlns:a16="http://schemas.microsoft.com/office/drawing/2014/main" id="{1CF5D044-105F-7FAF-B5BE-9F022B1AC304}"/>
                  </a:ext>
                </a:extLst>
              </p:cNvPr>
              <p:cNvSpPr>
                <a:spLocks/>
              </p:cNvSpPr>
              <p:nvPr/>
            </p:nvSpPr>
            <p:spPr bwMode="auto">
              <a:xfrm>
                <a:off x="4622135" y="986920"/>
                <a:ext cx="1219941" cy="1257761"/>
              </a:xfrm>
              <a:custGeom>
                <a:avLst/>
                <a:gdLst>
                  <a:gd name="T0" fmla="*/ 163 w 1174"/>
                  <a:gd name="T1" fmla="*/ 1035 h 1210"/>
                  <a:gd name="T2" fmla="*/ 186 w 1174"/>
                  <a:gd name="T3" fmla="*/ 1210 h 1210"/>
                  <a:gd name="T4" fmla="*/ 327 w 1174"/>
                  <a:gd name="T5" fmla="*/ 1102 h 1210"/>
                  <a:gd name="T6" fmla="*/ 462 w 1174"/>
                  <a:gd name="T7" fmla="*/ 1198 h 1210"/>
                  <a:gd name="T8" fmla="*/ 1174 w 1174"/>
                  <a:gd name="T9" fmla="*/ 487 h 1210"/>
                  <a:gd name="T10" fmla="*/ 0 w 1174"/>
                  <a:gd name="T11" fmla="*/ 0 h 1210"/>
                  <a:gd name="T12" fmla="*/ 0 w 1174"/>
                  <a:gd name="T13" fmla="*/ 1007 h 1210"/>
                  <a:gd name="T14" fmla="*/ 163 w 1174"/>
                  <a:gd name="T15" fmla="*/ 1035 h 1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4" h="1210">
                    <a:moveTo>
                      <a:pt x="163" y="1035"/>
                    </a:moveTo>
                    <a:cubicBezTo>
                      <a:pt x="186" y="1210"/>
                      <a:pt x="186" y="1210"/>
                      <a:pt x="186" y="1210"/>
                    </a:cubicBezTo>
                    <a:cubicBezTo>
                      <a:pt x="327" y="1102"/>
                      <a:pt x="327" y="1102"/>
                      <a:pt x="327" y="1102"/>
                    </a:cubicBezTo>
                    <a:cubicBezTo>
                      <a:pt x="374" y="1129"/>
                      <a:pt x="420" y="1161"/>
                      <a:pt x="462" y="1198"/>
                    </a:cubicBezTo>
                    <a:cubicBezTo>
                      <a:pt x="1174" y="487"/>
                      <a:pt x="1174" y="487"/>
                      <a:pt x="1174" y="487"/>
                    </a:cubicBezTo>
                    <a:cubicBezTo>
                      <a:pt x="844" y="174"/>
                      <a:pt x="423" y="12"/>
                      <a:pt x="0" y="0"/>
                    </a:cubicBezTo>
                    <a:cubicBezTo>
                      <a:pt x="0" y="1007"/>
                      <a:pt x="0" y="1007"/>
                      <a:pt x="0" y="1007"/>
                    </a:cubicBezTo>
                    <a:cubicBezTo>
                      <a:pt x="55" y="1010"/>
                      <a:pt x="110" y="1019"/>
                      <a:pt x="163" y="103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76">
                <a:extLst>
                  <a:ext uri="{FF2B5EF4-FFF2-40B4-BE49-F238E27FC236}">
                    <a16:creationId xmlns:a16="http://schemas.microsoft.com/office/drawing/2014/main" id="{D43AFB2D-931D-BE02-1998-1F682F9F2CAC}"/>
                  </a:ext>
                </a:extLst>
              </p:cNvPr>
              <p:cNvSpPr>
                <a:spLocks/>
              </p:cNvSpPr>
              <p:nvPr/>
            </p:nvSpPr>
            <p:spPr bwMode="auto">
              <a:xfrm>
                <a:off x="4622135" y="1896378"/>
                <a:ext cx="577867" cy="348303"/>
              </a:xfrm>
              <a:custGeom>
                <a:avLst/>
                <a:gdLst>
                  <a:gd name="T0" fmla="*/ 163 w 556"/>
                  <a:gd name="T1" fmla="*/ 160 h 335"/>
                  <a:gd name="T2" fmla="*/ 186 w 556"/>
                  <a:gd name="T3" fmla="*/ 335 h 335"/>
                  <a:gd name="T4" fmla="*/ 327 w 556"/>
                  <a:gd name="T5" fmla="*/ 227 h 335"/>
                  <a:gd name="T6" fmla="*/ 462 w 556"/>
                  <a:gd name="T7" fmla="*/ 323 h 335"/>
                  <a:gd name="T8" fmla="*/ 556 w 556"/>
                  <a:gd name="T9" fmla="*/ 230 h 335"/>
                  <a:gd name="T10" fmla="*/ 0 w 556"/>
                  <a:gd name="T11" fmla="*/ 0 h 335"/>
                  <a:gd name="T12" fmla="*/ 0 w 556"/>
                  <a:gd name="T13" fmla="*/ 132 h 335"/>
                  <a:gd name="T14" fmla="*/ 163 w 556"/>
                  <a:gd name="T15" fmla="*/ 160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6" h="335">
                    <a:moveTo>
                      <a:pt x="163" y="160"/>
                    </a:moveTo>
                    <a:cubicBezTo>
                      <a:pt x="186" y="335"/>
                      <a:pt x="186" y="335"/>
                      <a:pt x="186" y="335"/>
                    </a:cubicBezTo>
                    <a:cubicBezTo>
                      <a:pt x="327" y="227"/>
                      <a:pt x="327" y="227"/>
                      <a:pt x="327" y="227"/>
                    </a:cubicBezTo>
                    <a:cubicBezTo>
                      <a:pt x="374" y="254"/>
                      <a:pt x="420" y="286"/>
                      <a:pt x="462" y="323"/>
                    </a:cubicBezTo>
                    <a:cubicBezTo>
                      <a:pt x="556" y="230"/>
                      <a:pt x="556" y="230"/>
                      <a:pt x="556" y="230"/>
                    </a:cubicBezTo>
                    <a:cubicBezTo>
                      <a:pt x="402" y="92"/>
                      <a:pt x="205" y="11"/>
                      <a:pt x="0" y="0"/>
                    </a:cubicBezTo>
                    <a:cubicBezTo>
                      <a:pt x="0" y="132"/>
                      <a:pt x="0" y="132"/>
                      <a:pt x="0" y="132"/>
                    </a:cubicBezTo>
                    <a:cubicBezTo>
                      <a:pt x="55" y="135"/>
                      <a:pt x="110" y="144"/>
                      <a:pt x="163" y="160"/>
                    </a:cubicBez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 name="Group 15">
              <a:extLst>
                <a:ext uri="{FF2B5EF4-FFF2-40B4-BE49-F238E27FC236}">
                  <a16:creationId xmlns:a16="http://schemas.microsoft.com/office/drawing/2014/main" id="{2C5D8D99-F407-D526-6DCC-E1659AE7C375}"/>
                </a:ext>
              </a:extLst>
            </p:cNvPr>
            <p:cNvGrpSpPr/>
            <p:nvPr/>
          </p:nvGrpSpPr>
          <p:grpSpPr>
            <a:xfrm>
              <a:off x="6438999" y="2793144"/>
              <a:ext cx="1384201" cy="1343530"/>
              <a:chOff x="5160421" y="1563907"/>
              <a:chExt cx="1257322" cy="1220380"/>
            </a:xfrm>
          </p:grpSpPr>
          <p:sp>
            <p:nvSpPr>
              <p:cNvPr id="17" name="Freeform 69">
                <a:extLst>
                  <a:ext uri="{FF2B5EF4-FFF2-40B4-BE49-F238E27FC236}">
                    <a16:creationId xmlns:a16="http://schemas.microsoft.com/office/drawing/2014/main" id="{83A4F95D-22B8-6F53-3F72-210578A4FC4F}"/>
                  </a:ext>
                </a:extLst>
              </p:cNvPr>
              <p:cNvSpPr>
                <a:spLocks/>
              </p:cNvSpPr>
              <p:nvPr/>
            </p:nvSpPr>
            <p:spPr bwMode="auto">
              <a:xfrm>
                <a:off x="5160421" y="1563907"/>
                <a:ext cx="1257322" cy="1220380"/>
              </a:xfrm>
              <a:custGeom>
                <a:avLst/>
                <a:gdLst>
                  <a:gd name="T0" fmla="*/ 724 w 1210"/>
                  <a:gd name="T1" fmla="*/ 0 h 1174"/>
                  <a:gd name="T2" fmla="*/ 12 w 1210"/>
                  <a:gd name="T3" fmla="*/ 711 h 1174"/>
                  <a:gd name="T4" fmla="*/ 108 w 1210"/>
                  <a:gd name="T5" fmla="*/ 847 h 1174"/>
                  <a:gd name="T6" fmla="*/ 0 w 1210"/>
                  <a:gd name="T7" fmla="*/ 987 h 1174"/>
                  <a:gd name="T8" fmla="*/ 176 w 1210"/>
                  <a:gd name="T9" fmla="*/ 1010 h 1174"/>
                  <a:gd name="T10" fmla="*/ 204 w 1210"/>
                  <a:gd name="T11" fmla="*/ 1174 h 1174"/>
                  <a:gd name="T12" fmla="*/ 1210 w 1210"/>
                  <a:gd name="T13" fmla="*/ 1174 h 1174"/>
                  <a:gd name="T14" fmla="*/ 724 w 1210"/>
                  <a:gd name="T15" fmla="*/ 0 h 1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0" h="1174">
                    <a:moveTo>
                      <a:pt x="724" y="0"/>
                    </a:moveTo>
                    <a:cubicBezTo>
                      <a:pt x="12" y="711"/>
                      <a:pt x="12" y="711"/>
                      <a:pt x="12" y="711"/>
                    </a:cubicBezTo>
                    <a:cubicBezTo>
                      <a:pt x="50" y="753"/>
                      <a:pt x="81" y="799"/>
                      <a:pt x="108" y="847"/>
                    </a:cubicBezTo>
                    <a:cubicBezTo>
                      <a:pt x="0" y="987"/>
                      <a:pt x="0" y="987"/>
                      <a:pt x="0" y="987"/>
                    </a:cubicBezTo>
                    <a:cubicBezTo>
                      <a:pt x="176" y="1010"/>
                      <a:pt x="176" y="1010"/>
                      <a:pt x="176" y="1010"/>
                    </a:cubicBezTo>
                    <a:cubicBezTo>
                      <a:pt x="191" y="1064"/>
                      <a:pt x="200" y="1118"/>
                      <a:pt x="204" y="1174"/>
                    </a:cubicBezTo>
                    <a:cubicBezTo>
                      <a:pt x="1210" y="1174"/>
                      <a:pt x="1210" y="1174"/>
                      <a:pt x="1210" y="1174"/>
                    </a:cubicBezTo>
                    <a:cubicBezTo>
                      <a:pt x="1199" y="750"/>
                      <a:pt x="1036" y="329"/>
                      <a:pt x="724"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77">
                <a:extLst>
                  <a:ext uri="{FF2B5EF4-FFF2-40B4-BE49-F238E27FC236}">
                    <a16:creationId xmlns:a16="http://schemas.microsoft.com/office/drawing/2014/main" id="{E7AE9CBC-953D-5C4A-4D14-F484B9265B3B}"/>
                  </a:ext>
                </a:extLst>
              </p:cNvPr>
              <p:cNvSpPr>
                <a:spLocks/>
              </p:cNvSpPr>
              <p:nvPr/>
            </p:nvSpPr>
            <p:spPr bwMode="auto">
              <a:xfrm>
                <a:off x="5160421" y="2206420"/>
                <a:ext cx="349183" cy="577866"/>
              </a:xfrm>
              <a:custGeom>
                <a:avLst/>
                <a:gdLst>
                  <a:gd name="T0" fmla="*/ 108 w 336"/>
                  <a:gd name="T1" fmla="*/ 229 h 556"/>
                  <a:gd name="T2" fmla="*/ 0 w 336"/>
                  <a:gd name="T3" fmla="*/ 369 h 556"/>
                  <a:gd name="T4" fmla="*/ 176 w 336"/>
                  <a:gd name="T5" fmla="*/ 392 h 556"/>
                  <a:gd name="T6" fmla="*/ 204 w 336"/>
                  <a:gd name="T7" fmla="*/ 556 h 556"/>
                  <a:gd name="T8" fmla="*/ 336 w 336"/>
                  <a:gd name="T9" fmla="*/ 556 h 556"/>
                  <a:gd name="T10" fmla="*/ 268 w 336"/>
                  <a:gd name="T11" fmla="*/ 258 h 556"/>
                  <a:gd name="T12" fmla="*/ 106 w 336"/>
                  <a:gd name="T13" fmla="*/ 0 h 556"/>
                  <a:gd name="T14" fmla="*/ 12 w 336"/>
                  <a:gd name="T15" fmla="*/ 93 h 556"/>
                  <a:gd name="T16" fmla="*/ 108 w 336"/>
                  <a:gd name="T17" fmla="*/ 229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556">
                    <a:moveTo>
                      <a:pt x="108" y="229"/>
                    </a:moveTo>
                    <a:cubicBezTo>
                      <a:pt x="0" y="369"/>
                      <a:pt x="0" y="369"/>
                      <a:pt x="0" y="369"/>
                    </a:cubicBezTo>
                    <a:cubicBezTo>
                      <a:pt x="176" y="392"/>
                      <a:pt x="176" y="392"/>
                      <a:pt x="176" y="392"/>
                    </a:cubicBezTo>
                    <a:cubicBezTo>
                      <a:pt x="191" y="446"/>
                      <a:pt x="200" y="500"/>
                      <a:pt x="204" y="556"/>
                    </a:cubicBezTo>
                    <a:cubicBezTo>
                      <a:pt x="336" y="556"/>
                      <a:pt x="336" y="556"/>
                      <a:pt x="336" y="556"/>
                    </a:cubicBezTo>
                    <a:cubicBezTo>
                      <a:pt x="330" y="456"/>
                      <a:pt x="308" y="355"/>
                      <a:pt x="268" y="258"/>
                    </a:cubicBezTo>
                    <a:cubicBezTo>
                      <a:pt x="228" y="161"/>
                      <a:pt x="172" y="74"/>
                      <a:pt x="106" y="0"/>
                    </a:cubicBezTo>
                    <a:cubicBezTo>
                      <a:pt x="12" y="93"/>
                      <a:pt x="12" y="93"/>
                      <a:pt x="12" y="93"/>
                    </a:cubicBezTo>
                    <a:cubicBezTo>
                      <a:pt x="50" y="135"/>
                      <a:pt x="81" y="181"/>
                      <a:pt x="108" y="229"/>
                    </a:cubicBez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18">
              <a:extLst>
                <a:ext uri="{FF2B5EF4-FFF2-40B4-BE49-F238E27FC236}">
                  <a16:creationId xmlns:a16="http://schemas.microsoft.com/office/drawing/2014/main" id="{D24DE2F7-FFAD-EC7B-5247-4F8157BF2327}"/>
                </a:ext>
              </a:extLst>
            </p:cNvPr>
            <p:cNvGrpSpPr/>
            <p:nvPr/>
          </p:nvGrpSpPr>
          <p:grpSpPr>
            <a:xfrm>
              <a:off x="3759200" y="4246576"/>
              <a:ext cx="1383717" cy="1344014"/>
              <a:chOff x="2726257" y="2884116"/>
              <a:chExt cx="1256883" cy="1220819"/>
            </a:xfrm>
          </p:grpSpPr>
          <p:sp>
            <p:nvSpPr>
              <p:cNvPr id="20" name="Freeform 64">
                <a:extLst>
                  <a:ext uri="{FF2B5EF4-FFF2-40B4-BE49-F238E27FC236}">
                    <a16:creationId xmlns:a16="http://schemas.microsoft.com/office/drawing/2014/main" id="{E56DE6EB-3A69-21DB-6AC4-9D6525B54C9C}"/>
                  </a:ext>
                </a:extLst>
              </p:cNvPr>
              <p:cNvSpPr>
                <a:spLocks/>
              </p:cNvSpPr>
              <p:nvPr/>
            </p:nvSpPr>
            <p:spPr bwMode="auto">
              <a:xfrm>
                <a:off x="2726257" y="2884116"/>
                <a:ext cx="1256882" cy="1220819"/>
              </a:xfrm>
              <a:custGeom>
                <a:avLst/>
                <a:gdLst>
                  <a:gd name="T0" fmla="*/ 1102 w 1210"/>
                  <a:gd name="T1" fmla="*/ 327 h 1174"/>
                  <a:gd name="T2" fmla="*/ 1210 w 1210"/>
                  <a:gd name="T3" fmla="*/ 186 h 1174"/>
                  <a:gd name="T4" fmla="*/ 1035 w 1210"/>
                  <a:gd name="T5" fmla="*/ 163 h 1174"/>
                  <a:gd name="T6" fmla="*/ 1007 w 1210"/>
                  <a:gd name="T7" fmla="*/ 0 h 1174"/>
                  <a:gd name="T8" fmla="*/ 0 w 1210"/>
                  <a:gd name="T9" fmla="*/ 0 h 1174"/>
                  <a:gd name="T10" fmla="*/ 487 w 1210"/>
                  <a:gd name="T11" fmla="*/ 1174 h 1174"/>
                  <a:gd name="T12" fmla="*/ 1198 w 1210"/>
                  <a:gd name="T13" fmla="*/ 462 h 1174"/>
                  <a:gd name="T14" fmla="*/ 1102 w 1210"/>
                  <a:gd name="T15" fmla="*/ 327 h 1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0" h="1174">
                    <a:moveTo>
                      <a:pt x="1102" y="327"/>
                    </a:moveTo>
                    <a:cubicBezTo>
                      <a:pt x="1210" y="186"/>
                      <a:pt x="1210" y="186"/>
                      <a:pt x="1210" y="186"/>
                    </a:cubicBezTo>
                    <a:cubicBezTo>
                      <a:pt x="1035" y="163"/>
                      <a:pt x="1035" y="163"/>
                      <a:pt x="1035" y="163"/>
                    </a:cubicBezTo>
                    <a:cubicBezTo>
                      <a:pt x="1020" y="110"/>
                      <a:pt x="1010" y="55"/>
                      <a:pt x="1007" y="0"/>
                    </a:cubicBezTo>
                    <a:cubicBezTo>
                      <a:pt x="0" y="0"/>
                      <a:pt x="0" y="0"/>
                      <a:pt x="0" y="0"/>
                    </a:cubicBezTo>
                    <a:cubicBezTo>
                      <a:pt x="12" y="423"/>
                      <a:pt x="174" y="844"/>
                      <a:pt x="487" y="1174"/>
                    </a:cubicBezTo>
                    <a:cubicBezTo>
                      <a:pt x="1198" y="462"/>
                      <a:pt x="1198" y="462"/>
                      <a:pt x="1198" y="462"/>
                    </a:cubicBezTo>
                    <a:cubicBezTo>
                      <a:pt x="1161" y="420"/>
                      <a:pt x="1129" y="374"/>
                      <a:pt x="1102" y="32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72">
                <a:extLst>
                  <a:ext uri="{FF2B5EF4-FFF2-40B4-BE49-F238E27FC236}">
                    <a16:creationId xmlns:a16="http://schemas.microsoft.com/office/drawing/2014/main" id="{2601D5A8-391F-752D-C237-F51FC00C9DED}"/>
                  </a:ext>
                </a:extLst>
              </p:cNvPr>
              <p:cNvSpPr>
                <a:spLocks/>
              </p:cNvSpPr>
              <p:nvPr/>
            </p:nvSpPr>
            <p:spPr bwMode="auto">
              <a:xfrm>
                <a:off x="3635276" y="2884116"/>
                <a:ext cx="347864" cy="577427"/>
              </a:xfrm>
              <a:custGeom>
                <a:avLst/>
                <a:gdLst>
                  <a:gd name="T0" fmla="*/ 227 w 335"/>
                  <a:gd name="T1" fmla="*/ 327 h 555"/>
                  <a:gd name="T2" fmla="*/ 335 w 335"/>
                  <a:gd name="T3" fmla="*/ 186 h 555"/>
                  <a:gd name="T4" fmla="*/ 160 w 335"/>
                  <a:gd name="T5" fmla="*/ 163 h 555"/>
                  <a:gd name="T6" fmla="*/ 132 w 335"/>
                  <a:gd name="T7" fmla="*/ 0 h 555"/>
                  <a:gd name="T8" fmla="*/ 0 w 335"/>
                  <a:gd name="T9" fmla="*/ 0 h 555"/>
                  <a:gd name="T10" fmla="*/ 67 w 335"/>
                  <a:gd name="T11" fmla="*/ 297 h 555"/>
                  <a:gd name="T12" fmla="*/ 230 w 335"/>
                  <a:gd name="T13" fmla="*/ 555 h 555"/>
                  <a:gd name="T14" fmla="*/ 323 w 335"/>
                  <a:gd name="T15" fmla="*/ 462 h 555"/>
                  <a:gd name="T16" fmla="*/ 227 w 335"/>
                  <a:gd name="T17" fmla="*/ 327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555">
                    <a:moveTo>
                      <a:pt x="227" y="327"/>
                    </a:moveTo>
                    <a:cubicBezTo>
                      <a:pt x="335" y="186"/>
                      <a:pt x="335" y="186"/>
                      <a:pt x="335" y="186"/>
                    </a:cubicBezTo>
                    <a:cubicBezTo>
                      <a:pt x="160" y="163"/>
                      <a:pt x="160" y="163"/>
                      <a:pt x="160" y="163"/>
                    </a:cubicBezTo>
                    <a:cubicBezTo>
                      <a:pt x="145" y="110"/>
                      <a:pt x="135" y="55"/>
                      <a:pt x="132" y="0"/>
                    </a:cubicBezTo>
                    <a:cubicBezTo>
                      <a:pt x="0" y="0"/>
                      <a:pt x="0" y="0"/>
                      <a:pt x="0" y="0"/>
                    </a:cubicBezTo>
                    <a:cubicBezTo>
                      <a:pt x="5" y="99"/>
                      <a:pt x="27" y="200"/>
                      <a:pt x="67" y="297"/>
                    </a:cubicBezTo>
                    <a:cubicBezTo>
                      <a:pt x="108" y="395"/>
                      <a:pt x="163" y="481"/>
                      <a:pt x="230" y="555"/>
                    </a:cubicBezTo>
                    <a:cubicBezTo>
                      <a:pt x="323" y="462"/>
                      <a:pt x="323" y="462"/>
                      <a:pt x="323" y="462"/>
                    </a:cubicBezTo>
                    <a:cubicBezTo>
                      <a:pt x="286" y="420"/>
                      <a:pt x="254" y="374"/>
                      <a:pt x="227" y="327"/>
                    </a:cubicBez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21">
              <a:extLst>
                <a:ext uri="{FF2B5EF4-FFF2-40B4-BE49-F238E27FC236}">
                  <a16:creationId xmlns:a16="http://schemas.microsoft.com/office/drawing/2014/main" id="{A74307E6-175B-C9D9-F18D-F525216AE429}"/>
                </a:ext>
              </a:extLst>
            </p:cNvPr>
            <p:cNvGrpSpPr/>
            <p:nvPr/>
          </p:nvGrpSpPr>
          <p:grpSpPr>
            <a:xfrm>
              <a:off x="6438999" y="4246576"/>
              <a:ext cx="1384201" cy="1344014"/>
              <a:chOff x="5160421" y="2884116"/>
              <a:chExt cx="1257322" cy="1220819"/>
            </a:xfrm>
          </p:grpSpPr>
          <p:sp>
            <p:nvSpPr>
              <p:cNvPr id="23" name="Freeform 70">
                <a:extLst>
                  <a:ext uri="{FF2B5EF4-FFF2-40B4-BE49-F238E27FC236}">
                    <a16:creationId xmlns:a16="http://schemas.microsoft.com/office/drawing/2014/main" id="{6DC01D8E-534B-B2A8-13F1-3C832715CEE8}"/>
                  </a:ext>
                </a:extLst>
              </p:cNvPr>
              <p:cNvSpPr>
                <a:spLocks/>
              </p:cNvSpPr>
              <p:nvPr/>
            </p:nvSpPr>
            <p:spPr bwMode="auto">
              <a:xfrm>
                <a:off x="5160421" y="2884116"/>
                <a:ext cx="1257322" cy="1220819"/>
              </a:xfrm>
              <a:custGeom>
                <a:avLst/>
                <a:gdLst>
                  <a:gd name="T0" fmla="*/ 176 w 1210"/>
                  <a:gd name="T1" fmla="*/ 163 h 1174"/>
                  <a:gd name="T2" fmla="*/ 0 w 1210"/>
                  <a:gd name="T3" fmla="*/ 186 h 1174"/>
                  <a:gd name="T4" fmla="*/ 108 w 1210"/>
                  <a:gd name="T5" fmla="*/ 327 h 1174"/>
                  <a:gd name="T6" fmla="*/ 12 w 1210"/>
                  <a:gd name="T7" fmla="*/ 462 h 1174"/>
                  <a:gd name="T8" fmla="*/ 724 w 1210"/>
                  <a:gd name="T9" fmla="*/ 1174 h 1174"/>
                  <a:gd name="T10" fmla="*/ 1210 w 1210"/>
                  <a:gd name="T11" fmla="*/ 0 h 1174"/>
                  <a:gd name="T12" fmla="*/ 204 w 1210"/>
                  <a:gd name="T13" fmla="*/ 0 h 1174"/>
                  <a:gd name="T14" fmla="*/ 176 w 1210"/>
                  <a:gd name="T15" fmla="*/ 163 h 1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0" h="1174">
                    <a:moveTo>
                      <a:pt x="176" y="163"/>
                    </a:moveTo>
                    <a:cubicBezTo>
                      <a:pt x="0" y="186"/>
                      <a:pt x="0" y="186"/>
                      <a:pt x="0" y="186"/>
                    </a:cubicBezTo>
                    <a:cubicBezTo>
                      <a:pt x="108" y="327"/>
                      <a:pt x="108" y="327"/>
                      <a:pt x="108" y="327"/>
                    </a:cubicBezTo>
                    <a:cubicBezTo>
                      <a:pt x="81" y="374"/>
                      <a:pt x="50" y="420"/>
                      <a:pt x="12" y="462"/>
                    </a:cubicBezTo>
                    <a:cubicBezTo>
                      <a:pt x="724" y="1174"/>
                      <a:pt x="724" y="1174"/>
                      <a:pt x="724" y="1174"/>
                    </a:cubicBezTo>
                    <a:cubicBezTo>
                      <a:pt x="1036" y="844"/>
                      <a:pt x="1199" y="423"/>
                      <a:pt x="1210" y="0"/>
                    </a:cubicBezTo>
                    <a:cubicBezTo>
                      <a:pt x="204" y="0"/>
                      <a:pt x="204" y="0"/>
                      <a:pt x="204" y="0"/>
                    </a:cubicBezTo>
                    <a:cubicBezTo>
                      <a:pt x="200" y="55"/>
                      <a:pt x="191" y="110"/>
                      <a:pt x="176" y="16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8">
                <a:extLst>
                  <a:ext uri="{FF2B5EF4-FFF2-40B4-BE49-F238E27FC236}">
                    <a16:creationId xmlns:a16="http://schemas.microsoft.com/office/drawing/2014/main" id="{DE2B8589-5A67-3A6E-E605-0CBDE3FECD87}"/>
                  </a:ext>
                </a:extLst>
              </p:cNvPr>
              <p:cNvSpPr>
                <a:spLocks/>
              </p:cNvSpPr>
              <p:nvPr/>
            </p:nvSpPr>
            <p:spPr bwMode="auto">
              <a:xfrm>
                <a:off x="5160421" y="2884116"/>
                <a:ext cx="349183" cy="578306"/>
              </a:xfrm>
              <a:custGeom>
                <a:avLst/>
                <a:gdLst>
                  <a:gd name="T0" fmla="*/ 176 w 336"/>
                  <a:gd name="T1" fmla="*/ 163 h 556"/>
                  <a:gd name="T2" fmla="*/ 0 w 336"/>
                  <a:gd name="T3" fmla="*/ 186 h 556"/>
                  <a:gd name="T4" fmla="*/ 108 w 336"/>
                  <a:gd name="T5" fmla="*/ 327 h 556"/>
                  <a:gd name="T6" fmla="*/ 12 w 336"/>
                  <a:gd name="T7" fmla="*/ 462 h 556"/>
                  <a:gd name="T8" fmla="*/ 106 w 336"/>
                  <a:gd name="T9" fmla="*/ 556 h 556"/>
                  <a:gd name="T10" fmla="*/ 336 w 336"/>
                  <a:gd name="T11" fmla="*/ 0 h 556"/>
                  <a:gd name="T12" fmla="*/ 204 w 336"/>
                  <a:gd name="T13" fmla="*/ 0 h 556"/>
                  <a:gd name="T14" fmla="*/ 176 w 336"/>
                  <a:gd name="T15" fmla="*/ 163 h 5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556">
                    <a:moveTo>
                      <a:pt x="176" y="163"/>
                    </a:moveTo>
                    <a:cubicBezTo>
                      <a:pt x="0" y="186"/>
                      <a:pt x="0" y="186"/>
                      <a:pt x="0" y="186"/>
                    </a:cubicBezTo>
                    <a:cubicBezTo>
                      <a:pt x="108" y="327"/>
                      <a:pt x="108" y="327"/>
                      <a:pt x="108" y="327"/>
                    </a:cubicBezTo>
                    <a:cubicBezTo>
                      <a:pt x="81" y="374"/>
                      <a:pt x="50" y="420"/>
                      <a:pt x="12" y="462"/>
                    </a:cubicBezTo>
                    <a:cubicBezTo>
                      <a:pt x="106" y="556"/>
                      <a:pt x="106" y="556"/>
                      <a:pt x="106" y="556"/>
                    </a:cubicBezTo>
                    <a:cubicBezTo>
                      <a:pt x="243" y="402"/>
                      <a:pt x="325" y="205"/>
                      <a:pt x="336" y="0"/>
                    </a:cubicBezTo>
                    <a:cubicBezTo>
                      <a:pt x="204" y="0"/>
                      <a:pt x="204" y="0"/>
                      <a:pt x="204" y="0"/>
                    </a:cubicBezTo>
                    <a:cubicBezTo>
                      <a:pt x="200" y="55"/>
                      <a:pt x="191" y="110"/>
                      <a:pt x="176" y="163"/>
                    </a:cubicBez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Freeform 162">
              <a:extLst>
                <a:ext uri="{FF2B5EF4-FFF2-40B4-BE49-F238E27FC236}">
                  <a16:creationId xmlns:a16="http://schemas.microsoft.com/office/drawing/2014/main" id="{497521F7-830D-4F02-1E39-E96B8AFF8AE1}"/>
                </a:ext>
              </a:extLst>
            </p:cNvPr>
            <p:cNvSpPr>
              <a:spLocks noEditPoints="1"/>
            </p:cNvSpPr>
            <p:nvPr/>
          </p:nvSpPr>
          <p:spPr bwMode="auto">
            <a:xfrm>
              <a:off x="5320384" y="3818583"/>
              <a:ext cx="996419" cy="656824"/>
            </a:xfrm>
            <a:custGeom>
              <a:avLst/>
              <a:gdLst>
                <a:gd name="T0" fmla="*/ 2618 w 3070"/>
                <a:gd name="T1" fmla="*/ 0 h 2023"/>
                <a:gd name="T2" fmla="*/ 2080 w 3070"/>
                <a:gd name="T3" fmla="*/ 187 h 2023"/>
                <a:gd name="T4" fmla="*/ 1530 w 3070"/>
                <a:gd name="T5" fmla="*/ 118 h 2023"/>
                <a:gd name="T6" fmla="*/ 989 w 3070"/>
                <a:gd name="T7" fmla="*/ 133 h 2023"/>
                <a:gd name="T8" fmla="*/ 526 w 3070"/>
                <a:gd name="T9" fmla="*/ 48 h 2023"/>
                <a:gd name="T10" fmla="*/ 0 w 3070"/>
                <a:gd name="T11" fmla="*/ 576 h 2023"/>
                <a:gd name="T12" fmla="*/ 155 w 3070"/>
                <a:gd name="T13" fmla="*/ 1212 h 2023"/>
                <a:gd name="T14" fmla="*/ 301 w 3070"/>
                <a:gd name="T15" fmla="*/ 1511 h 2023"/>
                <a:gd name="T16" fmla="*/ 518 w 3070"/>
                <a:gd name="T17" fmla="*/ 1725 h 2023"/>
                <a:gd name="T18" fmla="*/ 803 w 3070"/>
                <a:gd name="T19" fmla="*/ 1880 h 2023"/>
                <a:gd name="T20" fmla="*/ 1117 w 3070"/>
                <a:gd name="T21" fmla="*/ 2006 h 2023"/>
                <a:gd name="T22" fmla="*/ 1651 w 3070"/>
                <a:gd name="T23" fmla="*/ 2022 h 2023"/>
                <a:gd name="T24" fmla="*/ 1918 w 3070"/>
                <a:gd name="T25" fmla="*/ 1913 h 2023"/>
                <a:gd name="T26" fmla="*/ 2261 w 3070"/>
                <a:gd name="T27" fmla="*/ 1772 h 2023"/>
                <a:gd name="T28" fmla="*/ 2524 w 3070"/>
                <a:gd name="T29" fmla="*/ 1562 h 2023"/>
                <a:gd name="T30" fmla="*/ 2709 w 3070"/>
                <a:gd name="T31" fmla="*/ 1306 h 2023"/>
                <a:gd name="T32" fmla="*/ 3070 w 3070"/>
                <a:gd name="T33" fmla="*/ 522 h 2023"/>
                <a:gd name="T34" fmla="*/ 260 w 3070"/>
                <a:gd name="T35" fmla="*/ 1212 h 2023"/>
                <a:gd name="T36" fmla="*/ 668 w 3070"/>
                <a:gd name="T37" fmla="*/ 877 h 2023"/>
                <a:gd name="T38" fmla="*/ 423 w 3070"/>
                <a:gd name="T39" fmla="*/ 1307 h 2023"/>
                <a:gd name="T40" fmla="*/ 458 w 3070"/>
                <a:gd name="T41" fmla="*/ 1598 h 2023"/>
                <a:gd name="T42" fmla="*/ 429 w 3070"/>
                <a:gd name="T43" fmla="*/ 1451 h 2023"/>
                <a:gd name="T44" fmla="*/ 926 w 3070"/>
                <a:gd name="T45" fmla="*/ 1109 h 2023"/>
                <a:gd name="T46" fmla="*/ 866 w 3070"/>
                <a:gd name="T47" fmla="*/ 1749 h 2023"/>
                <a:gd name="T48" fmla="*/ 691 w 3070"/>
                <a:gd name="T49" fmla="*/ 1665 h 2023"/>
                <a:gd name="T50" fmla="*/ 1070 w 3070"/>
                <a:gd name="T51" fmla="*/ 1359 h 2023"/>
                <a:gd name="T52" fmla="*/ 866 w 3070"/>
                <a:gd name="T53" fmla="*/ 1749 h 2023"/>
                <a:gd name="T54" fmla="*/ 1057 w 3070"/>
                <a:gd name="T55" fmla="*/ 1879 h 2023"/>
                <a:gd name="T56" fmla="*/ 1175 w 3070"/>
                <a:gd name="T57" fmla="*/ 1578 h 2023"/>
                <a:gd name="T58" fmla="*/ 1351 w 3070"/>
                <a:gd name="T59" fmla="*/ 1663 h 2023"/>
                <a:gd name="T60" fmla="*/ 2558 w 3070"/>
                <a:gd name="T61" fmla="*/ 1391 h 2023"/>
                <a:gd name="T62" fmla="*/ 1953 w 3070"/>
                <a:gd name="T63" fmla="*/ 1091 h 2023"/>
                <a:gd name="T64" fmla="*/ 2373 w 3070"/>
                <a:gd name="T65" fmla="*/ 1647 h 2023"/>
                <a:gd name="T66" fmla="*/ 1768 w 3070"/>
                <a:gd name="T67" fmla="*/ 1348 h 2023"/>
                <a:gd name="T68" fmla="*/ 2112 w 3070"/>
                <a:gd name="T69" fmla="*/ 1832 h 2023"/>
                <a:gd name="T70" fmla="*/ 1625 w 3070"/>
                <a:gd name="T71" fmla="*/ 1501 h 2023"/>
                <a:gd name="T72" fmla="*/ 1556 w 3070"/>
                <a:gd name="T73" fmla="*/ 1578 h 2023"/>
                <a:gd name="T74" fmla="*/ 1715 w 3070"/>
                <a:gd name="T75" fmla="*/ 1891 h 2023"/>
                <a:gd name="T76" fmla="*/ 1455 w 3070"/>
                <a:gd name="T77" fmla="*/ 1663 h 2023"/>
                <a:gd name="T78" fmla="*/ 1227 w 3070"/>
                <a:gd name="T79" fmla="*/ 1449 h 2023"/>
                <a:gd name="T80" fmla="*/ 1046 w 3070"/>
                <a:gd name="T81" fmla="*/ 1235 h 2023"/>
                <a:gd name="T82" fmla="*/ 840 w 3070"/>
                <a:gd name="T83" fmla="*/ 957 h 2023"/>
                <a:gd name="T84" fmla="*/ 740 w 3070"/>
                <a:gd name="T85" fmla="*/ 802 h 2023"/>
                <a:gd name="T86" fmla="*/ 134 w 3070"/>
                <a:gd name="T87" fmla="*/ 640 h 2023"/>
                <a:gd name="T88" fmla="*/ 463 w 3070"/>
                <a:gd name="T89" fmla="*/ 165 h 2023"/>
                <a:gd name="T90" fmla="*/ 882 w 3070"/>
                <a:gd name="T91" fmla="*/ 256 h 2023"/>
                <a:gd name="T92" fmla="*/ 1391 w 3070"/>
                <a:gd name="T93" fmla="*/ 165 h 2023"/>
                <a:gd name="T94" fmla="*/ 1229 w 3070"/>
                <a:gd name="T95" fmla="*/ 564 h 2023"/>
                <a:gd name="T96" fmla="*/ 1521 w 3070"/>
                <a:gd name="T97" fmla="*/ 645 h 2023"/>
                <a:gd name="T98" fmla="*/ 2059 w 3070"/>
                <a:gd name="T99" fmla="*/ 786 h 2023"/>
                <a:gd name="T100" fmla="*/ 2938 w 3070"/>
                <a:gd name="T101" fmla="*/ 598 h 2023"/>
                <a:gd name="T102" fmla="*/ 1853 w 3070"/>
                <a:gd name="T103" fmla="*/ 510 h 2023"/>
                <a:gd name="T104" fmla="*/ 1417 w 3070"/>
                <a:gd name="T105" fmla="*/ 570 h 2023"/>
                <a:gd name="T106" fmla="*/ 1296 w 3070"/>
                <a:gd name="T107" fmla="*/ 452 h 2023"/>
                <a:gd name="T108" fmla="*/ 1803 w 3070"/>
                <a:gd name="T109" fmla="*/ 168 h 2023"/>
                <a:gd name="T110" fmla="*/ 2565 w 3070"/>
                <a:gd name="T111" fmla="*/ 118 h 2023"/>
                <a:gd name="T112" fmla="*/ 2965 w 3070"/>
                <a:gd name="T113" fmla="*/ 522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0" h="2023">
                  <a:moveTo>
                    <a:pt x="3070" y="522"/>
                  </a:moveTo>
                  <a:cubicBezTo>
                    <a:pt x="3069" y="475"/>
                    <a:pt x="3056" y="428"/>
                    <a:pt x="3025" y="389"/>
                  </a:cubicBezTo>
                  <a:cubicBezTo>
                    <a:pt x="2782" y="78"/>
                    <a:pt x="2782" y="78"/>
                    <a:pt x="2782" y="78"/>
                  </a:cubicBezTo>
                  <a:cubicBezTo>
                    <a:pt x="2742" y="26"/>
                    <a:pt x="2680" y="0"/>
                    <a:pt x="2618" y="0"/>
                  </a:cubicBezTo>
                  <a:cubicBezTo>
                    <a:pt x="2581" y="0"/>
                    <a:pt x="2543" y="9"/>
                    <a:pt x="2510" y="30"/>
                  </a:cubicBezTo>
                  <a:cubicBezTo>
                    <a:pt x="2273" y="177"/>
                    <a:pt x="2273" y="177"/>
                    <a:pt x="2273" y="177"/>
                  </a:cubicBezTo>
                  <a:cubicBezTo>
                    <a:pt x="2248" y="193"/>
                    <a:pt x="2205" y="204"/>
                    <a:pt x="2164" y="204"/>
                  </a:cubicBezTo>
                  <a:cubicBezTo>
                    <a:pt x="2132" y="204"/>
                    <a:pt x="2101" y="198"/>
                    <a:pt x="2080" y="187"/>
                  </a:cubicBezTo>
                  <a:cubicBezTo>
                    <a:pt x="1848" y="75"/>
                    <a:pt x="1848" y="75"/>
                    <a:pt x="1848" y="75"/>
                  </a:cubicBezTo>
                  <a:cubicBezTo>
                    <a:pt x="1811" y="57"/>
                    <a:pt x="1769" y="50"/>
                    <a:pt x="1727" y="49"/>
                  </a:cubicBezTo>
                  <a:cubicBezTo>
                    <a:pt x="1667" y="50"/>
                    <a:pt x="1606" y="65"/>
                    <a:pt x="1557" y="99"/>
                  </a:cubicBezTo>
                  <a:cubicBezTo>
                    <a:pt x="1530" y="118"/>
                    <a:pt x="1530" y="118"/>
                    <a:pt x="1530" y="118"/>
                  </a:cubicBezTo>
                  <a:cubicBezTo>
                    <a:pt x="1508" y="107"/>
                    <a:pt x="1475" y="90"/>
                    <a:pt x="1437" y="72"/>
                  </a:cubicBezTo>
                  <a:cubicBezTo>
                    <a:pt x="1392" y="50"/>
                    <a:pt x="1339" y="41"/>
                    <a:pt x="1286" y="41"/>
                  </a:cubicBezTo>
                  <a:cubicBezTo>
                    <a:pt x="1238" y="41"/>
                    <a:pt x="1190" y="48"/>
                    <a:pt x="1147" y="66"/>
                  </a:cubicBezTo>
                  <a:cubicBezTo>
                    <a:pt x="989" y="133"/>
                    <a:pt x="989" y="133"/>
                    <a:pt x="989" y="133"/>
                  </a:cubicBezTo>
                  <a:cubicBezTo>
                    <a:pt x="963" y="145"/>
                    <a:pt x="922" y="152"/>
                    <a:pt x="882" y="152"/>
                  </a:cubicBezTo>
                  <a:cubicBezTo>
                    <a:pt x="841" y="152"/>
                    <a:pt x="800" y="145"/>
                    <a:pt x="775" y="133"/>
                  </a:cubicBezTo>
                  <a:cubicBezTo>
                    <a:pt x="616" y="66"/>
                    <a:pt x="616" y="66"/>
                    <a:pt x="616" y="66"/>
                  </a:cubicBezTo>
                  <a:cubicBezTo>
                    <a:pt x="587" y="54"/>
                    <a:pt x="556" y="48"/>
                    <a:pt x="526" y="48"/>
                  </a:cubicBezTo>
                  <a:cubicBezTo>
                    <a:pt x="491" y="48"/>
                    <a:pt x="456" y="55"/>
                    <a:pt x="423" y="68"/>
                  </a:cubicBezTo>
                  <a:cubicBezTo>
                    <a:pt x="391" y="82"/>
                    <a:pt x="360" y="101"/>
                    <a:pt x="336" y="128"/>
                  </a:cubicBezTo>
                  <a:cubicBezTo>
                    <a:pt x="48" y="451"/>
                    <a:pt x="48" y="451"/>
                    <a:pt x="48" y="451"/>
                  </a:cubicBezTo>
                  <a:cubicBezTo>
                    <a:pt x="16" y="487"/>
                    <a:pt x="0" y="531"/>
                    <a:pt x="0" y="576"/>
                  </a:cubicBezTo>
                  <a:cubicBezTo>
                    <a:pt x="0" y="628"/>
                    <a:pt x="23" y="681"/>
                    <a:pt x="67" y="718"/>
                  </a:cubicBezTo>
                  <a:cubicBezTo>
                    <a:pt x="335" y="948"/>
                    <a:pt x="335" y="948"/>
                    <a:pt x="335" y="948"/>
                  </a:cubicBezTo>
                  <a:cubicBezTo>
                    <a:pt x="208" y="1081"/>
                    <a:pt x="208" y="1081"/>
                    <a:pt x="208" y="1081"/>
                  </a:cubicBezTo>
                  <a:cubicBezTo>
                    <a:pt x="173" y="1118"/>
                    <a:pt x="155" y="1165"/>
                    <a:pt x="155" y="1212"/>
                  </a:cubicBezTo>
                  <a:cubicBezTo>
                    <a:pt x="155" y="1262"/>
                    <a:pt x="175" y="1313"/>
                    <a:pt x="214" y="1350"/>
                  </a:cubicBezTo>
                  <a:cubicBezTo>
                    <a:pt x="240" y="1374"/>
                    <a:pt x="240" y="1374"/>
                    <a:pt x="240" y="1374"/>
                  </a:cubicBezTo>
                  <a:cubicBezTo>
                    <a:pt x="265" y="1398"/>
                    <a:pt x="294" y="1412"/>
                    <a:pt x="325" y="1420"/>
                  </a:cubicBezTo>
                  <a:cubicBezTo>
                    <a:pt x="309" y="1448"/>
                    <a:pt x="301" y="1479"/>
                    <a:pt x="301" y="1511"/>
                  </a:cubicBezTo>
                  <a:cubicBezTo>
                    <a:pt x="301" y="1561"/>
                    <a:pt x="321" y="1611"/>
                    <a:pt x="360" y="1648"/>
                  </a:cubicBezTo>
                  <a:cubicBezTo>
                    <a:pt x="360" y="1648"/>
                    <a:pt x="360" y="1648"/>
                    <a:pt x="360" y="1648"/>
                  </a:cubicBezTo>
                  <a:cubicBezTo>
                    <a:pt x="386" y="1673"/>
                    <a:pt x="386" y="1673"/>
                    <a:pt x="386" y="1673"/>
                  </a:cubicBezTo>
                  <a:cubicBezTo>
                    <a:pt x="423" y="1708"/>
                    <a:pt x="471" y="1725"/>
                    <a:pt x="518" y="1725"/>
                  </a:cubicBezTo>
                  <a:cubicBezTo>
                    <a:pt x="543" y="1725"/>
                    <a:pt x="569" y="1720"/>
                    <a:pt x="592" y="1710"/>
                  </a:cubicBezTo>
                  <a:cubicBezTo>
                    <a:pt x="601" y="1744"/>
                    <a:pt x="618" y="1777"/>
                    <a:pt x="645" y="1802"/>
                  </a:cubicBezTo>
                  <a:cubicBezTo>
                    <a:pt x="671" y="1827"/>
                    <a:pt x="671" y="1827"/>
                    <a:pt x="671" y="1827"/>
                  </a:cubicBezTo>
                  <a:cubicBezTo>
                    <a:pt x="708" y="1862"/>
                    <a:pt x="756" y="1880"/>
                    <a:pt x="803" y="1880"/>
                  </a:cubicBezTo>
                  <a:cubicBezTo>
                    <a:pt x="840" y="1880"/>
                    <a:pt x="877" y="1869"/>
                    <a:pt x="909" y="1848"/>
                  </a:cubicBezTo>
                  <a:cubicBezTo>
                    <a:pt x="919" y="1878"/>
                    <a:pt x="935" y="1906"/>
                    <a:pt x="959" y="1929"/>
                  </a:cubicBezTo>
                  <a:cubicBezTo>
                    <a:pt x="985" y="1954"/>
                    <a:pt x="985" y="1954"/>
                    <a:pt x="985" y="1954"/>
                  </a:cubicBezTo>
                  <a:cubicBezTo>
                    <a:pt x="1022" y="1989"/>
                    <a:pt x="1070" y="2006"/>
                    <a:pt x="1117" y="2006"/>
                  </a:cubicBezTo>
                  <a:cubicBezTo>
                    <a:pt x="1167" y="2006"/>
                    <a:pt x="1218" y="1987"/>
                    <a:pt x="1255" y="1948"/>
                  </a:cubicBezTo>
                  <a:cubicBezTo>
                    <a:pt x="1368" y="1830"/>
                    <a:pt x="1368" y="1830"/>
                    <a:pt x="1368" y="1830"/>
                  </a:cubicBezTo>
                  <a:cubicBezTo>
                    <a:pt x="1521" y="1972"/>
                    <a:pt x="1521" y="1972"/>
                    <a:pt x="1521" y="1972"/>
                  </a:cubicBezTo>
                  <a:cubicBezTo>
                    <a:pt x="1558" y="2006"/>
                    <a:pt x="1605" y="2022"/>
                    <a:pt x="1651" y="2022"/>
                  </a:cubicBezTo>
                  <a:cubicBezTo>
                    <a:pt x="1702" y="2023"/>
                    <a:pt x="1754" y="2002"/>
                    <a:pt x="1791" y="1962"/>
                  </a:cubicBezTo>
                  <a:cubicBezTo>
                    <a:pt x="1816" y="1936"/>
                    <a:pt x="1816" y="1936"/>
                    <a:pt x="1816" y="1936"/>
                  </a:cubicBezTo>
                  <a:cubicBezTo>
                    <a:pt x="1837" y="1913"/>
                    <a:pt x="1851" y="1886"/>
                    <a:pt x="1859" y="1858"/>
                  </a:cubicBezTo>
                  <a:cubicBezTo>
                    <a:pt x="1918" y="1913"/>
                    <a:pt x="1918" y="1913"/>
                    <a:pt x="1918" y="1913"/>
                  </a:cubicBezTo>
                  <a:cubicBezTo>
                    <a:pt x="1955" y="1947"/>
                    <a:pt x="2002" y="1964"/>
                    <a:pt x="2048" y="1964"/>
                  </a:cubicBezTo>
                  <a:cubicBezTo>
                    <a:pt x="2099" y="1964"/>
                    <a:pt x="2151" y="1943"/>
                    <a:pt x="2188" y="1903"/>
                  </a:cubicBezTo>
                  <a:cubicBezTo>
                    <a:pt x="2213" y="1877"/>
                    <a:pt x="2213" y="1877"/>
                    <a:pt x="2213" y="1877"/>
                  </a:cubicBezTo>
                  <a:cubicBezTo>
                    <a:pt x="2241" y="1847"/>
                    <a:pt x="2256" y="1810"/>
                    <a:pt x="2261" y="1772"/>
                  </a:cubicBezTo>
                  <a:cubicBezTo>
                    <a:pt x="2277" y="1776"/>
                    <a:pt x="2293" y="1778"/>
                    <a:pt x="2309" y="1778"/>
                  </a:cubicBezTo>
                  <a:cubicBezTo>
                    <a:pt x="2360" y="1778"/>
                    <a:pt x="2411" y="1758"/>
                    <a:pt x="2449" y="1718"/>
                  </a:cubicBezTo>
                  <a:cubicBezTo>
                    <a:pt x="2473" y="1692"/>
                    <a:pt x="2473" y="1692"/>
                    <a:pt x="2473" y="1692"/>
                  </a:cubicBezTo>
                  <a:cubicBezTo>
                    <a:pt x="2508" y="1655"/>
                    <a:pt x="2524" y="1608"/>
                    <a:pt x="2524" y="1562"/>
                  </a:cubicBezTo>
                  <a:cubicBezTo>
                    <a:pt x="2524" y="1548"/>
                    <a:pt x="2522" y="1534"/>
                    <a:pt x="2519" y="1519"/>
                  </a:cubicBezTo>
                  <a:cubicBezTo>
                    <a:pt x="2562" y="1514"/>
                    <a:pt x="2603" y="1495"/>
                    <a:pt x="2634" y="1461"/>
                  </a:cubicBezTo>
                  <a:cubicBezTo>
                    <a:pt x="2658" y="1435"/>
                    <a:pt x="2658" y="1435"/>
                    <a:pt x="2658" y="1435"/>
                  </a:cubicBezTo>
                  <a:cubicBezTo>
                    <a:pt x="2692" y="1399"/>
                    <a:pt x="2709" y="1352"/>
                    <a:pt x="2709" y="1306"/>
                  </a:cubicBezTo>
                  <a:cubicBezTo>
                    <a:pt x="2709" y="1255"/>
                    <a:pt x="2689" y="1204"/>
                    <a:pt x="2648" y="1166"/>
                  </a:cubicBezTo>
                  <a:cubicBezTo>
                    <a:pt x="2603" y="1124"/>
                    <a:pt x="2603" y="1124"/>
                    <a:pt x="2603" y="1124"/>
                  </a:cubicBezTo>
                  <a:cubicBezTo>
                    <a:pt x="3015" y="668"/>
                    <a:pt x="3015" y="668"/>
                    <a:pt x="3015" y="668"/>
                  </a:cubicBezTo>
                  <a:cubicBezTo>
                    <a:pt x="3052" y="627"/>
                    <a:pt x="3069" y="574"/>
                    <a:pt x="3070" y="522"/>
                  </a:cubicBezTo>
                  <a:close/>
                  <a:moveTo>
                    <a:pt x="372" y="1323"/>
                  </a:moveTo>
                  <a:cubicBezTo>
                    <a:pt x="350" y="1323"/>
                    <a:pt x="329" y="1315"/>
                    <a:pt x="312" y="1299"/>
                  </a:cubicBezTo>
                  <a:cubicBezTo>
                    <a:pt x="286" y="1275"/>
                    <a:pt x="286" y="1275"/>
                    <a:pt x="286" y="1275"/>
                  </a:cubicBezTo>
                  <a:cubicBezTo>
                    <a:pt x="268" y="1258"/>
                    <a:pt x="260" y="1235"/>
                    <a:pt x="260" y="1212"/>
                  </a:cubicBezTo>
                  <a:cubicBezTo>
                    <a:pt x="260" y="1190"/>
                    <a:pt x="267" y="1169"/>
                    <a:pt x="283" y="1152"/>
                  </a:cubicBezTo>
                  <a:cubicBezTo>
                    <a:pt x="545" y="880"/>
                    <a:pt x="545" y="880"/>
                    <a:pt x="545" y="880"/>
                  </a:cubicBezTo>
                  <a:cubicBezTo>
                    <a:pt x="562" y="862"/>
                    <a:pt x="584" y="853"/>
                    <a:pt x="608" y="853"/>
                  </a:cubicBezTo>
                  <a:cubicBezTo>
                    <a:pt x="629" y="853"/>
                    <a:pt x="651" y="861"/>
                    <a:pt x="668" y="877"/>
                  </a:cubicBezTo>
                  <a:cubicBezTo>
                    <a:pt x="693" y="902"/>
                    <a:pt x="693" y="902"/>
                    <a:pt x="693" y="902"/>
                  </a:cubicBezTo>
                  <a:cubicBezTo>
                    <a:pt x="693" y="902"/>
                    <a:pt x="720" y="941"/>
                    <a:pt x="720" y="964"/>
                  </a:cubicBezTo>
                  <a:cubicBezTo>
                    <a:pt x="720" y="982"/>
                    <a:pt x="715" y="999"/>
                    <a:pt x="705" y="1013"/>
                  </a:cubicBezTo>
                  <a:cubicBezTo>
                    <a:pt x="704" y="1014"/>
                    <a:pt x="423" y="1307"/>
                    <a:pt x="423" y="1307"/>
                  </a:cubicBezTo>
                  <a:cubicBezTo>
                    <a:pt x="408" y="1318"/>
                    <a:pt x="390" y="1323"/>
                    <a:pt x="372" y="1323"/>
                  </a:cubicBezTo>
                  <a:close/>
                  <a:moveTo>
                    <a:pt x="581" y="1595"/>
                  </a:moveTo>
                  <a:cubicBezTo>
                    <a:pt x="564" y="1613"/>
                    <a:pt x="541" y="1621"/>
                    <a:pt x="518" y="1622"/>
                  </a:cubicBezTo>
                  <a:cubicBezTo>
                    <a:pt x="496" y="1622"/>
                    <a:pt x="475" y="1614"/>
                    <a:pt x="458" y="1598"/>
                  </a:cubicBezTo>
                  <a:cubicBezTo>
                    <a:pt x="432" y="1573"/>
                    <a:pt x="432" y="1573"/>
                    <a:pt x="432" y="1573"/>
                  </a:cubicBezTo>
                  <a:cubicBezTo>
                    <a:pt x="432" y="1573"/>
                    <a:pt x="432" y="1573"/>
                    <a:pt x="432" y="1573"/>
                  </a:cubicBezTo>
                  <a:cubicBezTo>
                    <a:pt x="414" y="1556"/>
                    <a:pt x="405" y="1534"/>
                    <a:pt x="405" y="1510"/>
                  </a:cubicBezTo>
                  <a:cubicBezTo>
                    <a:pt x="405" y="1489"/>
                    <a:pt x="413" y="1468"/>
                    <a:pt x="429" y="1451"/>
                  </a:cubicBezTo>
                  <a:cubicBezTo>
                    <a:pt x="429" y="1451"/>
                    <a:pt x="777" y="1088"/>
                    <a:pt x="780" y="1085"/>
                  </a:cubicBezTo>
                  <a:cubicBezTo>
                    <a:pt x="797" y="1069"/>
                    <a:pt x="818" y="1061"/>
                    <a:pt x="840" y="1061"/>
                  </a:cubicBezTo>
                  <a:cubicBezTo>
                    <a:pt x="862" y="1061"/>
                    <a:pt x="883" y="1068"/>
                    <a:pt x="900" y="1084"/>
                  </a:cubicBezTo>
                  <a:cubicBezTo>
                    <a:pt x="926" y="1109"/>
                    <a:pt x="926" y="1109"/>
                    <a:pt x="926" y="1109"/>
                  </a:cubicBezTo>
                  <a:cubicBezTo>
                    <a:pt x="944" y="1126"/>
                    <a:pt x="953" y="1148"/>
                    <a:pt x="953" y="1172"/>
                  </a:cubicBezTo>
                  <a:cubicBezTo>
                    <a:pt x="953" y="1193"/>
                    <a:pt x="945" y="1215"/>
                    <a:pt x="929" y="1231"/>
                  </a:cubicBezTo>
                  <a:lnTo>
                    <a:pt x="581" y="1595"/>
                  </a:lnTo>
                  <a:close/>
                  <a:moveTo>
                    <a:pt x="866" y="1749"/>
                  </a:moveTo>
                  <a:cubicBezTo>
                    <a:pt x="849" y="1767"/>
                    <a:pt x="827" y="1776"/>
                    <a:pt x="803" y="1776"/>
                  </a:cubicBezTo>
                  <a:cubicBezTo>
                    <a:pt x="781" y="1776"/>
                    <a:pt x="760" y="1768"/>
                    <a:pt x="743" y="1752"/>
                  </a:cubicBezTo>
                  <a:cubicBezTo>
                    <a:pt x="717" y="1727"/>
                    <a:pt x="717" y="1727"/>
                    <a:pt x="717" y="1727"/>
                  </a:cubicBezTo>
                  <a:cubicBezTo>
                    <a:pt x="699" y="1710"/>
                    <a:pt x="691" y="1688"/>
                    <a:pt x="691" y="1665"/>
                  </a:cubicBezTo>
                  <a:cubicBezTo>
                    <a:pt x="691" y="1645"/>
                    <a:pt x="697" y="1626"/>
                    <a:pt x="710" y="1611"/>
                  </a:cubicBezTo>
                  <a:cubicBezTo>
                    <a:pt x="952" y="1358"/>
                    <a:pt x="952" y="1358"/>
                    <a:pt x="952" y="1358"/>
                  </a:cubicBezTo>
                  <a:cubicBezTo>
                    <a:pt x="969" y="1343"/>
                    <a:pt x="989" y="1335"/>
                    <a:pt x="1010" y="1335"/>
                  </a:cubicBezTo>
                  <a:cubicBezTo>
                    <a:pt x="1032" y="1335"/>
                    <a:pt x="1053" y="1343"/>
                    <a:pt x="1070" y="1359"/>
                  </a:cubicBezTo>
                  <a:cubicBezTo>
                    <a:pt x="1096" y="1384"/>
                    <a:pt x="1096" y="1384"/>
                    <a:pt x="1096" y="1384"/>
                  </a:cubicBezTo>
                  <a:cubicBezTo>
                    <a:pt x="1114" y="1400"/>
                    <a:pt x="1123" y="1423"/>
                    <a:pt x="1123" y="1446"/>
                  </a:cubicBezTo>
                  <a:cubicBezTo>
                    <a:pt x="1123" y="1468"/>
                    <a:pt x="1115" y="1489"/>
                    <a:pt x="1099" y="1506"/>
                  </a:cubicBezTo>
                  <a:lnTo>
                    <a:pt x="866" y="1749"/>
                  </a:lnTo>
                  <a:close/>
                  <a:moveTo>
                    <a:pt x="1327" y="1722"/>
                  </a:moveTo>
                  <a:cubicBezTo>
                    <a:pt x="1180" y="1876"/>
                    <a:pt x="1180" y="1876"/>
                    <a:pt x="1180" y="1876"/>
                  </a:cubicBezTo>
                  <a:cubicBezTo>
                    <a:pt x="1163" y="1894"/>
                    <a:pt x="1140" y="1902"/>
                    <a:pt x="1117" y="1903"/>
                  </a:cubicBezTo>
                  <a:cubicBezTo>
                    <a:pt x="1095" y="1903"/>
                    <a:pt x="1074" y="1895"/>
                    <a:pt x="1057" y="1879"/>
                  </a:cubicBezTo>
                  <a:cubicBezTo>
                    <a:pt x="1031" y="1854"/>
                    <a:pt x="1031" y="1854"/>
                    <a:pt x="1031" y="1854"/>
                  </a:cubicBezTo>
                  <a:cubicBezTo>
                    <a:pt x="1013" y="1837"/>
                    <a:pt x="1004" y="1815"/>
                    <a:pt x="1004" y="1791"/>
                  </a:cubicBezTo>
                  <a:cubicBezTo>
                    <a:pt x="1004" y="1770"/>
                    <a:pt x="1012" y="1748"/>
                    <a:pt x="1028" y="1732"/>
                  </a:cubicBezTo>
                  <a:cubicBezTo>
                    <a:pt x="1175" y="1578"/>
                    <a:pt x="1175" y="1578"/>
                    <a:pt x="1175" y="1578"/>
                  </a:cubicBezTo>
                  <a:cubicBezTo>
                    <a:pt x="1192" y="1561"/>
                    <a:pt x="1215" y="1552"/>
                    <a:pt x="1238" y="1552"/>
                  </a:cubicBezTo>
                  <a:cubicBezTo>
                    <a:pt x="1260" y="1552"/>
                    <a:pt x="1281" y="1559"/>
                    <a:pt x="1298" y="1575"/>
                  </a:cubicBezTo>
                  <a:cubicBezTo>
                    <a:pt x="1324" y="1600"/>
                    <a:pt x="1324" y="1600"/>
                    <a:pt x="1324" y="1600"/>
                  </a:cubicBezTo>
                  <a:cubicBezTo>
                    <a:pt x="1342" y="1617"/>
                    <a:pt x="1351" y="1640"/>
                    <a:pt x="1351" y="1663"/>
                  </a:cubicBezTo>
                  <a:cubicBezTo>
                    <a:pt x="1351" y="1684"/>
                    <a:pt x="1343" y="1706"/>
                    <a:pt x="1327" y="1722"/>
                  </a:cubicBezTo>
                  <a:close/>
                  <a:moveTo>
                    <a:pt x="2605" y="1306"/>
                  </a:moveTo>
                  <a:cubicBezTo>
                    <a:pt x="2605" y="1327"/>
                    <a:pt x="2597" y="1348"/>
                    <a:pt x="2582" y="1365"/>
                  </a:cubicBezTo>
                  <a:cubicBezTo>
                    <a:pt x="2558" y="1391"/>
                    <a:pt x="2558" y="1391"/>
                    <a:pt x="2558" y="1391"/>
                  </a:cubicBezTo>
                  <a:cubicBezTo>
                    <a:pt x="2541" y="1409"/>
                    <a:pt x="2517" y="1418"/>
                    <a:pt x="2494" y="1418"/>
                  </a:cubicBezTo>
                  <a:cubicBezTo>
                    <a:pt x="2472" y="1418"/>
                    <a:pt x="2451" y="1411"/>
                    <a:pt x="2435" y="1395"/>
                  </a:cubicBezTo>
                  <a:cubicBezTo>
                    <a:pt x="2024" y="1015"/>
                    <a:pt x="2024" y="1015"/>
                    <a:pt x="2024" y="1015"/>
                  </a:cubicBezTo>
                  <a:cubicBezTo>
                    <a:pt x="1953" y="1091"/>
                    <a:pt x="1953" y="1091"/>
                    <a:pt x="1953" y="1091"/>
                  </a:cubicBezTo>
                  <a:cubicBezTo>
                    <a:pt x="2393" y="1499"/>
                    <a:pt x="2393" y="1499"/>
                    <a:pt x="2393" y="1499"/>
                  </a:cubicBezTo>
                  <a:cubicBezTo>
                    <a:pt x="2411" y="1516"/>
                    <a:pt x="2420" y="1539"/>
                    <a:pt x="2420" y="1562"/>
                  </a:cubicBezTo>
                  <a:cubicBezTo>
                    <a:pt x="2420" y="1584"/>
                    <a:pt x="2413" y="1604"/>
                    <a:pt x="2397" y="1621"/>
                  </a:cubicBezTo>
                  <a:cubicBezTo>
                    <a:pt x="2373" y="1647"/>
                    <a:pt x="2373" y="1647"/>
                    <a:pt x="2373" y="1647"/>
                  </a:cubicBezTo>
                  <a:cubicBezTo>
                    <a:pt x="2356" y="1665"/>
                    <a:pt x="2333" y="1675"/>
                    <a:pt x="2309" y="1675"/>
                  </a:cubicBezTo>
                  <a:cubicBezTo>
                    <a:pt x="2288" y="1675"/>
                    <a:pt x="2267" y="1667"/>
                    <a:pt x="2250" y="1652"/>
                  </a:cubicBezTo>
                  <a:cubicBezTo>
                    <a:pt x="1839" y="1272"/>
                    <a:pt x="1839" y="1272"/>
                    <a:pt x="1839" y="1272"/>
                  </a:cubicBezTo>
                  <a:cubicBezTo>
                    <a:pt x="1768" y="1348"/>
                    <a:pt x="1768" y="1348"/>
                    <a:pt x="1768" y="1348"/>
                  </a:cubicBezTo>
                  <a:cubicBezTo>
                    <a:pt x="2133" y="1685"/>
                    <a:pt x="2133" y="1685"/>
                    <a:pt x="2133" y="1685"/>
                  </a:cubicBezTo>
                  <a:cubicBezTo>
                    <a:pt x="2150" y="1702"/>
                    <a:pt x="2159" y="1724"/>
                    <a:pt x="2159" y="1747"/>
                  </a:cubicBezTo>
                  <a:cubicBezTo>
                    <a:pt x="2159" y="1769"/>
                    <a:pt x="2152" y="1790"/>
                    <a:pt x="2136" y="1806"/>
                  </a:cubicBezTo>
                  <a:cubicBezTo>
                    <a:pt x="2112" y="1832"/>
                    <a:pt x="2112" y="1832"/>
                    <a:pt x="2112" y="1832"/>
                  </a:cubicBezTo>
                  <a:cubicBezTo>
                    <a:pt x="2095" y="1851"/>
                    <a:pt x="2072" y="1860"/>
                    <a:pt x="2048" y="1860"/>
                  </a:cubicBezTo>
                  <a:cubicBezTo>
                    <a:pt x="2027" y="1860"/>
                    <a:pt x="2006" y="1852"/>
                    <a:pt x="1989" y="1837"/>
                  </a:cubicBezTo>
                  <a:cubicBezTo>
                    <a:pt x="1625" y="1501"/>
                    <a:pt x="1625" y="1501"/>
                    <a:pt x="1625" y="1501"/>
                  </a:cubicBezTo>
                  <a:cubicBezTo>
                    <a:pt x="1625" y="1501"/>
                    <a:pt x="1625" y="1501"/>
                    <a:pt x="1625" y="1501"/>
                  </a:cubicBezTo>
                  <a:cubicBezTo>
                    <a:pt x="1625" y="1501"/>
                    <a:pt x="1625" y="1501"/>
                    <a:pt x="1625" y="1501"/>
                  </a:cubicBezTo>
                  <a:cubicBezTo>
                    <a:pt x="1554" y="1577"/>
                    <a:pt x="1554" y="1577"/>
                    <a:pt x="1554" y="1577"/>
                  </a:cubicBezTo>
                  <a:cubicBezTo>
                    <a:pt x="1554" y="1577"/>
                    <a:pt x="1554" y="1577"/>
                    <a:pt x="1554" y="1577"/>
                  </a:cubicBezTo>
                  <a:cubicBezTo>
                    <a:pt x="1556" y="1578"/>
                    <a:pt x="1556" y="1578"/>
                    <a:pt x="1556" y="1578"/>
                  </a:cubicBezTo>
                  <a:cubicBezTo>
                    <a:pt x="1738" y="1747"/>
                    <a:pt x="1738" y="1747"/>
                    <a:pt x="1738" y="1747"/>
                  </a:cubicBezTo>
                  <a:cubicBezTo>
                    <a:pt x="1754" y="1763"/>
                    <a:pt x="1762" y="1784"/>
                    <a:pt x="1762" y="1806"/>
                  </a:cubicBezTo>
                  <a:cubicBezTo>
                    <a:pt x="1762" y="1828"/>
                    <a:pt x="1755" y="1849"/>
                    <a:pt x="1739" y="1865"/>
                  </a:cubicBezTo>
                  <a:cubicBezTo>
                    <a:pt x="1715" y="1891"/>
                    <a:pt x="1715" y="1891"/>
                    <a:pt x="1715" y="1891"/>
                  </a:cubicBezTo>
                  <a:cubicBezTo>
                    <a:pt x="1698" y="1909"/>
                    <a:pt x="1675" y="1919"/>
                    <a:pt x="1651" y="1919"/>
                  </a:cubicBezTo>
                  <a:cubicBezTo>
                    <a:pt x="1630" y="1919"/>
                    <a:pt x="1609" y="1911"/>
                    <a:pt x="1592" y="1896"/>
                  </a:cubicBezTo>
                  <a:cubicBezTo>
                    <a:pt x="1434" y="1749"/>
                    <a:pt x="1434" y="1749"/>
                    <a:pt x="1434" y="1749"/>
                  </a:cubicBezTo>
                  <a:cubicBezTo>
                    <a:pt x="1447" y="1722"/>
                    <a:pt x="1455" y="1692"/>
                    <a:pt x="1455" y="1663"/>
                  </a:cubicBezTo>
                  <a:cubicBezTo>
                    <a:pt x="1455" y="1613"/>
                    <a:pt x="1435" y="1562"/>
                    <a:pt x="1396" y="1525"/>
                  </a:cubicBezTo>
                  <a:cubicBezTo>
                    <a:pt x="1370" y="1500"/>
                    <a:pt x="1370" y="1500"/>
                    <a:pt x="1370" y="1500"/>
                  </a:cubicBezTo>
                  <a:cubicBezTo>
                    <a:pt x="1333" y="1465"/>
                    <a:pt x="1285" y="1448"/>
                    <a:pt x="1238" y="1448"/>
                  </a:cubicBezTo>
                  <a:cubicBezTo>
                    <a:pt x="1235" y="1448"/>
                    <a:pt x="1231" y="1449"/>
                    <a:pt x="1227" y="1449"/>
                  </a:cubicBezTo>
                  <a:cubicBezTo>
                    <a:pt x="1227" y="1448"/>
                    <a:pt x="1227" y="1447"/>
                    <a:pt x="1227" y="1446"/>
                  </a:cubicBezTo>
                  <a:cubicBezTo>
                    <a:pt x="1228" y="1396"/>
                    <a:pt x="1168" y="1308"/>
                    <a:pt x="1168" y="1308"/>
                  </a:cubicBezTo>
                  <a:cubicBezTo>
                    <a:pt x="1142" y="1284"/>
                    <a:pt x="1142" y="1284"/>
                    <a:pt x="1142" y="1284"/>
                  </a:cubicBezTo>
                  <a:cubicBezTo>
                    <a:pt x="1115" y="1258"/>
                    <a:pt x="1081" y="1241"/>
                    <a:pt x="1046" y="1235"/>
                  </a:cubicBezTo>
                  <a:cubicBezTo>
                    <a:pt x="1053" y="1214"/>
                    <a:pt x="1057" y="1193"/>
                    <a:pt x="1057" y="1172"/>
                  </a:cubicBezTo>
                  <a:cubicBezTo>
                    <a:pt x="1057" y="1122"/>
                    <a:pt x="1038" y="1071"/>
                    <a:pt x="998" y="1034"/>
                  </a:cubicBezTo>
                  <a:cubicBezTo>
                    <a:pt x="972" y="1009"/>
                    <a:pt x="972" y="1009"/>
                    <a:pt x="972" y="1009"/>
                  </a:cubicBezTo>
                  <a:cubicBezTo>
                    <a:pt x="935" y="974"/>
                    <a:pt x="888" y="957"/>
                    <a:pt x="840" y="957"/>
                  </a:cubicBezTo>
                  <a:cubicBezTo>
                    <a:pt x="835" y="957"/>
                    <a:pt x="830" y="958"/>
                    <a:pt x="824" y="958"/>
                  </a:cubicBezTo>
                  <a:cubicBezTo>
                    <a:pt x="823" y="910"/>
                    <a:pt x="803" y="862"/>
                    <a:pt x="766" y="827"/>
                  </a:cubicBezTo>
                  <a:cubicBezTo>
                    <a:pt x="766" y="827"/>
                    <a:pt x="766" y="827"/>
                    <a:pt x="766" y="827"/>
                  </a:cubicBezTo>
                  <a:cubicBezTo>
                    <a:pt x="740" y="802"/>
                    <a:pt x="740" y="802"/>
                    <a:pt x="740" y="802"/>
                  </a:cubicBezTo>
                  <a:cubicBezTo>
                    <a:pt x="703" y="767"/>
                    <a:pt x="655" y="749"/>
                    <a:pt x="608" y="750"/>
                  </a:cubicBezTo>
                  <a:cubicBezTo>
                    <a:pt x="557" y="749"/>
                    <a:pt x="507" y="769"/>
                    <a:pt x="469" y="808"/>
                  </a:cubicBezTo>
                  <a:cubicBezTo>
                    <a:pt x="408" y="873"/>
                    <a:pt x="408" y="873"/>
                    <a:pt x="408" y="873"/>
                  </a:cubicBezTo>
                  <a:cubicBezTo>
                    <a:pt x="134" y="640"/>
                    <a:pt x="134" y="640"/>
                    <a:pt x="134" y="640"/>
                  </a:cubicBezTo>
                  <a:cubicBezTo>
                    <a:pt x="115" y="623"/>
                    <a:pt x="105" y="600"/>
                    <a:pt x="105" y="576"/>
                  </a:cubicBezTo>
                  <a:cubicBezTo>
                    <a:pt x="105" y="556"/>
                    <a:pt x="112" y="536"/>
                    <a:pt x="126" y="520"/>
                  </a:cubicBezTo>
                  <a:cubicBezTo>
                    <a:pt x="415" y="197"/>
                    <a:pt x="415" y="197"/>
                    <a:pt x="415" y="197"/>
                  </a:cubicBezTo>
                  <a:cubicBezTo>
                    <a:pt x="426" y="184"/>
                    <a:pt x="443" y="173"/>
                    <a:pt x="463" y="165"/>
                  </a:cubicBezTo>
                  <a:cubicBezTo>
                    <a:pt x="483" y="157"/>
                    <a:pt x="505" y="152"/>
                    <a:pt x="526" y="152"/>
                  </a:cubicBezTo>
                  <a:cubicBezTo>
                    <a:pt x="544" y="152"/>
                    <a:pt x="562" y="156"/>
                    <a:pt x="575" y="162"/>
                  </a:cubicBezTo>
                  <a:cubicBezTo>
                    <a:pt x="733" y="229"/>
                    <a:pt x="733" y="229"/>
                    <a:pt x="733" y="229"/>
                  </a:cubicBezTo>
                  <a:cubicBezTo>
                    <a:pt x="778" y="248"/>
                    <a:pt x="830" y="256"/>
                    <a:pt x="882" y="256"/>
                  </a:cubicBezTo>
                  <a:cubicBezTo>
                    <a:pt x="934" y="256"/>
                    <a:pt x="986" y="248"/>
                    <a:pt x="1030" y="229"/>
                  </a:cubicBezTo>
                  <a:cubicBezTo>
                    <a:pt x="1188" y="162"/>
                    <a:pt x="1188" y="162"/>
                    <a:pt x="1188" y="162"/>
                  </a:cubicBezTo>
                  <a:cubicBezTo>
                    <a:pt x="1213" y="151"/>
                    <a:pt x="1250" y="144"/>
                    <a:pt x="1286" y="145"/>
                  </a:cubicBezTo>
                  <a:cubicBezTo>
                    <a:pt x="1327" y="144"/>
                    <a:pt x="1367" y="153"/>
                    <a:pt x="1391" y="165"/>
                  </a:cubicBezTo>
                  <a:cubicBezTo>
                    <a:pt x="1406" y="172"/>
                    <a:pt x="1420" y="179"/>
                    <a:pt x="1433" y="186"/>
                  </a:cubicBezTo>
                  <a:cubicBezTo>
                    <a:pt x="1272" y="299"/>
                    <a:pt x="1272" y="299"/>
                    <a:pt x="1272" y="299"/>
                  </a:cubicBezTo>
                  <a:cubicBezTo>
                    <a:pt x="1220" y="336"/>
                    <a:pt x="1192" y="393"/>
                    <a:pt x="1192" y="452"/>
                  </a:cubicBezTo>
                  <a:cubicBezTo>
                    <a:pt x="1192" y="491"/>
                    <a:pt x="1204" y="530"/>
                    <a:pt x="1229" y="564"/>
                  </a:cubicBezTo>
                  <a:cubicBezTo>
                    <a:pt x="1229" y="563"/>
                    <a:pt x="1229" y="563"/>
                    <a:pt x="1229" y="563"/>
                  </a:cubicBezTo>
                  <a:cubicBezTo>
                    <a:pt x="1250" y="592"/>
                    <a:pt x="1250" y="592"/>
                    <a:pt x="1250" y="592"/>
                  </a:cubicBezTo>
                  <a:cubicBezTo>
                    <a:pt x="1291" y="646"/>
                    <a:pt x="1354" y="674"/>
                    <a:pt x="1417" y="674"/>
                  </a:cubicBezTo>
                  <a:cubicBezTo>
                    <a:pt x="1453" y="674"/>
                    <a:pt x="1489" y="665"/>
                    <a:pt x="1521" y="645"/>
                  </a:cubicBezTo>
                  <a:cubicBezTo>
                    <a:pt x="1618" y="587"/>
                    <a:pt x="1618" y="587"/>
                    <a:pt x="1618" y="587"/>
                  </a:cubicBezTo>
                  <a:cubicBezTo>
                    <a:pt x="1637" y="575"/>
                    <a:pt x="1667" y="568"/>
                    <a:pt x="1698" y="568"/>
                  </a:cubicBezTo>
                  <a:cubicBezTo>
                    <a:pt x="1734" y="568"/>
                    <a:pt x="1770" y="578"/>
                    <a:pt x="1792" y="594"/>
                  </a:cubicBezTo>
                  <a:cubicBezTo>
                    <a:pt x="2059" y="786"/>
                    <a:pt x="2059" y="786"/>
                    <a:pt x="2059" y="786"/>
                  </a:cubicBezTo>
                  <a:cubicBezTo>
                    <a:pt x="2118" y="828"/>
                    <a:pt x="2215" y="907"/>
                    <a:pt x="2269" y="957"/>
                  </a:cubicBezTo>
                  <a:cubicBezTo>
                    <a:pt x="2578" y="1242"/>
                    <a:pt x="2578" y="1242"/>
                    <a:pt x="2578" y="1242"/>
                  </a:cubicBezTo>
                  <a:cubicBezTo>
                    <a:pt x="2596" y="1259"/>
                    <a:pt x="2605" y="1282"/>
                    <a:pt x="2605" y="1306"/>
                  </a:cubicBezTo>
                  <a:close/>
                  <a:moveTo>
                    <a:pt x="2938" y="598"/>
                  </a:moveTo>
                  <a:cubicBezTo>
                    <a:pt x="2526" y="1053"/>
                    <a:pt x="2526" y="1053"/>
                    <a:pt x="2526" y="1053"/>
                  </a:cubicBezTo>
                  <a:cubicBezTo>
                    <a:pt x="2340" y="881"/>
                    <a:pt x="2340" y="881"/>
                    <a:pt x="2340" y="881"/>
                  </a:cubicBezTo>
                  <a:cubicBezTo>
                    <a:pt x="2281" y="827"/>
                    <a:pt x="2185" y="748"/>
                    <a:pt x="2120" y="701"/>
                  </a:cubicBezTo>
                  <a:cubicBezTo>
                    <a:pt x="1853" y="510"/>
                    <a:pt x="1853" y="510"/>
                    <a:pt x="1853" y="510"/>
                  </a:cubicBezTo>
                  <a:cubicBezTo>
                    <a:pt x="1808" y="478"/>
                    <a:pt x="1752" y="464"/>
                    <a:pt x="1698" y="464"/>
                  </a:cubicBezTo>
                  <a:cubicBezTo>
                    <a:pt x="1651" y="464"/>
                    <a:pt x="1604" y="474"/>
                    <a:pt x="1564" y="498"/>
                  </a:cubicBezTo>
                  <a:cubicBezTo>
                    <a:pt x="1467" y="556"/>
                    <a:pt x="1467" y="556"/>
                    <a:pt x="1467" y="556"/>
                  </a:cubicBezTo>
                  <a:cubicBezTo>
                    <a:pt x="1452" y="565"/>
                    <a:pt x="1435" y="570"/>
                    <a:pt x="1417" y="570"/>
                  </a:cubicBezTo>
                  <a:cubicBezTo>
                    <a:pt x="1385" y="570"/>
                    <a:pt x="1352" y="555"/>
                    <a:pt x="1334" y="530"/>
                  </a:cubicBezTo>
                  <a:cubicBezTo>
                    <a:pt x="1313" y="502"/>
                    <a:pt x="1313" y="502"/>
                    <a:pt x="1313" y="502"/>
                  </a:cubicBezTo>
                  <a:cubicBezTo>
                    <a:pt x="1313" y="501"/>
                    <a:pt x="1313" y="501"/>
                    <a:pt x="1313" y="501"/>
                  </a:cubicBezTo>
                  <a:cubicBezTo>
                    <a:pt x="1301" y="486"/>
                    <a:pt x="1296" y="469"/>
                    <a:pt x="1296" y="452"/>
                  </a:cubicBezTo>
                  <a:cubicBezTo>
                    <a:pt x="1296" y="426"/>
                    <a:pt x="1308" y="400"/>
                    <a:pt x="1332" y="384"/>
                  </a:cubicBezTo>
                  <a:cubicBezTo>
                    <a:pt x="1617" y="183"/>
                    <a:pt x="1617" y="183"/>
                    <a:pt x="1617" y="183"/>
                  </a:cubicBezTo>
                  <a:cubicBezTo>
                    <a:pt x="1642" y="166"/>
                    <a:pt x="1685" y="153"/>
                    <a:pt x="1727" y="153"/>
                  </a:cubicBezTo>
                  <a:cubicBezTo>
                    <a:pt x="1756" y="153"/>
                    <a:pt x="1784" y="159"/>
                    <a:pt x="1803" y="168"/>
                  </a:cubicBezTo>
                  <a:cubicBezTo>
                    <a:pt x="2035" y="281"/>
                    <a:pt x="2035" y="281"/>
                    <a:pt x="2035" y="281"/>
                  </a:cubicBezTo>
                  <a:cubicBezTo>
                    <a:pt x="2074" y="300"/>
                    <a:pt x="2119" y="308"/>
                    <a:pt x="2164" y="308"/>
                  </a:cubicBezTo>
                  <a:cubicBezTo>
                    <a:pt x="2222" y="307"/>
                    <a:pt x="2280" y="295"/>
                    <a:pt x="2328" y="265"/>
                  </a:cubicBezTo>
                  <a:cubicBezTo>
                    <a:pt x="2565" y="118"/>
                    <a:pt x="2565" y="118"/>
                    <a:pt x="2565" y="118"/>
                  </a:cubicBezTo>
                  <a:cubicBezTo>
                    <a:pt x="2581" y="108"/>
                    <a:pt x="2599" y="103"/>
                    <a:pt x="2618" y="103"/>
                  </a:cubicBezTo>
                  <a:cubicBezTo>
                    <a:pt x="2650" y="103"/>
                    <a:pt x="2682" y="118"/>
                    <a:pt x="2700" y="142"/>
                  </a:cubicBezTo>
                  <a:cubicBezTo>
                    <a:pt x="2943" y="453"/>
                    <a:pt x="2943" y="453"/>
                    <a:pt x="2943" y="453"/>
                  </a:cubicBezTo>
                  <a:cubicBezTo>
                    <a:pt x="2957" y="471"/>
                    <a:pt x="2965" y="496"/>
                    <a:pt x="2965" y="522"/>
                  </a:cubicBezTo>
                  <a:cubicBezTo>
                    <a:pt x="2965" y="551"/>
                    <a:pt x="2955" y="580"/>
                    <a:pt x="2938" y="59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3" name="Inhaltsplatzhalter 4">
              <a:extLst>
                <a:ext uri="{FF2B5EF4-FFF2-40B4-BE49-F238E27FC236}">
                  <a16:creationId xmlns:a16="http://schemas.microsoft.com/office/drawing/2014/main" id="{53D84EAD-CA07-E024-604B-C15EB665D408}"/>
                </a:ext>
              </a:extLst>
            </p:cNvPr>
            <p:cNvSpPr txBox="1">
              <a:spLocks/>
            </p:cNvSpPr>
            <p:nvPr/>
          </p:nvSpPr>
          <p:spPr>
            <a:xfrm flipH="1">
              <a:off x="8026399" y="2262889"/>
              <a:ext cx="2520800" cy="92095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800" b="1" dirty="0">
                  <a:solidFill>
                    <a:schemeClr val="accent4"/>
                  </a:solidFill>
                  <a:latin typeface="+mj-lt"/>
                </a:rPr>
                <a:t>Hands-on Training</a:t>
              </a:r>
              <a:br>
                <a:rPr lang="en-US" sz="1200" b="1" dirty="0">
                  <a:solidFill>
                    <a:schemeClr val="accent4"/>
                  </a:solidFill>
                  <a:latin typeface="+mj-lt"/>
                </a:rPr>
              </a:br>
              <a:r>
                <a:rPr lang="en-US" sz="1600" dirty="0">
                  <a:solidFill>
                    <a:schemeClr val="tx1">
                      <a:lumMod val="75000"/>
                      <a:lumOff val="25000"/>
                    </a:schemeClr>
                  </a:solidFill>
                  <a:latin typeface="+mn-lt"/>
                </a:rPr>
                <a:t>Institutional staff receive hands-on training in modern ERP technology</a:t>
              </a:r>
            </a:p>
          </p:txBody>
        </p:sp>
        <p:sp>
          <p:nvSpPr>
            <p:cNvPr id="34" name="Inhaltsplatzhalter 4">
              <a:extLst>
                <a:ext uri="{FF2B5EF4-FFF2-40B4-BE49-F238E27FC236}">
                  <a16:creationId xmlns:a16="http://schemas.microsoft.com/office/drawing/2014/main" id="{CBBE390D-BD6C-2ABB-98C7-B7377CFFE887}"/>
                </a:ext>
              </a:extLst>
            </p:cNvPr>
            <p:cNvSpPr txBox="1">
              <a:spLocks/>
            </p:cNvSpPr>
            <p:nvPr/>
          </p:nvSpPr>
          <p:spPr>
            <a:xfrm flipH="1">
              <a:off x="8026398" y="4720666"/>
              <a:ext cx="2820210" cy="69769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800" b="1" dirty="0">
                  <a:solidFill>
                    <a:schemeClr val="accent6"/>
                  </a:solidFill>
                  <a:latin typeface="+mj-lt"/>
                </a:rPr>
                <a:t>Ongoing Process</a:t>
              </a:r>
              <a:br>
                <a:rPr lang="en-US" sz="1200" b="1" dirty="0">
                  <a:solidFill>
                    <a:schemeClr val="accent6"/>
                  </a:solidFill>
                  <a:latin typeface="+mj-lt"/>
                </a:rPr>
              </a:br>
              <a:r>
                <a:rPr lang="en-US" sz="1600" dirty="0">
                  <a:solidFill>
                    <a:schemeClr val="tx1">
                      <a:lumMod val="75000"/>
                      <a:lumOff val="25000"/>
                    </a:schemeClr>
                  </a:solidFill>
                  <a:latin typeface="+mn-lt"/>
                </a:rPr>
                <a:t>Staffing the program will be an ongoing and iterative process</a:t>
              </a:r>
            </a:p>
          </p:txBody>
        </p:sp>
        <p:sp>
          <p:nvSpPr>
            <p:cNvPr id="35" name="Inhaltsplatzhalter 4">
              <a:extLst>
                <a:ext uri="{FF2B5EF4-FFF2-40B4-BE49-F238E27FC236}">
                  <a16:creationId xmlns:a16="http://schemas.microsoft.com/office/drawing/2014/main" id="{CBE827ED-04E6-F5BB-612C-1747BF8AA1F5}"/>
                </a:ext>
              </a:extLst>
            </p:cNvPr>
            <p:cNvSpPr txBox="1">
              <a:spLocks/>
            </p:cNvSpPr>
            <p:nvPr/>
          </p:nvSpPr>
          <p:spPr>
            <a:xfrm flipH="1">
              <a:off x="8026399" y="3435962"/>
              <a:ext cx="2693536" cy="92095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800" b="1" dirty="0">
                  <a:solidFill>
                    <a:schemeClr val="accent5"/>
                  </a:solidFill>
                  <a:latin typeface="+mj-lt"/>
                </a:rPr>
                <a:t>Participant Growth</a:t>
              </a:r>
              <a:br>
                <a:rPr lang="en-US" sz="1200" b="1" dirty="0">
                  <a:solidFill>
                    <a:schemeClr val="accent5"/>
                  </a:solidFill>
                  <a:latin typeface="+mj-lt"/>
                </a:rPr>
              </a:br>
              <a:r>
                <a:rPr lang="en-US" sz="1600" dirty="0">
                  <a:solidFill>
                    <a:schemeClr val="tx1">
                      <a:lumMod val="75000"/>
                      <a:lumOff val="25000"/>
                    </a:schemeClr>
                  </a:solidFill>
                  <a:latin typeface="+mn-lt"/>
                </a:rPr>
                <a:t>Participants grow as leaders and change agents for their campuses</a:t>
              </a:r>
            </a:p>
          </p:txBody>
        </p:sp>
        <p:sp>
          <p:nvSpPr>
            <p:cNvPr id="36" name="Inhaltsplatzhalter 4">
              <a:extLst>
                <a:ext uri="{FF2B5EF4-FFF2-40B4-BE49-F238E27FC236}">
                  <a16:creationId xmlns:a16="http://schemas.microsoft.com/office/drawing/2014/main" id="{C6C76824-84D8-618F-7F38-3E4E3053EDC8}"/>
                </a:ext>
              </a:extLst>
            </p:cNvPr>
            <p:cNvSpPr txBox="1">
              <a:spLocks/>
            </p:cNvSpPr>
            <p:nvPr/>
          </p:nvSpPr>
          <p:spPr>
            <a:xfrm>
              <a:off x="765139" y="2374520"/>
              <a:ext cx="2790863" cy="69769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buNone/>
              </a:pPr>
              <a:r>
                <a:rPr lang="en-US" sz="1800" b="1" dirty="0">
                  <a:solidFill>
                    <a:schemeClr val="accent3"/>
                  </a:solidFill>
                  <a:latin typeface="+mj-lt"/>
                </a:rPr>
                <a:t>Early Insight</a:t>
              </a:r>
              <a:br>
                <a:rPr lang="en-US" sz="1200" b="1" dirty="0">
                  <a:solidFill>
                    <a:schemeClr val="accent3"/>
                  </a:solidFill>
                  <a:latin typeface="+mj-lt"/>
                </a:rPr>
              </a:br>
              <a:r>
                <a:rPr lang="en-US" sz="1600" dirty="0">
                  <a:solidFill>
                    <a:schemeClr val="tx1">
                      <a:lumMod val="75000"/>
                      <a:lumOff val="25000"/>
                    </a:schemeClr>
                  </a:solidFill>
                  <a:latin typeface="+mn-lt"/>
                </a:rPr>
                <a:t>Institutions gain early insight into the new system </a:t>
              </a:r>
            </a:p>
          </p:txBody>
        </p:sp>
        <p:sp>
          <p:nvSpPr>
            <p:cNvPr id="37" name="Inhaltsplatzhalter 4">
              <a:extLst>
                <a:ext uri="{FF2B5EF4-FFF2-40B4-BE49-F238E27FC236}">
                  <a16:creationId xmlns:a16="http://schemas.microsoft.com/office/drawing/2014/main" id="{97F6DDD1-1E94-B473-F0D4-7DE951D7558A}"/>
                </a:ext>
              </a:extLst>
            </p:cNvPr>
            <p:cNvSpPr txBox="1">
              <a:spLocks/>
            </p:cNvSpPr>
            <p:nvPr/>
          </p:nvSpPr>
          <p:spPr>
            <a:xfrm>
              <a:off x="943076" y="4720668"/>
              <a:ext cx="2612926" cy="69769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buNone/>
              </a:pPr>
              <a:r>
                <a:rPr lang="en-US" sz="1800" b="1" dirty="0">
                  <a:solidFill>
                    <a:schemeClr val="accent1"/>
                  </a:solidFill>
                  <a:latin typeface="+mj-lt"/>
                </a:rPr>
                <a:t>Success</a:t>
              </a:r>
              <a:br>
                <a:rPr lang="en-US" sz="1200" b="1" dirty="0">
                  <a:solidFill>
                    <a:schemeClr val="accent1"/>
                  </a:solidFill>
                  <a:latin typeface="+mj-lt"/>
                </a:rPr>
              </a:br>
              <a:r>
                <a:rPr lang="en-US" sz="1600" dirty="0">
                  <a:solidFill>
                    <a:schemeClr val="tx1">
                      <a:lumMod val="75000"/>
                      <a:lumOff val="25000"/>
                    </a:schemeClr>
                  </a:solidFill>
                  <a:latin typeface="+mn-lt"/>
                </a:rPr>
                <a:t>Depends on engaging resources across the USG</a:t>
              </a:r>
              <a:r>
                <a:rPr lang="en-US" sz="1000" dirty="0">
                  <a:solidFill>
                    <a:schemeClr val="tx1">
                      <a:lumMod val="75000"/>
                      <a:lumOff val="25000"/>
                    </a:schemeClr>
                  </a:solidFill>
                  <a:latin typeface="+mn-lt"/>
                </a:rPr>
                <a:t> </a:t>
              </a:r>
            </a:p>
          </p:txBody>
        </p:sp>
        <p:sp>
          <p:nvSpPr>
            <p:cNvPr id="38" name="Inhaltsplatzhalter 4">
              <a:extLst>
                <a:ext uri="{FF2B5EF4-FFF2-40B4-BE49-F238E27FC236}">
                  <a16:creationId xmlns:a16="http://schemas.microsoft.com/office/drawing/2014/main" id="{6A494A4F-2128-E020-4E00-4142B4ECB7BB}"/>
                </a:ext>
              </a:extLst>
            </p:cNvPr>
            <p:cNvSpPr txBox="1">
              <a:spLocks/>
            </p:cNvSpPr>
            <p:nvPr/>
          </p:nvSpPr>
          <p:spPr>
            <a:xfrm>
              <a:off x="943076" y="3435963"/>
              <a:ext cx="2612925" cy="92095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buNone/>
              </a:pPr>
              <a:r>
                <a:rPr lang="en-US" sz="1800" b="1" dirty="0">
                  <a:solidFill>
                    <a:schemeClr val="accent2"/>
                  </a:solidFill>
                  <a:latin typeface="+mj-lt"/>
                </a:rPr>
                <a:t>Program Needs</a:t>
              </a:r>
              <a:br>
                <a:rPr lang="en-US" sz="1200" b="1" dirty="0">
                  <a:solidFill>
                    <a:schemeClr val="accent2"/>
                  </a:solidFill>
                  <a:latin typeface="+mj-lt"/>
                </a:rPr>
              </a:br>
              <a:r>
                <a:rPr lang="en-US" sz="1600" dirty="0">
                  <a:solidFill>
                    <a:schemeClr val="tx1">
                      <a:lumMod val="75000"/>
                      <a:lumOff val="25000"/>
                    </a:schemeClr>
                  </a:solidFill>
                  <a:latin typeface="+mn-lt"/>
                </a:rPr>
                <a:t>Shared staffing model meets program needs and creates mutual value </a:t>
              </a:r>
              <a:endParaRPr lang="en-US" sz="1000" dirty="0">
                <a:solidFill>
                  <a:schemeClr val="tx1">
                    <a:lumMod val="75000"/>
                    <a:lumOff val="25000"/>
                  </a:schemeClr>
                </a:solidFill>
                <a:latin typeface="+mn-lt"/>
              </a:endParaRPr>
            </a:p>
          </p:txBody>
        </p:sp>
      </p:grpSp>
      <p:sp>
        <p:nvSpPr>
          <p:cNvPr id="40" name="Rectangle: Rounded Corners 39">
            <a:extLst>
              <a:ext uri="{FF2B5EF4-FFF2-40B4-BE49-F238E27FC236}">
                <a16:creationId xmlns:a16="http://schemas.microsoft.com/office/drawing/2014/main" id="{86D66540-FA86-2C08-05BD-8E2FAF887039}"/>
              </a:ext>
            </a:extLst>
          </p:cNvPr>
          <p:cNvSpPr/>
          <p:nvPr/>
        </p:nvSpPr>
        <p:spPr>
          <a:xfrm>
            <a:off x="393700" y="5702033"/>
            <a:ext cx="11368138" cy="74383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i="1" dirty="0">
                <a:ea typeface="Open Sans"/>
                <a:cs typeface="Open Sans"/>
              </a:rPr>
              <a:t>Thank you for your continued collaboration, trust, and engagement as we work together to shape a strong, well-rounded staffing model that supports a successful and unified implementation.</a:t>
            </a:r>
            <a:endParaRPr lang="en-US" dirty="0">
              <a:solidFill>
                <a:srgbClr val="000000"/>
              </a:solidFill>
              <a:ea typeface="Open Sans"/>
              <a:cs typeface="Open Sans"/>
            </a:endParaRPr>
          </a:p>
        </p:txBody>
      </p:sp>
      <p:sp>
        <p:nvSpPr>
          <p:cNvPr id="41" name="Freeform 6">
            <a:extLst>
              <a:ext uri="{FF2B5EF4-FFF2-40B4-BE49-F238E27FC236}">
                <a16:creationId xmlns:a16="http://schemas.microsoft.com/office/drawing/2014/main" id="{DE15DB78-F932-C8CB-31D1-1991CE803970}"/>
              </a:ext>
            </a:extLst>
          </p:cNvPr>
          <p:cNvSpPr>
            <a:spLocks noEditPoints="1"/>
          </p:cNvSpPr>
          <p:nvPr/>
        </p:nvSpPr>
        <p:spPr bwMode="auto">
          <a:xfrm>
            <a:off x="4199532" y="2955252"/>
            <a:ext cx="623806" cy="616290"/>
          </a:xfrm>
          <a:custGeom>
            <a:avLst/>
            <a:gdLst>
              <a:gd name="T0" fmla="*/ 298 w 3487"/>
              <a:gd name="T1" fmla="*/ 2117 h 3446"/>
              <a:gd name="T2" fmla="*/ 1984 w 3487"/>
              <a:gd name="T3" fmla="*/ 1127 h 3446"/>
              <a:gd name="T4" fmla="*/ 1878 w 3487"/>
              <a:gd name="T5" fmla="*/ 2823 h 3446"/>
              <a:gd name="T6" fmla="*/ 2090 w 3487"/>
              <a:gd name="T7" fmla="*/ 2997 h 3446"/>
              <a:gd name="T8" fmla="*/ 2441 w 3487"/>
              <a:gd name="T9" fmla="*/ 3182 h 3446"/>
              <a:gd name="T10" fmla="*/ 2545 w 3487"/>
              <a:gd name="T11" fmla="*/ 3286 h 3446"/>
              <a:gd name="T12" fmla="*/ 950 w 3487"/>
              <a:gd name="T13" fmla="*/ 3261 h 3446"/>
              <a:gd name="T14" fmla="*/ 1073 w 3487"/>
              <a:gd name="T15" fmla="*/ 3180 h 3446"/>
              <a:gd name="T16" fmla="*/ 1423 w 3487"/>
              <a:gd name="T17" fmla="*/ 2959 h 3446"/>
              <a:gd name="T18" fmla="*/ 1610 w 3487"/>
              <a:gd name="T19" fmla="*/ 1265 h 3446"/>
              <a:gd name="T20" fmla="*/ 1494 w 3487"/>
              <a:gd name="T21" fmla="*/ 1092 h 3446"/>
              <a:gd name="T22" fmla="*/ 2870 w 3487"/>
              <a:gd name="T23" fmla="*/ 912 h 3446"/>
              <a:gd name="T24" fmla="*/ 3395 w 3487"/>
              <a:gd name="T25" fmla="*/ 2293 h 3446"/>
              <a:gd name="T26" fmla="*/ 3086 w 3487"/>
              <a:gd name="T27" fmla="*/ 2537 h 3446"/>
              <a:gd name="T28" fmla="*/ 2677 w 3487"/>
              <a:gd name="T29" fmla="*/ 2576 h 3446"/>
              <a:gd name="T30" fmla="*/ 2326 w 3487"/>
              <a:gd name="T31" fmla="*/ 2393 h 3446"/>
              <a:gd name="T32" fmla="*/ 2300 w 3487"/>
              <a:gd name="T33" fmla="*/ 2117 h 3446"/>
              <a:gd name="T34" fmla="*/ 662 w 3487"/>
              <a:gd name="T35" fmla="*/ 889 h 3446"/>
              <a:gd name="T36" fmla="*/ 1187 w 3487"/>
              <a:gd name="T37" fmla="*/ 2117 h 3446"/>
              <a:gd name="T38" fmla="*/ 1161 w 3487"/>
              <a:gd name="T39" fmla="*/ 2393 h 3446"/>
              <a:gd name="T40" fmla="*/ 810 w 3487"/>
              <a:gd name="T41" fmla="*/ 2576 h 3446"/>
              <a:gd name="T42" fmla="*/ 401 w 3487"/>
              <a:gd name="T43" fmla="*/ 2537 h 3446"/>
              <a:gd name="T44" fmla="*/ 93 w 3487"/>
              <a:gd name="T45" fmla="*/ 2293 h 3446"/>
              <a:gd name="T46" fmla="*/ 617 w 3487"/>
              <a:gd name="T47" fmla="*/ 912 h 3446"/>
              <a:gd name="T48" fmla="*/ 1750 w 3487"/>
              <a:gd name="T49" fmla="*/ 9 h 3446"/>
              <a:gd name="T50" fmla="*/ 1823 w 3487"/>
              <a:gd name="T51" fmla="*/ 112 h 3446"/>
              <a:gd name="T52" fmla="*/ 1896 w 3487"/>
              <a:gd name="T53" fmla="*/ 253 h 3446"/>
              <a:gd name="T54" fmla="*/ 1862 w 3487"/>
              <a:gd name="T55" fmla="*/ 393 h 3446"/>
              <a:gd name="T56" fmla="*/ 1924 w 3487"/>
              <a:gd name="T57" fmla="*/ 494 h 3446"/>
              <a:gd name="T58" fmla="*/ 2120 w 3487"/>
              <a:gd name="T59" fmla="*/ 399 h 3446"/>
              <a:gd name="T60" fmla="*/ 2427 w 3487"/>
              <a:gd name="T61" fmla="*/ 430 h 3446"/>
              <a:gd name="T62" fmla="*/ 2685 w 3487"/>
              <a:gd name="T63" fmla="*/ 549 h 3446"/>
              <a:gd name="T64" fmla="*/ 2845 w 3487"/>
              <a:gd name="T65" fmla="*/ 524 h 3446"/>
              <a:gd name="T66" fmla="*/ 2950 w 3487"/>
              <a:gd name="T67" fmla="*/ 629 h 3446"/>
              <a:gd name="T68" fmla="*/ 2893 w 3487"/>
              <a:gd name="T69" fmla="*/ 767 h 3446"/>
              <a:gd name="T70" fmla="*/ 2736 w 3487"/>
              <a:gd name="T71" fmla="*/ 763 h 3446"/>
              <a:gd name="T72" fmla="*/ 2553 w 3487"/>
              <a:gd name="T73" fmla="*/ 632 h 3446"/>
              <a:gd name="T74" fmla="*/ 2265 w 3487"/>
              <a:gd name="T75" fmla="*/ 526 h 3446"/>
              <a:gd name="T76" fmla="*/ 2058 w 3487"/>
              <a:gd name="T77" fmla="*/ 561 h 3446"/>
              <a:gd name="T78" fmla="*/ 1987 w 3487"/>
              <a:gd name="T79" fmla="*/ 656 h 3446"/>
              <a:gd name="T80" fmla="*/ 1887 w 3487"/>
              <a:gd name="T81" fmla="*/ 850 h 3446"/>
              <a:gd name="T82" fmla="*/ 1667 w 3487"/>
              <a:gd name="T83" fmla="*/ 884 h 3446"/>
              <a:gd name="T84" fmla="*/ 1512 w 3487"/>
              <a:gd name="T85" fmla="*/ 732 h 3446"/>
              <a:gd name="T86" fmla="*/ 1472 w 3487"/>
              <a:gd name="T87" fmla="*/ 590 h 3446"/>
              <a:gd name="T88" fmla="*/ 1311 w 3487"/>
              <a:gd name="T89" fmla="*/ 525 h 3446"/>
              <a:gd name="T90" fmla="*/ 1026 w 3487"/>
              <a:gd name="T91" fmla="*/ 588 h 3446"/>
              <a:gd name="T92" fmla="*/ 787 w 3487"/>
              <a:gd name="T93" fmla="*/ 721 h 3446"/>
              <a:gd name="T94" fmla="*/ 644 w 3487"/>
              <a:gd name="T95" fmla="*/ 787 h 3446"/>
              <a:gd name="T96" fmla="*/ 538 w 3487"/>
              <a:gd name="T97" fmla="*/ 683 h 3446"/>
              <a:gd name="T98" fmla="*/ 595 w 3487"/>
              <a:gd name="T99" fmla="*/ 545 h 3446"/>
              <a:gd name="T100" fmla="*/ 748 w 3487"/>
              <a:gd name="T101" fmla="*/ 546 h 3446"/>
              <a:gd name="T102" fmla="*/ 965 w 3487"/>
              <a:gd name="T103" fmla="*/ 470 h 3446"/>
              <a:gd name="T104" fmla="*/ 1274 w 3487"/>
              <a:gd name="T105" fmla="*/ 390 h 3446"/>
              <a:gd name="T106" fmla="*/ 1511 w 3487"/>
              <a:gd name="T107" fmla="*/ 455 h 3446"/>
              <a:gd name="T108" fmla="*/ 1670 w 3487"/>
              <a:gd name="T109" fmla="*/ 427 h 3446"/>
              <a:gd name="T110" fmla="*/ 1585 w 3487"/>
              <a:gd name="T111" fmla="*/ 290 h 3446"/>
              <a:gd name="T112" fmla="*/ 1635 w 3487"/>
              <a:gd name="T113" fmla="*/ 160 h 3446"/>
              <a:gd name="T114" fmla="*/ 1719 w 3487"/>
              <a:gd name="T115" fmla="*/ 33 h 3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7" h="3446">
                <a:moveTo>
                  <a:pt x="2817" y="1139"/>
                </a:moveTo>
                <a:lnTo>
                  <a:pt x="2445" y="2117"/>
                </a:lnTo>
                <a:lnTo>
                  <a:pt x="3189" y="2117"/>
                </a:lnTo>
                <a:lnTo>
                  <a:pt x="2817" y="1139"/>
                </a:lnTo>
                <a:close/>
                <a:moveTo>
                  <a:pt x="671" y="1139"/>
                </a:moveTo>
                <a:lnTo>
                  <a:pt x="298" y="2117"/>
                </a:lnTo>
                <a:lnTo>
                  <a:pt x="1043" y="2117"/>
                </a:lnTo>
                <a:lnTo>
                  <a:pt x="671" y="1139"/>
                </a:lnTo>
                <a:close/>
                <a:moveTo>
                  <a:pt x="1491" y="1054"/>
                </a:moveTo>
                <a:lnTo>
                  <a:pt x="1995" y="1054"/>
                </a:lnTo>
                <a:lnTo>
                  <a:pt x="1993" y="1092"/>
                </a:lnTo>
                <a:lnTo>
                  <a:pt x="1984" y="1127"/>
                </a:lnTo>
                <a:lnTo>
                  <a:pt x="1972" y="1160"/>
                </a:lnTo>
                <a:lnTo>
                  <a:pt x="1954" y="1192"/>
                </a:lnTo>
                <a:lnTo>
                  <a:pt x="1932" y="1219"/>
                </a:lnTo>
                <a:lnTo>
                  <a:pt x="1907" y="1245"/>
                </a:lnTo>
                <a:lnTo>
                  <a:pt x="1878" y="1265"/>
                </a:lnTo>
                <a:lnTo>
                  <a:pt x="1878" y="2823"/>
                </a:lnTo>
                <a:lnTo>
                  <a:pt x="1921" y="2841"/>
                </a:lnTo>
                <a:lnTo>
                  <a:pt x="1963" y="2865"/>
                </a:lnTo>
                <a:lnTo>
                  <a:pt x="2001" y="2892"/>
                </a:lnTo>
                <a:lnTo>
                  <a:pt x="2034" y="2923"/>
                </a:lnTo>
                <a:lnTo>
                  <a:pt x="2065" y="2959"/>
                </a:lnTo>
                <a:lnTo>
                  <a:pt x="2090" y="2997"/>
                </a:lnTo>
                <a:lnTo>
                  <a:pt x="2111" y="3040"/>
                </a:lnTo>
                <a:lnTo>
                  <a:pt x="2128" y="3084"/>
                </a:lnTo>
                <a:lnTo>
                  <a:pt x="2139" y="3131"/>
                </a:lnTo>
                <a:lnTo>
                  <a:pt x="2144" y="3180"/>
                </a:lnTo>
                <a:lnTo>
                  <a:pt x="2414" y="3180"/>
                </a:lnTo>
                <a:lnTo>
                  <a:pt x="2441" y="3182"/>
                </a:lnTo>
                <a:lnTo>
                  <a:pt x="2466" y="3190"/>
                </a:lnTo>
                <a:lnTo>
                  <a:pt x="2489" y="3203"/>
                </a:lnTo>
                <a:lnTo>
                  <a:pt x="2509" y="3219"/>
                </a:lnTo>
                <a:lnTo>
                  <a:pt x="2525" y="3239"/>
                </a:lnTo>
                <a:lnTo>
                  <a:pt x="2537" y="3261"/>
                </a:lnTo>
                <a:lnTo>
                  <a:pt x="2545" y="3286"/>
                </a:lnTo>
                <a:lnTo>
                  <a:pt x="2549" y="3313"/>
                </a:lnTo>
                <a:lnTo>
                  <a:pt x="2549" y="3446"/>
                </a:lnTo>
                <a:lnTo>
                  <a:pt x="939" y="3446"/>
                </a:lnTo>
                <a:lnTo>
                  <a:pt x="939" y="3313"/>
                </a:lnTo>
                <a:lnTo>
                  <a:pt x="942" y="3286"/>
                </a:lnTo>
                <a:lnTo>
                  <a:pt x="950" y="3261"/>
                </a:lnTo>
                <a:lnTo>
                  <a:pt x="962" y="3239"/>
                </a:lnTo>
                <a:lnTo>
                  <a:pt x="978" y="3219"/>
                </a:lnTo>
                <a:lnTo>
                  <a:pt x="998" y="3203"/>
                </a:lnTo>
                <a:lnTo>
                  <a:pt x="1021" y="3190"/>
                </a:lnTo>
                <a:lnTo>
                  <a:pt x="1046" y="3182"/>
                </a:lnTo>
                <a:lnTo>
                  <a:pt x="1073" y="3180"/>
                </a:lnTo>
                <a:lnTo>
                  <a:pt x="1344" y="3180"/>
                </a:lnTo>
                <a:lnTo>
                  <a:pt x="1348" y="3131"/>
                </a:lnTo>
                <a:lnTo>
                  <a:pt x="1359" y="3084"/>
                </a:lnTo>
                <a:lnTo>
                  <a:pt x="1376" y="3040"/>
                </a:lnTo>
                <a:lnTo>
                  <a:pt x="1397" y="2997"/>
                </a:lnTo>
                <a:lnTo>
                  <a:pt x="1423" y="2959"/>
                </a:lnTo>
                <a:lnTo>
                  <a:pt x="1453" y="2923"/>
                </a:lnTo>
                <a:lnTo>
                  <a:pt x="1487" y="2892"/>
                </a:lnTo>
                <a:lnTo>
                  <a:pt x="1525" y="2865"/>
                </a:lnTo>
                <a:lnTo>
                  <a:pt x="1566" y="2841"/>
                </a:lnTo>
                <a:lnTo>
                  <a:pt x="1610" y="2823"/>
                </a:lnTo>
                <a:lnTo>
                  <a:pt x="1610" y="1265"/>
                </a:lnTo>
                <a:lnTo>
                  <a:pt x="1581" y="1245"/>
                </a:lnTo>
                <a:lnTo>
                  <a:pt x="1556" y="1219"/>
                </a:lnTo>
                <a:lnTo>
                  <a:pt x="1534" y="1192"/>
                </a:lnTo>
                <a:lnTo>
                  <a:pt x="1516" y="1160"/>
                </a:lnTo>
                <a:lnTo>
                  <a:pt x="1502" y="1127"/>
                </a:lnTo>
                <a:lnTo>
                  <a:pt x="1494" y="1092"/>
                </a:lnTo>
                <a:lnTo>
                  <a:pt x="1491" y="1054"/>
                </a:lnTo>
                <a:close/>
                <a:moveTo>
                  <a:pt x="2808" y="889"/>
                </a:moveTo>
                <a:lnTo>
                  <a:pt x="2826" y="889"/>
                </a:lnTo>
                <a:lnTo>
                  <a:pt x="2843" y="893"/>
                </a:lnTo>
                <a:lnTo>
                  <a:pt x="2858" y="900"/>
                </a:lnTo>
                <a:lnTo>
                  <a:pt x="2870" y="912"/>
                </a:lnTo>
                <a:lnTo>
                  <a:pt x="2879" y="928"/>
                </a:lnTo>
                <a:lnTo>
                  <a:pt x="3332" y="2117"/>
                </a:lnTo>
                <a:lnTo>
                  <a:pt x="3487" y="2117"/>
                </a:lnTo>
                <a:lnTo>
                  <a:pt x="3462" y="2179"/>
                </a:lnTo>
                <a:lnTo>
                  <a:pt x="3432" y="2238"/>
                </a:lnTo>
                <a:lnTo>
                  <a:pt x="3395" y="2293"/>
                </a:lnTo>
                <a:lnTo>
                  <a:pt x="3353" y="2345"/>
                </a:lnTo>
                <a:lnTo>
                  <a:pt x="3309" y="2393"/>
                </a:lnTo>
                <a:lnTo>
                  <a:pt x="3258" y="2436"/>
                </a:lnTo>
                <a:lnTo>
                  <a:pt x="3205" y="2475"/>
                </a:lnTo>
                <a:lnTo>
                  <a:pt x="3147" y="2508"/>
                </a:lnTo>
                <a:lnTo>
                  <a:pt x="3086" y="2537"/>
                </a:lnTo>
                <a:lnTo>
                  <a:pt x="3022" y="2559"/>
                </a:lnTo>
                <a:lnTo>
                  <a:pt x="2957" y="2576"/>
                </a:lnTo>
                <a:lnTo>
                  <a:pt x="2887" y="2586"/>
                </a:lnTo>
                <a:lnTo>
                  <a:pt x="2817" y="2589"/>
                </a:lnTo>
                <a:lnTo>
                  <a:pt x="2746" y="2586"/>
                </a:lnTo>
                <a:lnTo>
                  <a:pt x="2677" y="2576"/>
                </a:lnTo>
                <a:lnTo>
                  <a:pt x="2611" y="2559"/>
                </a:lnTo>
                <a:lnTo>
                  <a:pt x="2547" y="2537"/>
                </a:lnTo>
                <a:lnTo>
                  <a:pt x="2487" y="2508"/>
                </a:lnTo>
                <a:lnTo>
                  <a:pt x="2429" y="2475"/>
                </a:lnTo>
                <a:lnTo>
                  <a:pt x="2375" y="2436"/>
                </a:lnTo>
                <a:lnTo>
                  <a:pt x="2326" y="2393"/>
                </a:lnTo>
                <a:lnTo>
                  <a:pt x="2280" y="2345"/>
                </a:lnTo>
                <a:lnTo>
                  <a:pt x="2239" y="2293"/>
                </a:lnTo>
                <a:lnTo>
                  <a:pt x="2203" y="2238"/>
                </a:lnTo>
                <a:lnTo>
                  <a:pt x="2172" y="2179"/>
                </a:lnTo>
                <a:lnTo>
                  <a:pt x="2146" y="2117"/>
                </a:lnTo>
                <a:lnTo>
                  <a:pt x="2300" y="2117"/>
                </a:lnTo>
                <a:lnTo>
                  <a:pt x="2754" y="928"/>
                </a:lnTo>
                <a:lnTo>
                  <a:pt x="2763" y="912"/>
                </a:lnTo>
                <a:lnTo>
                  <a:pt x="2775" y="900"/>
                </a:lnTo>
                <a:lnTo>
                  <a:pt x="2791" y="893"/>
                </a:lnTo>
                <a:lnTo>
                  <a:pt x="2808" y="889"/>
                </a:lnTo>
                <a:close/>
                <a:moveTo>
                  <a:pt x="662" y="889"/>
                </a:moveTo>
                <a:lnTo>
                  <a:pt x="680" y="889"/>
                </a:lnTo>
                <a:lnTo>
                  <a:pt x="696" y="893"/>
                </a:lnTo>
                <a:lnTo>
                  <a:pt x="712" y="900"/>
                </a:lnTo>
                <a:lnTo>
                  <a:pt x="724" y="912"/>
                </a:lnTo>
                <a:lnTo>
                  <a:pt x="733" y="928"/>
                </a:lnTo>
                <a:lnTo>
                  <a:pt x="1187" y="2117"/>
                </a:lnTo>
                <a:lnTo>
                  <a:pt x="1341" y="2117"/>
                </a:lnTo>
                <a:lnTo>
                  <a:pt x="1316" y="2179"/>
                </a:lnTo>
                <a:lnTo>
                  <a:pt x="1284" y="2238"/>
                </a:lnTo>
                <a:lnTo>
                  <a:pt x="1249" y="2293"/>
                </a:lnTo>
                <a:lnTo>
                  <a:pt x="1207" y="2345"/>
                </a:lnTo>
                <a:lnTo>
                  <a:pt x="1161" y="2393"/>
                </a:lnTo>
                <a:lnTo>
                  <a:pt x="1112" y="2436"/>
                </a:lnTo>
                <a:lnTo>
                  <a:pt x="1059" y="2475"/>
                </a:lnTo>
                <a:lnTo>
                  <a:pt x="1000" y="2508"/>
                </a:lnTo>
                <a:lnTo>
                  <a:pt x="940" y="2537"/>
                </a:lnTo>
                <a:lnTo>
                  <a:pt x="876" y="2559"/>
                </a:lnTo>
                <a:lnTo>
                  <a:pt x="810" y="2576"/>
                </a:lnTo>
                <a:lnTo>
                  <a:pt x="741" y="2586"/>
                </a:lnTo>
                <a:lnTo>
                  <a:pt x="671" y="2589"/>
                </a:lnTo>
                <a:lnTo>
                  <a:pt x="600" y="2586"/>
                </a:lnTo>
                <a:lnTo>
                  <a:pt x="531" y="2576"/>
                </a:lnTo>
                <a:lnTo>
                  <a:pt x="465" y="2559"/>
                </a:lnTo>
                <a:lnTo>
                  <a:pt x="401" y="2537"/>
                </a:lnTo>
                <a:lnTo>
                  <a:pt x="341" y="2508"/>
                </a:lnTo>
                <a:lnTo>
                  <a:pt x="283" y="2475"/>
                </a:lnTo>
                <a:lnTo>
                  <a:pt x="229" y="2436"/>
                </a:lnTo>
                <a:lnTo>
                  <a:pt x="180" y="2393"/>
                </a:lnTo>
                <a:lnTo>
                  <a:pt x="134" y="2345"/>
                </a:lnTo>
                <a:lnTo>
                  <a:pt x="93" y="2293"/>
                </a:lnTo>
                <a:lnTo>
                  <a:pt x="57" y="2238"/>
                </a:lnTo>
                <a:lnTo>
                  <a:pt x="26" y="2179"/>
                </a:lnTo>
                <a:lnTo>
                  <a:pt x="0" y="2117"/>
                </a:lnTo>
                <a:lnTo>
                  <a:pt x="154" y="2117"/>
                </a:lnTo>
                <a:lnTo>
                  <a:pt x="608" y="928"/>
                </a:lnTo>
                <a:lnTo>
                  <a:pt x="617" y="912"/>
                </a:lnTo>
                <a:lnTo>
                  <a:pt x="629" y="900"/>
                </a:lnTo>
                <a:lnTo>
                  <a:pt x="645" y="893"/>
                </a:lnTo>
                <a:lnTo>
                  <a:pt x="662" y="889"/>
                </a:lnTo>
                <a:close/>
                <a:moveTo>
                  <a:pt x="1744" y="0"/>
                </a:moveTo>
                <a:lnTo>
                  <a:pt x="1745" y="2"/>
                </a:lnTo>
                <a:lnTo>
                  <a:pt x="1750" y="9"/>
                </a:lnTo>
                <a:lnTo>
                  <a:pt x="1758" y="19"/>
                </a:lnTo>
                <a:lnTo>
                  <a:pt x="1768" y="33"/>
                </a:lnTo>
                <a:lnTo>
                  <a:pt x="1781" y="50"/>
                </a:lnTo>
                <a:lnTo>
                  <a:pt x="1794" y="69"/>
                </a:lnTo>
                <a:lnTo>
                  <a:pt x="1809" y="90"/>
                </a:lnTo>
                <a:lnTo>
                  <a:pt x="1823" y="112"/>
                </a:lnTo>
                <a:lnTo>
                  <a:pt x="1838" y="136"/>
                </a:lnTo>
                <a:lnTo>
                  <a:pt x="1852" y="160"/>
                </a:lnTo>
                <a:lnTo>
                  <a:pt x="1866" y="184"/>
                </a:lnTo>
                <a:lnTo>
                  <a:pt x="1878" y="208"/>
                </a:lnTo>
                <a:lnTo>
                  <a:pt x="1888" y="230"/>
                </a:lnTo>
                <a:lnTo>
                  <a:pt x="1896" y="253"/>
                </a:lnTo>
                <a:lnTo>
                  <a:pt x="1901" y="272"/>
                </a:lnTo>
                <a:lnTo>
                  <a:pt x="1902" y="290"/>
                </a:lnTo>
                <a:lnTo>
                  <a:pt x="1900" y="319"/>
                </a:lnTo>
                <a:lnTo>
                  <a:pt x="1891" y="347"/>
                </a:lnTo>
                <a:lnTo>
                  <a:pt x="1879" y="371"/>
                </a:lnTo>
                <a:lnTo>
                  <a:pt x="1862" y="393"/>
                </a:lnTo>
                <a:lnTo>
                  <a:pt x="1841" y="412"/>
                </a:lnTo>
                <a:lnTo>
                  <a:pt x="1818" y="427"/>
                </a:lnTo>
                <a:lnTo>
                  <a:pt x="1848" y="439"/>
                </a:lnTo>
                <a:lnTo>
                  <a:pt x="1876" y="454"/>
                </a:lnTo>
                <a:lnTo>
                  <a:pt x="1900" y="473"/>
                </a:lnTo>
                <a:lnTo>
                  <a:pt x="1924" y="494"/>
                </a:lnTo>
                <a:lnTo>
                  <a:pt x="1948" y="474"/>
                </a:lnTo>
                <a:lnTo>
                  <a:pt x="1976" y="455"/>
                </a:lnTo>
                <a:lnTo>
                  <a:pt x="2008" y="437"/>
                </a:lnTo>
                <a:lnTo>
                  <a:pt x="2042" y="422"/>
                </a:lnTo>
                <a:lnTo>
                  <a:pt x="2079" y="409"/>
                </a:lnTo>
                <a:lnTo>
                  <a:pt x="2120" y="399"/>
                </a:lnTo>
                <a:lnTo>
                  <a:pt x="2165" y="392"/>
                </a:lnTo>
                <a:lnTo>
                  <a:pt x="2213" y="390"/>
                </a:lnTo>
                <a:lnTo>
                  <a:pt x="2269" y="393"/>
                </a:lnTo>
                <a:lnTo>
                  <a:pt x="2324" y="401"/>
                </a:lnTo>
                <a:lnTo>
                  <a:pt x="2376" y="413"/>
                </a:lnTo>
                <a:lnTo>
                  <a:pt x="2427" y="430"/>
                </a:lnTo>
                <a:lnTo>
                  <a:pt x="2476" y="449"/>
                </a:lnTo>
                <a:lnTo>
                  <a:pt x="2523" y="470"/>
                </a:lnTo>
                <a:lnTo>
                  <a:pt x="2569" y="492"/>
                </a:lnTo>
                <a:lnTo>
                  <a:pt x="2613" y="514"/>
                </a:lnTo>
                <a:lnTo>
                  <a:pt x="2649" y="532"/>
                </a:lnTo>
                <a:lnTo>
                  <a:pt x="2685" y="549"/>
                </a:lnTo>
                <a:lnTo>
                  <a:pt x="2720" y="564"/>
                </a:lnTo>
                <a:lnTo>
                  <a:pt x="2740" y="546"/>
                </a:lnTo>
                <a:lnTo>
                  <a:pt x="2763" y="533"/>
                </a:lnTo>
                <a:lnTo>
                  <a:pt x="2789" y="525"/>
                </a:lnTo>
                <a:lnTo>
                  <a:pt x="2817" y="522"/>
                </a:lnTo>
                <a:lnTo>
                  <a:pt x="2845" y="524"/>
                </a:lnTo>
                <a:lnTo>
                  <a:pt x="2869" y="532"/>
                </a:lnTo>
                <a:lnTo>
                  <a:pt x="2893" y="545"/>
                </a:lnTo>
                <a:lnTo>
                  <a:pt x="2913" y="560"/>
                </a:lnTo>
                <a:lnTo>
                  <a:pt x="2930" y="580"/>
                </a:lnTo>
                <a:lnTo>
                  <a:pt x="2942" y="604"/>
                </a:lnTo>
                <a:lnTo>
                  <a:pt x="2950" y="629"/>
                </a:lnTo>
                <a:lnTo>
                  <a:pt x="2952" y="656"/>
                </a:lnTo>
                <a:lnTo>
                  <a:pt x="2950" y="683"/>
                </a:lnTo>
                <a:lnTo>
                  <a:pt x="2942" y="708"/>
                </a:lnTo>
                <a:lnTo>
                  <a:pt x="2930" y="731"/>
                </a:lnTo>
                <a:lnTo>
                  <a:pt x="2913" y="751"/>
                </a:lnTo>
                <a:lnTo>
                  <a:pt x="2893" y="767"/>
                </a:lnTo>
                <a:lnTo>
                  <a:pt x="2869" y="780"/>
                </a:lnTo>
                <a:lnTo>
                  <a:pt x="2845" y="787"/>
                </a:lnTo>
                <a:lnTo>
                  <a:pt x="2817" y="791"/>
                </a:lnTo>
                <a:lnTo>
                  <a:pt x="2788" y="787"/>
                </a:lnTo>
                <a:lnTo>
                  <a:pt x="2761" y="777"/>
                </a:lnTo>
                <a:lnTo>
                  <a:pt x="2736" y="763"/>
                </a:lnTo>
                <a:lnTo>
                  <a:pt x="2716" y="744"/>
                </a:lnTo>
                <a:lnTo>
                  <a:pt x="2701" y="721"/>
                </a:lnTo>
                <a:lnTo>
                  <a:pt x="2689" y="694"/>
                </a:lnTo>
                <a:lnTo>
                  <a:pt x="2645" y="677"/>
                </a:lnTo>
                <a:lnTo>
                  <a:pt x="2599" y="656"/>
                </a:lnTo>
                <a:lnTo>
                  <a:pt x="2553" y="632"/>
                </a:lnTo>
                <a:lnTo>
                  <a:pt x="2508" y="610"/>
                </a:lnTo>
                <a:lnTo>
                  <a:pt x="2461" y="588"/>
                </a:lnTo>
                <a:lnTo>
                  <a:pt x="2414" y="568"/>
                </a:lnTo>
                <a:lnTo>
                  <a:pt x="2365" y="549"/>
                </a:lnTo>
                <a:lnTo>
                  <a:pt x="2315" y="536"/>
                </a:lnTo>
                <a:lnTo>
                  <a:pt x="2265" y="526"/>
                </a:lnTo>
                <a:lnTo>
                  <a:pt x="2213" y="523"/>
                </a:lnTo>
                <a:lnTo>
                  <a:pt x="2176" y="525"/>
                </a:lnTo>
                <a:lnTo>
                  <a:pt x="2142" y="530"/>
                </a:lnTo>
                <a:lnTo>
                  <a:pt x="2111" y="538"/>
                </a:lnTo>
                <a:lnTo>
                  <a:pt x="2084" y="549"/>
                </a:lnTo>
                <a:lnTo>
                  <a:pt x="2058" y="561"/>
                </a:lnTo>
                <a:lnTo>
                  <a:pt x="2035" y="576"/>
                </a:lnTo>
                <a:lnTo>
                  <a:pt x="2015" y="590"/>
                </a:lnTo>
                <a:lnTo>
                  <a:pt x="1999" y="606"/>
                </a:lnTo>
                <a:lnTo>
                  <a:pt x="1983" y="620"/>
                </a:lnTo>
                <a:lnTo>
                  <a:pt x="1986" y="638"/>
                </a:lnTo>
                <a:lnTo>
                  <a:pt x="1987" y="656"/>
                </a:lnTo>
                <a:lnTo>
                  <a:pt x="1984" y="694"/>
                </a:lnTo>
                <a:lnTo>
                  <a:pt x="1975" y="732"/>
                </a:lnTo>
                <a:lnTo>
                  <a:pt x="1959" y="766"/>
                </a:lnTo>
                <a:lnTo>
                  <a:pt x="1940" y="798"/>
                </a:lnTo>
                <a:lnTo>
                  <a:pt x="1916" y="826"/>
                </a:lnTo>
                <a:lnTo>
                  <a:pt x="1887" y="850"/>
                </a:lnTo>
                <a:lnTo>
                  <a:pt x="1856" y="869"/>
                </a:lnTo>
                <a:lnTo>
                  <a:pt x="1821" y="884"/>
                </a:lnTo>
                <a:lnTo>
                  <a:pt x="1783" y="894"/>
                </a:lnTo>
                <a:lnTo>
                  <a:pt x="1744" y="897"/>
                </a:lnTo>
                <a:lnTo>
                  <a:pt x="1703" y="894"/>
                </a:lnTo>
                <a:lnTo>
                  <a:pt x="1667" y="884"/>
                </a:lnTo>
                <a:lnTo>
                  <a:pt x="1632" y="869"/>
                </a:lnTo>
                <a:lnTo>
                  <a:pt x="1600" y="850"/>
                </a:lnTo>
                <a:lnTo>
                  <a:pt x="1572" y="826"/>
                </a:lnTo>
                <a:lnTo>
                  <a:pt x="1547" y="798"/>
                </a:lnTo>
                <a:lnTo>
                  <a:pt x="1528" y="766"/>
                </a:lnTo>
                <a:lnTo>
                  <a:pt x="1512" y="732"/>
                </a:lnTo>
                <a:lnTo>
                  <a:pt x="1503" y="694"/>
                </a:lnTo>
                <a:lnTo>
                  <a:pt x="1500" y="656"/>
                </a:lnTo>
                <a:lnTo>
                  <a:pt x="1501" y="638"/>
                </a:lnTo>
                <a:lnTo>
                  <a:pt x="1503" y="620"/>
                </a:lnTo>
                <a:lnTo>
                  <a:pt x="1489" y="606"/>
                </a:lnTo>
                <a:lnTo>
                  <a:pt x="1472" y="590"/>
                </a:lnTo>
                <a:lnTo>
                  <a:pt x="1452" y="576"/>
                </a:lnTo>
                <a:lnTo>
                  <a:pt x="1430" y="561"/>
                </a:lnTo>
                <a:lnTo>
                  <a:pt x="1404" y="549"/>
                </a:lnTo>
                <a:lnTo>
                  <a:pt x="1376" y="538"/>
                </a:lnTo>
                <a:lnTo>
                  <a:pt x="1346" y="530"/>
                </a:lnTo>
                <a:lnTo>
                  <a:pt x="1311" y="525"/>
                </a:lnTo>
                <a:lnTo>
                  <a:pt x="1274" y="523"/>
                </a:lnTo>
                <a:lnTo>
                  <a:pt x="1223" y="526"/>
                </a:lnTo>
                <a:lnTo>
                  <a:pt x="1173" y="536"/>
                </a:lnTo>
                <a:lnTo>
                  <a:pt x="1122" y="549"/>
                </a:lnTo>
                <a:lnTo>
                  <a:pt x="1073" y="568"/>
                </a:lnTo>
                <a:lnTo>
                  <a:pt x="1026" y="588"/>
                </a:lnTo>
                <a:lnTo>
                  <a:pt x="979" y="610"/>
                </a:lnTo>
                <a:lnTo>
                  <a:pt x="934" y="632"/>
                </a:lnTo>
                <a:lnTo>
                  <a:pt x="889" y="656"/>
                </a:lnTo>
                <a:lnTo>
                  <a:pt x="843" y="677"/>
                </a:lnTo>
                <a:lnTo>
                  <a:pt x="798" y="694"/>
                </a:lnTo>
                <a:lnTo>
                  <a:pt x="787" y="721"/>
                </a:lnTo>
                <a:lnTo>
                  <a:pt x="771" y="744"/>
                </a:lnTo>
                <a:lnTo>
                  <a:pt x="751" y="763"/>
                </a:lnTo>
                <a:lnTo>
                  <a:pt x="727" y="777"/>
                </a:lnTo>
                <a:lnTo>
                  <a:pt x="700" y="787"/>
                </a:lnTo>
                <a:lnTo>
                  <a:pt x="671" y="791"/>
                </a:lnTo>
                <a:lnTo>
                  <a:pt x="644" y="787"/>
                </a:lnTo>
                <a:lnTo>
                  <a:pt x="618" y="780"/>
                </a:lnTo>
                <a:lnTo>
                  <a:pt x="595" y="767"/>
                </a:lnTo>
                <a:lnTo>
                  <a:pt x="575" y="751"/>
                </a:lnTo>
                <a:lnTo>
                  <a:pt x="558" y="731"/>
                </a:lnTo>
                <a:lnTo>
                  <a:pt x="545" y="708"/>
                </a:lnTo>
                <a:lnTo>
                  <a:pt x="538" y="683"/>
                </a:lnTo>
                <a:lnTo>
                  <a:pt x="535" y="656"/>
                </a:lnTo>
                <a:lnTo>
                  <a:pt x="538" y="629"/>
                </a:lnTo>
                <a:lnTo>
                  <a:pt x="545" y="604"/>
                </a:lnTo>
                <a:lnTo>
                  <a:pt x="558" y="580"/>
                </a:lnTo>
                <a:lnTo>
                  <a:pt x="575" y="560"/>
                </a:lnTo>
                <a:lnTo>
                  <a:pt x="595" y="545"/>
                </a:lnTo>
                <a:lnTo>
                  <a:pt x="618" y="532"/>
                </a:lnTo>
                <a:lnTo>
                  <a:pt x="644" y="524"/>
                </a:lnTo>
                <a:lnTo>
                  <a:pt x="671" y="522"/>
                </a:lnTo>
                <a:lnTo>
                  <a:pt x="699" y="525"/>
                </a:lnTo>
                <a:lnTo>
                  <a:pt x="724" y="533"/>
                </a:lnTo>
                <a:lnTo>
                  <a:pt x="748" y="546"/>
                </a:lnTo>
                <a:lnTo>
                  <a:pt x="768" y="564"/>
                </a:lnTo>
                <a:lnTo>
                  <a:pt x="803" y="549"/>
                </a:lnTo>
                <a:lnTo>
                  <a:pt x="837" y="532"/>
                </a:lnTo>
                <a:lnTo>
                  <a:pt x="874" y="514"/>
                </a:lnTo>
                <a:lnTo>
                  <a:pt x="919" y="492"/>
                </a:lnTo>
                <a:lnTo>
                  <a:pt x="965" y="470"/>
                </a:lnTo>
                <a:lnTo>
                  <a:pt x="1012" y="449"/>
                </a:lnTo>
                <a:lnTo>
                  <a:pt x="1061" y="430"/>
                </a:lnTo>
                <a:lnTo>
                  <a:pt x="1111" y="413"/>
                </a:lnTo>
                <a:lnTo>
                  <a:pt x="1164" y="401"/>
                </a:lnTo>
                <a:lnTo>
                  <a:pt x="1218" y="393"/>
                </a:lnTo>
                <a:lnTo>
                  <a:pt x="1274" y="390"/>
                </a:lnTo>
                <a:lnTo>
                  <a:pt x="1322" y="392"/>
                </a:lnTo>
                <a:lnTo>
                  <a:pt x="1367" y="399"/>
                </a:lnTo>
                <a:lnTo>
                  <a:pt x="1408" y="409"/>
                </a:lnTo>
                <a:lnTo>
                  <a:pt x="1445" y="422"/>
                </a:lnTo>
                <a:lnTo>
                  <a:pt x="1480" y="437"/>
                </a:lnTo>
                <a:lnTo>
                  <a:pt x="1511" y="455"/>
                </a:lnTo>
                <a:lnTo>
                  <a:pt x="1539" y="474"/>
                </a:lnTo>
                <a:lnTo>
                  <a:pt x="1564" y="494"/>
                </a:lnTo>
                <a:lnTo>
                  <a:pt x="1586" y="473"/>
                </a:lnTo>
                <a:lnTo>
                  <a:pt x="1612" y="454"/>
                </a:lnTo>
                <a:lnTo>
                  <a:pt x="1640" y="439"/>
                </a:lnTo>
                <a:lnTo>
                  <a:pt x="1670" y="427"/>
                </a:lnTo>
                <a:lnTo>
                  <a:pt x="1646" y="412"/>
                </a:lnTo>
                <a:lnTo>
                  <a:pt x="1625" y="393"/>
                </a:lnTo>
                <a:lnTo>
                  <a:pt x="1608" y="371"/>
                </a:lnTo>
                <a:lnTo>
                  <a:pt x="1596" y="347"/>
                </a:lnTo>
                <a:lnTo>
                  <a:pt x="1587" y="319"/>
                </a:lnTo>
                <a:lnTo>
                  <a:pt x="1585" y="290"/>
                </a:lnTo>
                <a:lnTo>
                  <a:pt x="1587" y="272"/>
                </a:lnTo>
                <a:lnTo>
                  <a:pt x="1592" y="253"/>
                </a:lnTo>
                <a:lnTo>
                  <a:pt x="1600" y="230"/>
                </a:lnTo>
                <a:lnTo>
                  <a:pt x="1610" y="208"/>
                </a:lnTo>
                <a:lnTo>
                  <a:pt x="1622" y="184"/>
                </a:lnTo>
                <a:lnTo>
                  <a:pt x="1635" y="160"/>
                </a:lnTo>
                <a:lnTo>
                  <a:pt x="1650" y="136"/>
                </a:lnTo>
                <a:lnTo>
                  <a:pt x="1664" y="112"/>
                </a:lnTo>
                <a:lnTo>
                  <a:pt x="1679" y="90"/>
                </a:lnTo>
                <a:lnTo>
                  <a:pt x="1693" y="69"/>
                </a:lnTo>
                <a:lnTo>
                  <a:pt x="1707" y="50"/>
                </a:lnTo>
                <a:lnTo>
                  <a:pt x="1719" y="33"/>
                </a:lnTo>
                <a:lnTo>
                  <a:pt x="1729" y="19"/>
                </a:lnTo>
                <a:lnTo>
                  <a:pt x="1737" y="9"/>
                </a:lnTo>
                <a:lnTo>
                  <a:pt x="1741" y="2"/>
                </a:lnTo>
                <a:lnTo>
                  <a:pt x="1744" y="0"/>
                </a:lnTo>
                <a:lnTo>
                  <a:pt x="174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42" name="Group 41">
            <a:extLst>
              <a:ext uri="{FF2B5EF4-FFF2-40B4-BE49-F238E27FC236}">
                <a16:creationId xmlns:a16="http://schemas.microsoft.com/office/drawing/2014/main" id="{BA08E313-BC6B-30AF-B10B-F511F4D42F3B}"/>
              </a:ext>
            </a:extLst>
          </p:cNvPr>
          <p:cNvGrpSpPr/>
          <p:nvPr/>
        </p:nvGrpSpPr>
        <p:grpSpPr>
          <a:xfrm>
            <a:off x="4290978" y="4247864"/>
            <a:ext cx="440913" cy="563873"/>
            <a:chOff x="3125788" y="2403475"/>
            <a:chExt cx="563562" cy="720726"/>
          </a:xfrm>
          <a:solidFill>
            <a:schemeClr val="bg1"/>
          </a:solidFill>
        </p:grpSpPr>
        <p:sp>
          <p:nvSpPr>
            <p:cNvPr id="43" name="Freeform 45">
              <a:extLst>
                <a:ext uri="{FF2B5EF4-FFF2-40B4-BE49-F238E27FC236}">
                  <a16:creationId xmlns:a16="http://schemas.microsoft.com/office/drawing/2014/main" id="{8C497495-9F7E-7D2D-5D36-0DC02EFAA1AD}"/>
                </a:ext>
              </a:extLst>
            </p:cNvPr>
            <p:cNvSpPr>
              <a:spLocks/>
            </p:cNvSpPr>
            <p:nvPr/>
          </p:nvSpPr>
          <p:spPr bwMode="auto">
            <a:xfrm>
              <a:off x="3186113" y="2954338"/>
              <a:ext cx="203200" cy="169863"/>
            </a:xfrm>
            <a:custGeom>
              <a:avLst/>
              <a:gdLst>
                <a:gd name="T0" fmla="*/ 1021 w 1021"/>
                <a:gd name="T1" fmla="*/ 0 h 858"/>
                <a:gd name="T2" fmla="*/ 645 w 1021"/>
                <a:gd name="T3" fmla="*/ 832 h 858"/>
                <a:gd name="T4" fmla="*/ 637 w 1021"/>
                <a:gd name="T5" fmla="*/ 844 h 858"/>
                <a:gd name="T6" fmla="*/ 628 w 1021"/>
                <a:gd name="T7" fmla="*/ 851 h 858"/>
                <a:gd name="T8" fmla="*/ 619 w 1021"/>
                <a:gd name="T9" fmla="*/ 856 h 858"/>
                <a:gd name="T10" fmla="*/ 611 w 1021"/>
                <a:gd name="T11" fmla="*/ 858 h 858"/>
                <a:gd name="T12" fmla="*/ 604 w 1021"/>
                <a:gd name="T13" fmla="*/ 858 h 858"/>
                <a:gd name="T14" fmla="*/ 597 w 1021"/>
                <a:gd name="T15" fmla="*/ 858 h 858"/>
                <a:gd name="T16" fmla="*/ 589 w 1021"/>
                <a:gd name="T17" fmla="*/ 856 h 858"/>
                <a:gd name="T18" fmla="*/ 580 w 1021"/>
                <a:gd name="T19" fmla="*/ 851 h 858"/>
                <a:gd name="T20" fmla="*/ 570 w 1021"/>
                <a:gd name="T21" fmla="*/ 844 h 858"/>
                <a:gd name="T22" fmla="*/ 562 w 1021"/>
                <a:gd name="T23" fmla="*/ 833 h 858"/>
                <a:gd name="T24" fmla="*/ 485 w 1021"/>
                <a:gd name="T25" fmla="*/ 671 h 858"/>
                <a:gd name="T26" fmla="*/ 467 w 1021"/>
                <a:gd name="T27" fmla="*/ 640 h 858"/>
                <a:gd name="T28" fmla="*/ 444 w 1021"/>
                <a:gd name="T29" fmla="*/ 613 h 858"/>
                <a:gd name="T30" fmla="*/ 417 w 1021"/>
                <a:gd name="T31" fmla="*/ 591 h 858"/>
                <a:gd name="T32" fmla="*/ 389 w 1021"/>
                <a:gd name="T33" fmla="*/ 572 h 858"/>
                <a:gd name="T34" fmla="*/ 357 w 1021"/>
                <a:gd name="T35" fmla="*/ 559 h 858"/>
                <a:gd name="T36" fmla="*/ 323 w 1021"/>
                <a:gd name="T37" fmla="*/ 550 h 858"/>
                <a:gd name="T38" fmla="*/ 287 w 1021"/>
                <a:gd name="T39" fmla="*/ 548 h 858"/>
                <a:gd name="T40" fmla="*/ 258 w 1021"/>
                <a:gd name="T41" fmla="*/ 550 h 858"/>
                <a:gd name="T42" fmla="*/ 229 w 1021"/>
                <a:gd name="T43" fmla="*/ 555 h 858"/>
                <a:gd name="T44" fmla="*/ 57 w 1021"/>
                <a:gd name="T45" fmla="*/ 604 h 858"/>
                <a:gd name="T46" fmla="*/ 42 w 1021"/>
                <a:gd name="T47" fmla="*/ 605 h 858"/>
                <a:gd name="T48" fmla="*/ 31 w 1021"/>
                <a:gd name="T49" fmla="*/ 604 h 858"/>
                <a:gd name="T50" fmla="*/ 22 w 1021"/>
                <a:gd name="T51" fmla="*/ 599 h 858"/>
                <a:gd name="T52" fmla="*/ 15 w 1021"/>
                <a:gd name="T53" fmla="*/ 594 h 858"/>
                <a:gd name="T54" fmla="*/ 11 w 1021"/>
                <a:gd name="T55" fmla="*/ 589 h 858"/>
                <a:gd name="T56" fmla="*/ 6 w 1021"/>
                <a:gd name="T57" fmla="*/ 584 h 858"/>
                <a:gd name="T58" fmla="*/ 2 w 1021"/>
                <a:gd name="T59" fmla="*/ 576 h 858"/>
                <a:gd name="T60" fmla="*/ 0 w 1021"/>
                <a:gd name="T61" fmla="*/ 566 h 858"/>
                <a:gd name="T62" fmla="*/ 0 w 1021"/>
                <a:gd name="T63" fmla="*/ 554 h 858"/>
                <a:gd name="T64" fmla="*/ 3 w 1021"/>
                <a:gd name="T65" fmla="*/ 541 h 858"/>
                <a:gd name="T66" fmla="*/ 239 w 1021"/>
                <a:gd name="T67" fmla="*/ 17 h 858"/>
                <a:gd name="T68" fmla="*/ 272 w 1021"/>
                <a:gd name="T69" fmla="*/ 53 h 858"/>
                <a:gd name="T70" fmla="*/ 309 w 1021"/>
                <a:gd name="T71" fmla="*/ 86 h 858"/>
                <a:gd name="T72" fmla="*/ 351 w 1021"/>
                <a:gd name="T73" fmla="*/ 115 h 858"/>
                <a:gd name="T74" fmla="*/ 396 w 1021"/>
                <a:gd name="T75" fmla="*/ 139 h 858"/>
                <a:gd name="T76" fmla="*/ 445 w 1021"/>
                <a:gd name="T77" fmla="*/ 159 h 858"/>
                <a:gd name="T78" fmla="*/ 493 w 1021"/>
                <a:gd name="T79" fmla="*/ 175 h 858"/>
                <a:gd name="T80" fmla="*/ 541 w 1021"/>
                <a:gd name="T81" fmla="*/ 183 h 858"/>
                <a:gd name="T82" fmla="*/ 591 w 1021"/>
                <a:gd name="T83" fmla="*/ 187 h 858"/>
                <a:gd name="T84" fmla="*/ 639 w 1021"/>
                <a:gd name="T85" fmla="*/ 184 h 858"/>
                <a:gd name="T86" fmla="*/ 688 w 1021"/>
                <a:gd name="T87" fmla="*/ 178 h 858"/>
                <a:gd name="T88" fmla="*/ 735 w 1021"/>
                <a:gd name="T89" fmla="*/ 165 h 858"/>
                <a:gd name="T90" fmla="*/ 781 w 1021"/>
                <a:gd name="T91" fmla="*/ 147 h 858"/>
                <a:gd name="T92" fmla="*/ 825 w 1021"/>
                <a:gd name="T93" fmla="*/ 124 h 858"/>
                <a:gd name="T94" fmla="*/ 867 w 1021"/>
                <a:gd name="T95" fmla="*/ 96 h 858"/>
                <a:gd name="T96" fmla="*/ 907 w 1021"/>
                <a:gd name="T97" fmla="*/ 63 h 858"/>
                <a:gd name="T98" fmla="*/ 933 w 1021"/>
                <a:gd name="T99" fmla="*/ 41 h 858"/>
                <a:gd name="T100" fmla="*/ 961 w 1021"/>
                <a:gd name="T101" fmla="*/ 24 h 858"/>
                <a:gd name="T102" fmla="*/ 990 w 1021"/>
                <a:gd name="T103" fmla="*/ 9 h 858"/>
                <a:gd name="T104" fmla="*/ 1021 w 1021"/>
                <a:gd name="T105"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1" h="858">
                  <a:moveTo>
                    <a:pt x="1021" y="0"/>
                  </a:moveTo>
                  <a:lnTo>
                    <a:pt x="645" y="832"/>
                  </a:lnTo>
                  <a:lnTo>
                    <a:pt x="637" y="844"/>
                  </a:lnTo>
                  <a:lnTo>
                    <a:pt x="628" y="851"/>
                  </a:lnTo>
                  <a:lnTo>
                    <a:pt x="619" y="856"/>
                  </a:lnTo>
                  <a:lnTo>
                    <a:pt x="611" y="858"/>
                  </a:lnTo>
                  <a:lnTo>
                    <a:pt x="604" y="858"/>
                  </a:lnTo>
                  <a:lnTo>
                    <a:pt x="597" y="858"/>
                  </a:lnTo>
                  <a:lnTo>
                    <a:pt x="589" y="856"/>
                  </a:lnTo>
                  <a:lnTo>
                    <a:pt x="580" y="851"/>
                  </a:lnTo>
                  <a:lnTo>
                    <a:pt x="570" y="844"/>
                  </a:lnTo>
                  <a:lnTo>
                    <a:pt x="562" y="833"/>
                  </a:lnTo>
                  <a:lnTo>
                    <a:pt x="485" y="671"/>
                  </a:lnTo>
                  <a:lnTo>
                    <a:pt x="467" y="640"/>
                  </a:lnTo>
                  <a:lnTo>
                    <a:pt x="444" y="613"/>
                  </a:lnTo>
                  <a:lnTo>
                    <a:pt x="417" y="591"/>
                  </a:lnTo>
                  <a:lnTo>
                    <a:pt x="389" y="572"/>
                  </a:lnTo>
                  <a:lnTo>
                    <a:pt x="357" y="559"/>
                  </a:lnTo>
                  <a:lnTo>
                    <a:pt x="323" y="550"/>
                  </a:lnTo>
                  <a:lnTo>
                    <a:pt x="287" y="548"/>
                  </a:lnTo>
                  <a:lnTo>
                    <a:pt x="258" y="550"/>
                  </a:lnTo>
                  <a:lnTo>
                    <a:pt x="229" y="555"/>
                  </a:lnTo>
                  <a:lnTo>
                    <a:pt x="57" y="604"/>
                  </a:lnTo>
                  <a:lnTo>
                    <a:pt x="42" y="605"/>
                  </a:lnTo>
                  <a:lnTo>
                    <a:pt x="31" y="604"/>
                  </a:lnTo>
                  <a:lnTo>
                    <a:pt x="22" y="599"/>
                  </a:lnTo>
                  <a:lnTo>
                    <a:pt x="15" y="594"/>
                  </a:lnTo>
                  <a:lnTo>
                    <a:pt x="11" y="589"/>
                  </a:lnTo>
                  <a:lnTo>
                    <a:pt x="6" y="584"/>
                  </a:lnTo>
                  <a:lnTo>
                    <a:pt x="2" y="576"/>
                  </a:lnTo>
                  <a:lnTo>
                    <a:pt x="0" y="566"/>
                  </a:lnTo>
                  <a:lnTo>
                    <a:pt x="0" y="554"/>
                  </a:lnTo>
                  <a:lnTo>
                    <a:pt x="3" y="541"/>
                  </a:lnTo>
                  <a:lnTo>
                    <a:pt x="239" y="17"/>
                  </a:lnTo>
                  <a:lnTo>
                    <a:pt x="272" y="53"/>
                  </a:lnTo>
                  <a:lnTo>
                    <a:pt x="309" y="86"/>
                  </a:lnTo>
                  <a:lnTo>
                    <a:pt x="351" y="115"/>
                  </a:lnTo>
                  <a:lnTo>
                    <a:pt x="396" y="139"/>
                  </a:lnTo>
                  <a:lnTo>
                    <a:pt x="445" y="159"/>
                  </a:lnTo>
                  <a:lnTo>
                    <a:pt x="493" y="175"/>
                  </a:lnTo>
                  <a:lnTo>
                    <a:pt x="541" y="183"/>
                  </a:lnTo>
                  <a:lnTo>
                    <a:pt x="591" y="187"/>
                  </a:lnTo>
                  <a:lnTo>
                    <a:pt x="639" y="184"/>
                  </a:lnTo>
                  <a:lnTo>
                    <a:pt x="688" y="178"/>
                  </a:lnTo>
                  <a:lnTo>
                    <a:pt x="735" y="165"/>
                  </a:lnTo>
                  <a:lnTo>
                    <a:pt x="781" y="147"/>
                  </a:lnTo>
                  <a:lnTo>
                    <a:pt x="825" y="124"/>
                  </a:lnTo>
                  <a:lnTo>
                    <a:pt x="867" y="96"/>
                  </a:lnTo>
                  <a:lnTo>
                    <a:pt x="907" y="63"/>
                  </a:lnTo>
                  <a:lnTo>
                    <a:pt x="933" y="41"/>
                  </a:lnTo>
                  <a:lnTo>
                    <a:pt x="961" y="24"/>
                  </a:lnTo>
                  <a:lnTo>
                    <a:pt x="990" y="9"/>
                  </a:lnTo>
                  <a:lnTo>
                    <a:pt x="10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46">
              <a:extLst>
                <a:ext uri="{FF2B5EF4-FFF2-40B4-BE49-F238E27FC236}">
                  <a16:creationId xmlns:a16="http://schemas.microsoft.com/office/drawing/2014/main" id="{E2583503-EBED-BA9A-9388-9172B5333121}"/>
                </a:ext>
              </a:extLst>
            </p:cNvPr>
            <p:cNvSpPr>
              <a:spLocks/>
            </p:cNvSpPr>
            <p:nvPr/>
          </p:nvSpPr>
          <p:spPr bwMode="auto">
            <a:xfrm>
              <a:off x="3425825" y="2954338"/>
              <a:ext cx="203200" cy="169863"/>
            </a:xfrm>
            <a:custGeom>
              <a:avLst/>
              <a:gdLst>
                <a:gd name="T0" fmla="*/ 0 w 1021"/>
                <a:gd name="T1" fmla="*/ 0 h 858"/>
                <a:gd name="T2" fmla="*/ 31 w 1021"/>
                <a:gd name="T3" fmla="*/ 9 h 858"/>
                <a:gd name="T4" fmla="*/ 60 w 1021"/>
                <a:gd name="T5" fmla="*/ 24 h 858"/>
                <a:gd name="T6" fmla="*/ 88 w 1021"/>
                <a:gd name="T7" fmla="*/ 41 h 858"/>
                <a:gd name="T8" fmla="*/ 113 w 1021"/>
                <a:gd name="T9" fmla="*/ 63 h 858"/>
                <a:gd name="T10" fmla="*/ 154 w 1021"/>
                <a:gd name="T11" fmla="*/ 96 h 858"/>
                <a:gd name="T12" fmla="*/ 196 w 1021"/>
                <a:gd name="T13" fmla="*/ 124 h 858"/>
                <a:gd name="T14" fmla="*/ 240 w 1021"/>
                <a:gd name="T15" fmla="*/ 147 h 858"/>
                <a:gd name="T16" fmla="*/ 286 w 1021"/>
                <a:gd name="T17" fmla="*/ 165 h 858"/>
                <a:gd name="T18" fmla="*/ 333 w 1021"/>
                <a:gd name="T19" fmla="*/ 178 h 858"/>
                <a:gd name="T20" fmla="*/ 382 w 1021"/>
                <a:gd name="T21" fmla="*/ 184 h 858"/>
                <a:gd name="T22" fmla="*/ 430 w 1021"/>
                <a:gd name="T23" fmla="*/ 187 h 858"/>
                <a:gd name="T24" fmla="*/ 478 w 1021"/>
                <a:gd name="T25" fmla="*/ 183 h 858"/>
                <a:gd name="T26" fmla="*/ 528 w 1021"/>
                <a:gd name="T27" fmla="*/ 175 h 858"/>
                <a:gd name="T28" fmla="*/ 576 w 1021"/>
                <a:gd name="T29" fmla="*/ 159 h 858"/>
                <a:gd name="T30" fmla="*/ 624 w 1021"/>
                <a:gd name="T31" fmla="*/ 139 h 858"/>
                <a:gd name="T32" fmla="*/ 670 w 1021"/>
                <a:gd name="T33" fmla="*/ 115 h 858"/>
                <a:gd name="T34" fmla="*/ 710 w 1021"/>
                <a:gd name="T35" fmla="*/ 86 h 858"/>
                <a:gd name="T36" fmla="*/ 748 w 1021"/>
                <a:gd name="T37" fmla="*/ 53 h 858"/>
                <a:gd name="T38" fmla="*/ 782 w 1021"/>
                <a:gd name="T39" fmla="*/ 17 h 858"/>
                <a:gd name="T40" fmla="*/ 1017 w 1021"/>
                <a:gd name="T41" fmla="*/ 541 h 858"/>
                <a:gd name="T42" fmla="*/ 1021 w 1021"/>
                <a:gd name="T43" fmla="*/ 554 h 858"/>
                <a:gd name="T44" fmla="*/ 1021 w 1021"/>
                <a:gd name="T45" fmla="*/ 566 h 858"/>
                <a:gd name="T46" fmla="*/ 1018 w 1021"/>
                <a:gd name="T47" fmla="*/ 576 h 858"/>
                <a:gd name="T48" fmla="*/ 1015 w 1021"/>
                <a:gd name="T49" fmla="*/ 584 h 858"/>
                <a:gd name="T50" fmla="*/ 1010 w 1021"/>
                <a:gd name="T51" fmla="*/ 589 h 858"/>
                <a:gd name="T52" fmla="*/ 1006 w 1021"/>
                <a:gd name="T53" fmla="*/ 594 h 858"/>
                <a:gd name="T54" fmla="*/ 999 w 1021"/>
                <a:gd name="T55" fmla="*/ 599 h 858"/>
                <a:gd name="T56" fmla="*/ 989 w 1021"/>
                <a:gd name="T57" fmla="*/ 604 h 858"/>
                <a:gd name="T58" fmla="*/ 977 w 1021"/>
                <a:gd name="T59" fmla="*/ 605 h 858"/>
                <a:gd name="T60" fmla="*/ 964 w 1021"/>
                <a:gd name="T61" fmla="*/ 604 h 858"/>
                <a:gd name="T62" fmla="*/ 792 w 1021"/>
                <a:gd name="T63" fmla="*/ 555 h 858"/>
                <a:gd name="T64" fmla="*/ 762 w 1021"/>
                <a:gd name="T65" fmla="*/ 550 h 858"/>
                <a:gd name="T66" fmla="*/ 733 w 1021"/>
                <a:gd name="T67" fmla="*/ 548 h 858"/>
                <a:gd name="T68" fmla="*/ 698 w 1021"/>
                <a:gd name="T69" fmla="*/ 550 h 858"/>
                <a:gd name="T70" fmla="*/ 664 w 1021"/>
                <a:gd name="T71" fmla="*/ 559 h 858"/>
                <a:gd name="T72" fmla="*/ 632 w 1021"/>
                <a:gd name="T73" fmla="*/ 572 h 858"/>
                <a:gd name="T74" fmla="*/ 603 w 1021"/>
                <a:gd name="T75" fmla="*/ 591 h 858"/>
                <a:gd name="T76" fmla="*/ 577 w 1021"/>
                <a:gd name="T77" fmla="*/ 613 h 858"/>
                <a:gd name="T78" fmla="*/ 554 w 1021"/>
                <a:gd name="T79" fmla="*/ 640 h 858"/>
                <a:gd name="T80" fmla="*/ 535 w 1021"/>
                <a:gd name="T81" fmla="*/ 671 h 858"/>
                <a:gd name="T82" fmla="*/ 459 w 1021"/>
                <a:gd name="T83" fmla="*/ 833 h 858"/>
                <a:gd name="T84" fmla="*/ 450 w 1021"/>
                <a:gd name="T85" fmla="*/ 844 h 858"/>
                <a:gd name="T86" fmla="*/ 441 w 1021"/>
                <a:gd name="T87" fmla="*/ 851 h 858"/>
                <a:gd name="T88" fmla="*/ 432 w 1021"/>
                <a:gd name="T89" fmla="*/ 856 h 858"/>
                <a:gd name="T90" fmla="*/ 423 w 1021"/>
                <a:gd name="T91" fmla="*/ 858 h 858"/>
                <a:gd name="T92" fmla="*/ 417 w 1021"/>
                <a:gd name="T93" fmla="*/ 858 h 858"/>
                <a:gd name="T94" fmla="*/ 410 w 1021"/>
                <a:gd name="T95" fmla="*/ 858 h 858"/>
                <a:gd name="T96" fmla="*/ 401 w 1021"/>
                <a:gd name="T97" fmla="*/ 856 h 858"/>
                <a:gd name="T98" fmla="*/ 393 w 1021"/>
                <a:gd name="T99" fmla="*/ 851 h 858"/>
                <a:gd name="T100" fmla="*/ 384 w 1021"/>
                <a:gd name="T101" fmla="*/ 844 h 858"/>
                <a:gd name="T102" fmla="*/ 376 w 1021"/>
                <a:gd name="T103" fmla="*/ 832 h 858"/>
                <a:gd name="T104" fmla="*/ 0 w 1021"/>
                <a:gd name="T105"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1" h="858">
                  <a:moveTo>
                    <a:pt x="0" y="0"/>
                  </a:moveTo>
                  <a:lnTo>
                    <a:pt x="31" y="9"/>
                  </a:lnTo>
                  <a:lnTo>
                    <a:pt x="60" y="24"/>
                  </a:lnTo>
                  <a:lnTo>
                    <a:pt x="88" y="41"/>
                  </a:lnTo>
                  <a:lnTo>
                    <a:pt x="113" y="63"/>
                  </a:lnTo>
                  <a:lnTo>
                    <a:pt x="154" y="96"/>
                  </a:lnTo>
                  <a:lnTo>
                    <a:pt x="196" y="124"/>
                  </a:lnTo>
                  <a:lnTo>
                    <a:pt x="240" y="147"/>
                  </a:lnTo>
                  <a:lnTo>
                    <a:pt x="286" y="165"/>
                  </a:lnTo>
                  <a:lnTo>
                    <a:pt x="333" y="178"/>
                  </a:lnTo>
                  <a:lnTo>
                    <a:pt x="382" y="184"/>
                  </a:lnTo>
                  <a:lnTo>
                    <a:pt x="430" y="187"/>
                  </a:lnTo>
                  <a:lnTo>
                    <a:pt x="478" y="183"/>
                  </a:lnTo>
                  <a:lnTo>
                    <a:pt x="528" y="175"/>
                  </a:lnTo>
                  <a:lnTo>
                    <a:pt x="576" y="159"/>
                  </a:lnTo>
                  <a:lnTo>
                    <a:pt x="624" y="139"/>
                  </a:lnTo>
                  <a:lnTo>
                    <a:pt x="670" y="115"/>
                  </a:lnTo>
                  <a:lnTo>
                    <a:pt x="710" y="86"/>
                  </a:lnTo>
                  <a:lnTo>
                    <a:pt x="748" y="53"/>
                  </a:lnTo>
                  <a:lnTo>
                    <a:pt x="782" y="17"/>
                  </a:lnTo>
                  <a:lnTo>
                    <a:pt x="1017" y="541"/>
                  </a:lnTo>
                  <a:lnTo>
                    <a:pt x="1021" y="554"/>
                  </a:lnTo>
                  <a:lnTo>
                    <a:pt x="1021" y="566"/>
                  </a:lnTo>
                  <a:lnTo>
                    <a:pt x="1018" y="576"/>
                  </a:lnTo>
                  <a:lnTo>
                    <a:pt x="1015" y="584"/>
                  </a:lnTo>
                  <a:lnTo>
                    <a:pt x="1010" y="589"/>
                  </a:lnTo>
                  <a:lnTo>
                    <a:pt x="1006" y="594"/>
                  </a:lnTo>
                  <a:lnTo>
                    <a:pt x="999" y="599"/>
                  </a:lnTo>
                  <a:lnTo>
                    <a:pt x="989" y="604"/>
                  </a:lnTo>
                  <a:lnTo>
                    <a:pt x="977" y="605"/>
                  </a:lnTo>
                  <a:lnTo>
                    <a:pt x="964" y="604"/>
                  </a:lnTo>
                  <a:lnTo>
                    <a:pt x="792" y="555"/>
                  </a:lnTo>
                  <a:lnTo>
                    <a:pt x="762" y="550"/>
                  </a:lnTo>
                  <a:lnTo>
                    <a:pt x="733" y="548"/>
                  </a:lnTo>
                  <a:lnTo>
                    <a:pt x="698" y="550"/>
                  </a:lnTo>
                  <a:lnTo>
                    <a:pt x="664" y="559"/>
                  </a:lnTo>
                  <a:lnTo>
                    <a:pt x="632" y="572"/>
                  </a:lnTo>
                  <a:lnTo>
                    <a:pt x="603" y="591"/>
                  </a:lnTo>
                  <a:lnTo>
                    <a:pt x="577" y="613"/>
                  </a:lnTo>
                  <a:lnTo>
                    <a:pt x="554" y="640"/>
                  </a:lnTo>
                  <a:lnTo>
                    <a:pt x="535" y="671"/>
                  </a:lnTo>
                  <a:lnTo>
                    <a:pt x="459" y="833"/>
                  </a:lnTo>
                  <a:lnTo>
                    <a:pt x="450" y="844"/>
                  </a:lnTo>
                  <a:lnTo>
                    <a:pt x="441" y="851"/>
                  </a:lnTo>
                  <a:lnTo>
                    <a:pt x="432" y="856"/>
                  </a:lnTo>
                  <a:lnTo>
                    <a:pt x="423" y="858"/>
                  </a:lnTo>
                  <a:lnTo>
                    <a:pt x="417" y="858"/>
                  </a:lnTo>
                  <a:lnTo>
                    <a:pt x="410" y="858"/>
                  </a:lnTo>
                  <a:lnTo>
                    <a:pt x="401" y="856"/>
                  </a:lnTo>
                  <a:lnTo>
                    <a:pt x="393" y="851"/>
                  </a:lnTo>
                  <a:lnTo>
                    <a:pt x="384" y="844"/>
                  </a:lnTo>
                  <a:lnTo>
                    <a:pt x="376" y="83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47">
              <a:extLst>
                <a:ext uri="{FF2B5EF4-FFF2-40B4-BE49-F238E27FC236}">
                  <a16:creationId xmlns:a16="http://schemas.microsoft.com/office/drawing/2014/main" id="{5CC0D04E-6828-41F8-00F5-3DF5026A8111}"/>
                </a:ext>
              </a:extLst>
            </p:cNvPr>
            <p:cNvSpPr>
              <a:spLocks noEditPoints="1"/>
            </p:cNvSpPr>
            <p:nvPr/>
          </p:nvSpPr>
          <p:spPr bwMode="auto">
            <a:xfrm>
              <a:off x="3125788" y="2403475"/>
              <a:ext cx="563562" cy="552450"/>
            </a:xfrm>
            <a:custGeom>
              <a:avLst/>
              <a:gdLst>
                <a:gd name="T0" fmla="*/ 1110 w 2838"/>
                <a:gd name="T1" fmla="*/ 568 h 2786"/>
                <a:gd name="T2" fmla="*/ 787 w 2838"/>
                <a:gd name="T3" fmla="*/ 763 h 2786"/>
                <a:gd name="T4" fmla="*/ 567 w 2838"/>
                <a:gd name="T5" fmla="*/ 1069 h 2786"/>
                <a:gd name="T6" fmla="*/ 487 w 2838"/>
                <a:gd name="T7" fmla="*/ 1449 h 2786"/>
                <a:gd name="T8" fmla="*/ 567 w 2838"/>
                <a:gd name="T9" fmla="*/ 1830 h 2786"/>
                <a:gd name="T10" fmla="*/ 787 w 2838"/>
                <a:gd name="T11" fmla="*/ 2135 h 2786"/>
                <a:gd name="T12" fmla="*/ 1110 w 2838"/>
                <a:gd name="T13" fmla="*/ 2330 h 2786"/>
                <a:gd name="T14" fmla="*/ 1499 w 2838"/>
                <a:gd name="T15" fmla="*/ 2380 h 2786"/>
                <a:gd name="T16" fmla="*/ 1867 w 2838"/>
                <a:gd name="T17" fmla="*/ 2268 h 2786"/>
                <a:gd name="T18" fmla="*/ 2153 w 2838"/>
                <a:gd name="T19" fmla="*/ 2024 h 2786"/>
                <a:gd name="T20" fmla="*/ 2321 w 2838"/>
                <a:gd name="T21" fmla="*/ 1685 h 2786"/>
                <a:gd name="T22" fmla="*/ 2338 w 2838"/>
                <a:gd name="T23" fmla="*/ 1290 h 2786"/>
                <a:gd name="T24" fmla="*/ 2197 w 2838"/>
                <a:gd name="T25" fmla="*/ 936 h 2786"/>
                <a:gd name="T26" fmla="*/ 1932 w 2838"/>
                <a:gd name="T27" fmla="*/ 670 h 2786"/>
                <a:gd name="T28" fmla="*/ 1577 w 2838"/>
                <a:gd name="T29" fmla="*/ 529 h 2786"/>
                <a:gd name="T30" fmla="*/ 1472 w 2838"/>
                <a:gd name="T31" fmla="*/ 4 h 2786"/>
                <a:gd name="T32" fmla="*/ 1605 w 2838"/>
                <a:gd name="T33" fmla="*/ 67 h 2786"/>
                <a:gd name="T34" fmla="*/ 1705 w 2838"/>
                <a:gd name="T35" fmla="*/ 227 h 2786"/>
                <a:gd name="T36" fmla="*/ 1870 w 2838"/>
                <a:gd name="T37" fmla="*/ 402 h 2786"/>
                <a:gd name="T38" fmla="*/ 2098 w 2838"/>
                <a:gd name="T39" fmla="*/ 471 h 2786"/>
                <a:gd name="T40" fmla="*/ 2323 w 2838"/>
                <a:gd name="T41" fmla="*/ 438 h 2786"/>
                <a:gd name="T42" fmla="*/ 2485 w 2838"/>
                <a:gd name="T43" fmla="*/ 485 h 2786"/>
                <a:gd name="T44" fmla="*/ 2586 w 2838"/>
                <a:gd name="T45" fmla="*/ 602 h 2786"/>
                <a:gd name="T46" fmla="*/ 2608 w 2838"/>
                <a:gd name="T47" fmla="*/ 784 h 2786"/>
                <a:gd name="T48" fmla="*/ 2523 w 2838"/>
                <a:gd name="T49" fmla="*/ 1005 h 2786"/>
                <a:gd name="T50" fmla="*/ 2540 w 2838"/>
                <a:gd name="T51" fmla="*/ 1244 h 2786"/>
                <a:gd name="T52" fmla="*/ 2674 w 2838"/>
                <a:gd name="T53" fmla="*/ 1443 h 2786"/>
                <a:gd name="T54" fmla="*/ 2811 w 2838"/>
                <a:gd name="T55" fmla="*/ 1588 h 2786"/>
                <a:gd name="T56" fmla="*/ 2836 w 2838"/>
                <a:gd name="T57" fmla="*/ 1744 h 2786"/>
                <a:gd name="T58" fmla="*/ 2786 w 2838"/>
                <a:gd name="T59" fmla="*/ 1873 h 2786"/>
                <a:gd name="T60" fmla="*/ 2666 w 2838"/>
                <a:gd name="T61" fmla="*/ 1972 h 2786"/>
                <a:gd name="T62" fmla="*/ 2445 w 2838"/>
                <a:gd name="T63" fmla="*/ 2043 h 2786"/>
                <a:gd name="T64" fmla="*/ 2264 w 2838"/>
                <a:gd name="T65" fmla="*/ 2224 h 2786"/>
                <a:gd name="T66" fmla="*/ 2208 w 2838"/>
                <a:gd name="T67" fmla="*/ 2479 h 2786"/>
                <a:gd name="T68" fmla="*/ 2163 w 2838"/>
                <a:gd name="T69" fmla="*/ 2656 h 2786"/>
                <a:gd name="T70" fmla="*/ 2048 w 2838"/>
                <a:gd name="T71" fmla="*/ 2757 h 2786"/>
                <a:gd name="T72" fmla="*/ 1896 w 2838"/>
                <a:gd name="T73" fmla="*/ 2785 h 2786"/>
                <a:gd name="T74" fmla="*/ 1730 w 2838"/>
                <a:gd name="T75" fmla="*/ 2710 h 2786"/>
                <a:gd name="T76" fmla="*/ 1515 w 2838"/>
                <a:gd name="T77" fmla="*/ 2599 h 2786"/>
                <a:gd name="T78" fmla="*/ 1277 w 2838"/>
                <a:gd name="T79" fmla="*/ 2611 h 2786"/>
                <a:gd name="T80" fmla="*/ 1075 w 2838"/>
                <a:gd name="T81" fmla="*/ 2735 h 2786"/>
                <a:gd name="T82" fmla="*/ 908 w 2838"/>
                <a:gd name="T83" fmla="*/ 2786 h 2786"/>
                <a:gd name="T84" fmla="*/ 765 w 2838"/>
                <a:gd name="T85" fmla="*/ 2743 h 2786"/>
                <a:gd name="T86" fmla="*/ 657 w 2838"/>
                <a:gd name="T87" fmla="*/ 2627 h 2786"/>
                <a:gd name="T88" fmla="*/ 631 w 2838"/>
                <a:gd name="T89" fmla="*/ 2425 h 2786"/>
                <a:gd name="T90" fmla="*/ 546 w 2838"/>
                <a:gd name="T91" fmla="*/ 2180 h 2786"/>
                <a:gd name="T92" fmla="*/ 345 w 2838"/>
                <a:gd name="T93" fmla="*/ 2020 h 2786"/>
                <a:gd name="T94" fmla="*/ 141 w 2838"/>
                <a:gd name="T95" fmla="*/ 1957 h 2786"/>
                <a:gd name="T96" fmla="*/ 36 w 2838"/>
                <a:gd name="T97" fmla="*/ 1849 h 2786"/>
                <a:gd name="T98" fmla="*/ 0 w 2838"/>
                <a:gd name="T99" fmla="*/ 1715 h 2786"/>
                <a:gd name="T100" fmla="*/ 43 w 2838"/>
                <a:gd name="T101" fmla="*/ 1557 h 2786"/>
                <a:gd name="T102" fmla="*/ 199 w 2838"/>
                <a:gd name="T103" fmla="*/ 1409 h 2786"/>
                <a:gd name="T104" fmla="*/ 311 w 2838"/>
                <a:gd name="T105" fmla="*/ 1197 h 2786"/>
                <a:gd name="T106" fmla="*/ 302 w 2838"/>
                <a:gd name="T107" fmla="*/ 958 h 2786"/>
                <a:gd name="T108" fmla="*/ 224 w 2838"/>
                <a:gd name="T109" fmla="*/ 744 h 2786"/>
                <a:gd name="T110" fmla="*/ 268 w 2838"/>
                <a:gd name="T111" fmla="*/ 572 h 2786"/>
                <a:gd name="T112" fmla="*/ 380 w 2838"/>
                <a:gd name="T113" fmla="*/ 469 h 2786"/>
                <a:gd name="T114" fmla="*/ 553 w 2838"/>
                <a:gd name="T115" fmla="*/ 441 h 2786"/>
                <a:gd name="T116" fmla="*/ 788 w 2838"/>
                <a:gd name="T117" fmla="*/ 467 h 2786"/>
                <a:gd name="T118" fmla="*/ 1008 w 2838"/>
                <a:gd name="T119" fmla="*/ 374 h 2786"/>
                <a:gd name="T120" fmla="*/ 1154 w 2838"/>
                <a:gd name="T121" fmla="*/ 180 h 2786"/>
                <a:gd name="T122" fmla="*/ 1258 w 2838"/>
                <a:gd name="T123" fmla="*/ 48 h 2786"/>
                <a:gd name="T124" fmla="*/ 1393 w 2838"/>
                <a:gd name="T125" fmla="*/ 1 h 2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38" h="2786">
                  <a:moveTo>
                    <a:pt x="1419" y="515"/>
                  </a:moveTo>
                  <a:lnTo>
                    <a:pt x="1339" y="519"/>
                  </a:lnTo>
                  <a:lnTo>
                    <a:pt x="1260" y="529"/>
                  </a:lnTo>
                  <a:lnTo>
                    <a:pt x="1184" y="546"/>
                  </a:lnTo>
                  <a:lnTo>
                    <a:pt x="1110" y="568"/>
                  </a:lnTo>
                  <a:lnTo>
                    <a:pt x="1039" y="597"/>
                  </a:lnTo>
                  <a:lnTo>
                    <a:pt x="970" y="631"/>
                  </a:lnTo>
                  <a:lnTo>
                    <a:pt x="906" y="670"/>
                  </a:lnTo>
                  <a:lnTo>
                    <a:pt x="844" y="714"/>
                  </a:lnTo>
                  <a:lnTo>
                    <a:pt x="787" y="763"/>
                  </a:lnTo>
                  <a:lnTo>
                    <a:pt x="734" y="817"/>
                  </a:lnTo>
                  <a:lnTo>
                    <a:pt x="685" y="874"/>
                  </a:lnTo>
                  <a:lnTo>
                    <a:pt x="641" y="936"/>
                  </a:lnTo>
                  <a:lnTo>
                    <a:pt x="601" y="1000"/>
                  </a:lnTo>
                  <a:lnTo>
                    <a:pt x="567" y="1069"/>
                  </a:lnTo>
                  <a:lnTo>
                    <a:pt x="539" y="1140"/>
                  </a:lnTo>
                  <a:lnTo>
                    <a:pt x="517" y="1214"/>
                  </a:lnTo>
                  <a:lnTo>
                    <a:pt x="500" y="1290"/>
                  </a:lnTo>
                  <a:lnTo>
                    <a:pt x="490" y="1369"/>
                  </a:lnTo>
                  <a:lnTo>
                    <a:pt x="487" y="1449"/>
                  </a:lnTo>
                  <a:lnTo>
                    <a:pt x="490" y="1530"/>
                  </a:lnTo>
                  <a:lnTo>
                    <a:pt x="500" y="1608"/>
                  </a:lnTo>
                  <a:lnTo>
                    <a:pt x="517" y="1685"/>
                  </a:lnTo>
                  <a:lnTo>
                    <a:pt x="539" y="1759"/>
                  </a:lnTo>
                  <a:lnTo>
                    <a:pt x="567" y="1830"/>
                  </a:lnTo>
                  <a:lnTo>
                    <a:pt x="601" y="1899"/>
                  </a:lnTo>
                  <a:lnTo>
                    <a:pt x="641" y="1963"/>
                  </a:lnTo>
                  <a:lnTo>
                    <a:pt x="685" y="2024"/>
                  </a:lnTo>
                  <a:lnTo>
                    <a:pt x="734" y="2082"/>
                  </a:lnTo>
                  <a:lnTo>
                    <a:pt x="787" y="2135"/>
                  </a:lnTo>
                  <a:lnTo>
                    <a:pt x="844" y="2185"/>
                  </a:lnTo>
                  <a:lnTo>
                    <a:pt x="906" y="2229"/>
                  </a:lnTo>
                  <a:lnTo>
                    <a:pt x="970" y="2268"/>
                  </a:lnTo>
                  <a:lnTo>
                    <a:pt x="1039" y="2301"/>
                  </a:lnTo>
                  <a:lnTo>
                    <a:pt x="1110" y="2330"/>
                  </a:lnTo>
                  <a:lnTo>
                    <a:pt x="1184" y="2353"/>
                  </a:lnTo>
                  <a:lnTo>
                    <a:pt x="1260" y="2370"/>
                  </a:lnTo>
                  <a:lnTo>
                    <a:pt x="1339" y="2380"/>
                  </a:lnTo>
                  <a:lnTo>
                    <a:pt x="1419" y="2383"/>
                  </a:lnTo>
                  <a:lnTo>
                    <a:pt x="1499" y="2380"/>
                  </a:lnTo>
                  <a:lnTo>
                    <a:pt x="1577" y="2370"/>
                  </a:lnTo>
                  <a:lnTo>
                    <a:pt x="1654" y="2353"/>
                  </a:lnTo>
                  <a:lnTo>
                    <a:pt x="1728" y="2330"/>
                  </a:lnTo>
                  <a:lnTo>
                    <a:pt x="1799" y="2301"/>
                  </a:lnTo>
                  <a:lnTo>
                    <a:pt x="1867" y="2268"/>
                  </a:lnTo>
                  <a:lnTo>
                    <a:pt x="1932" y="2229"/>
                  </a:lnTo>
                  <a:lnTo>
                    <a:pt x="1994" y="2185"/>
                  </a:lnTo>
                  <a:lnTo>
                    <a:pt x="2051" y="2135"/>
                  </a:lnTo>
                  <a:lnTo>
                    <a:pt x="2104" y="2082"/>
                  </a:lnTo>
                  <a:lnTo>
                    <a:pt x="2153" y="2024"/>
                  </a:lnTo>
                  <a:lnTo>
                    <a:pt x="2197" y="1963"/>
                  </a:lnTo>
                  <a:lnTo>
                    <a:pt x="2237" y="1899"/>
                  </a:lnTo>
                  <a:lnTo>
                    <a:pt x="2271" y="1830"/>
                  </a:lnTo>
                  <a:lnTo>
                    <a:pt x="2298" y="1759"/>
                  </a:lnTo>
                  <a:lnTo>
                    <a:pt x="2321" y="1685"/>
                  </a:lnTo>
                  <a:lnTo>
                    <a:pt x="2338" y="1608"/>
                  </a:lnTo>
                  <a:lnTo>
                    <a:pt x="2348" y="1530"/>
                  </a:lnTo>
                  <a:lnTo>
                    <a:pt x="2351" y="1449"/>
                  </a:lnTo>
                  <a:lnTo>
                    <a:pt x="2348" y="1369"/>
                  </a:lnTo>
                  <a:lnTo>
                    <a:pt x="2338" y="1290"/>
                  </a:lnTo>
                  <a:lnTo>
                    <a:pt x="2321" y="1214"/>
                  </a:lnTo>
                  <a:lnTo>
                    <a:pt x="2298" y="1140"/>
                  </a:lnTo>
                  <a:lnTo>
                    <a:pt x="2271" y="1069"/>
                  </a:lnTo>
                  <a:lnTo>
                    <a:pt x="2237" y="1000"/>
                  </a:lnTo>
                  <a:lnTo>
                    <a:pt x="2197" y="936"/>
                  </a:lnTo>
                  <a:lnTo>
                    <a:pt x="2153" y="874"/>
                  </a:lnTo>
                  <a:lnTo>
                    <a:pt x="2104" y="817"/>
                  </a:lnTo>
                  <a:lnTo>
                    <a:pt x="2051" y="763"/>
                  </a:lnTo>
                  <a:lnTo>
                    <a:pt x="1994" y="714"/>
                  </a:lnTo>
                  <a:lnTo>
                    <a:pt x="1932" y="670"/>
                  </a:lnTo>
                  <a:lnTo>
                    <a:pt x="1867" y="631"/>
                  </a:lnTo>
                  <a:lnTo>
                    <a:pt x="1799" y="597"/>
                  </a:lnTo>
                  <a:lnTo>
                    <a:pt x="1728" y="568"/>
                  </a:lnTo>
                  <a:lnTo>
                    <a:pt x="1654" y="546"/>
                  </a:lnTo>
                  <a:lnTo>
                    <a:pt x="1577" y="529"/>
                  </a:lnTo>
                  <a:lnTo>
                    <a:pt x="1499" y="519"/>
                  </a:lnTo>
                  <a:lnTo>
                    <a:pt x="1419" y="515"/>
                  </a:lnTo>
                  <a:close/>
                  <a:moveTo>
                    <a:pt x="1419" y="0"/>
                  </a:moveTo>
                  <a:lnTo>
                    <a:pt x="1445" y="1"/>
                  </a:lnTo>
                  <a:lnTo>
                    <a:pt x="1472" y="4"/>
                  </a:lnTo>
                  <a:lnTo>
                    <a:pt x="1499" y="11"/>
                  </a:lnTo>
                  <a:lnTo>
                    <a:pt x="1527" y="21"/>
                  </a:lnTo>
                  <a:lnTo>
                    <a:pt x="1554" y="33"/>
                  </a:lnTo>
                  <a:lnTo>
                    <a:pt x="1579" y="48"/>
                  </a:lnTo>
                  <a:lnTo>
                    <a:pt x="1605" y="67"/>
                  </a:lnTo>
                  <a:lnTo>
                    <a:pt x="1628" y="90"/>
                  </a:lnTo>
                  <a:lnTo>
                    <a:pt x="1650" y="117"/>
                  </a:lnTo>
                  <a:lnTo>
                    <a:pt x="1668" y="146"/>
                  </a:lnTo>
                  <a:lnTo>
                    <a:pt x="1684" y="180"/>
                  </a:lnTo>
                  <a:lnTo>
                    <a:pt x="1705" y="227"/>
                  </a:lnTo>
                  <a:lnTo>
                    <a:pt x="1730" y="269"/>
                  </a:lnTo>
                  <a:lnTo>
                    <a:pt x="1760" y="308"/>
                  </a:lnTo>
                  <a:lnTo>
                    <a:pt x="1794" y="343"/>
                  </a:lnTo>
                  <a:lnTo>
                    <a:pt x="1830" y="374"/>
                  </a:lnTo>
                  <a:lnTo>
                    <a:pt x="1870" y="402"/>
                  </a:lnTo>
                  <a:lnTo>
                    <a:pt x="1912" y="425"/>
                  </a:lnTo>
                  <a:lnTo>
                    <a:pt x="1956" y="444"/>
                  </a:lnTo>
                  <a:lnTo>
                    <a:pt x="2003" y="458"/>
                  </a:lnTo>
                  <a:lnTo>
                    <a:pt x="2050" y="467"/>
                  </a:lnTo>
                  <a:lnTo>
                    <a:pt x="2098" y="471"/>
                  </a:lnTo>
                  <a:lnTo>
                    <a:pt x="2146" y="470"/>
                  </a:lnTo>
                  <a:lnTo>
                    <a:pt x="2196" y="463"/>
                  </a:lnTo>
                  <a:lnTo>
                    <a:pt x="2245" y="451"/>
                  </a:lnTo>
                  <a:lnTo>
                    <a:pt x="2285" y="441"/>
                  </a:lnTo>
                  <a:lnTo>
                    <a:pt x="2323" y="438"/>
                  </a:lnTo>
                  <a:lnTo>
                    <a:pt x="2360" y="439"/>
                  </a:lnTo>
                  <a:lnTo>
                    <a:pt x="2395" y="446"/>
                  </a:lnTo>
                  <a:lnTo>
                    <a:pt x="2427" y="456"/>
                  </a:lnTo>
                  <a:lnTo>
                    <a:pt x="2458" y="469"/>
                  </a:lnTo>
                  <a:lnTo>
                    <a:pt x="2485" y="485"/>
                  </a:lnTo>
                  <a:lnTo>
                    <a:pt x="2510" y="504"/>
                  </a:lnTo>
                  <a:lnTo>
                    <a:pt x="2532" y="524"/>
                  </a:lnTo>
                  <a:lnTo>
                    <a:pt x="2551" y="546"/>
                  </a:lnTo>
                  <a:lnTo>
                    <a:pt x="2570" y="572"/>
                  </a:lnTo>
                  <a:lnTo>
                    <a:pt x="2586" y="602"/>
                  </a:lnTo>
                  <a:lnTo>
                    <a:pt x="2599" y="634"/>
                  </a:lnTo>
                  <a:lnTo>
                    <a:pt x="2609" y="669"/>
                  </a:lnTo>
                  <a:lnTo>
                    <a:pt x="2614" y="705"/>
                  </a:lnTo>
                  <a:lnTo>
                    <a:pt x="2614" y="744"/>
                  </a:lnTo>
                  <a:lnTo>
                    <a:pt x="2608" y="784"/>
                  </a:lnTo>
                  <a:lnTo>
                    <a:pt x="2595" y="824"/>
                  </a:lnTo>
                  <a:lnTo>
                    <a:pt x="2575" y="866"/>
                  </a:lnTo>
                  <a:lnTo>
                    <a:pt x="2553" y="911"/>
                  </a:lnTo>
                  <a:lnTo>
                    <a:pt x="2536" y="958"/>
                  </a:lnTo>
                  <a:lnTo>
                    <a:pt x="2523" y="1005"/>
                  </a:lnTo>
                  <a:lnTo>
                    <a:pt x="2517" y="1053"/>
                  </a:lnTo>
                  <a:lnTo>
                    <a:pt x="2515" y="1102"/>
                  </a:lnTo>
                  <a:lnTo>
                    <a:pt x="2518" y="1150"/>
                  </a:lnTo>
                  <a:lnTo>
                    <a:pt x="2527" y="1197"/>
                  </a:lnTo>
                  <a:lnTo>
                    <a:pt x="2540" y="1244"/>
                  </a:lnTo>
                  <a:lnTo>
                    <a:pt x="2558" y="1288"/>
                  </a:lnTo>
                  <a:lnTo>
                    <a:pt x="2580" y="1331"/>
                  </a:lnTo>
                  <a:lnTo>
                    <a:pt x="2607" y="1371"/>
                  </a:lnTo>
                  <a:lnTo>
                    <a:pt x="2638" y="1409"/>
                  </a:lnTo>
                  <a:lnTo>
                    <a:pt x="2674" y="1443"/>
                  </a:lnTo>
                  <a:lnTo>
                    <a:pt x="2714" y="1474"/>
                  </a:lnTo>
                  <a:lnTo>
                    <a:pt x="2747" y="1499"/>
                  </a:lnTo>
                  <a:lnTo>
                    <a:pt x="2773" y="1528"/>
                  </a:lnTo>
                  <a:lnTo>
                    <a:pt x="2795" y="1557"/>
                  </a:lnTo>
                  <a:lnTo>
                    <a:pt x="2811" y="1588"/>
                  </a:lnTo>
                  <a:lnTo>
                    <a:pt x="2825" y="1619"/>
                  </a:lnTo>
                  <a:lnTo>
                    <a:pt x="2832" y="1652"/>
                  </a:lnTo>
                  <a:lnTo>
                    <a:pt x="2837" y="1683"/>
                  </a:lnTo>
                  <a:lnTo>
                    <a:pt x="2838" y="1715"/>
                  </a:lnTo>
                  <a:lnTo>
                    <a:pt x="2836" y="1744"/>
                  </a:lnTo>
                  <a:lnTo>
                    <a:pt x="2831" y="1773"/>
                  </a:lnTo>
                  <a:lnTo>
                    <a:pt x="2824" y="1798"/>
                  </a:lnTo>
                  <a:lnTo>
                    <a:pt x="2814" y="1824"/>
                  </a:lnTo>
                  <a:lnTo>
                    <a:pt x="2802" y="1849"/>
                  </a:lnTo>
                  <a:lnTo>
                    <a:pt x="2786" y="1873"/>
                  </a:lnTo>
                  <a:lnTo>
                    <a:pt x="2769" y="1897"/>
                  </a:lnTo>
                  <a:lnTo>
                    <a:pt x="2748" y="1919"/>
                  </a:lnTo>
                  <a:lnTo>
                    <a:pt x="2723" y="1939"/>
                  </a:lnTo>
                  <a:lnTo>
                    <a:pt x="2697" y="1957"/>
                  </a:lnTo>
                  <a:lnTo>
                    <a:pt x="2666" y="1972"/>
                  </a:lnTo>
                  <a:lnTo>
                    <a:pt x="2632" y="1983"/>
                  </a:lnTo>
                  <a:lnTo>
                    <a:pt x="2596" y="1991"/>
                  </a:lnTo>
                  <a:lnTo>
                    <a:pt x="2543" y="2003"/>
                  </a:lnTo>
                  <a:lnTo>
                    <a:pt x="2493" y="2020"/>
                  </a:lnTo>
                  <a:lnTo>
                    <a:pt x="2445" y="2043"/>
                  </a:lnTo>
                  <a:lnTo>
                    <a:pt x="2401" y="2070"/>
                  </a:lnTo>
                  <a:lnTo>
                    <a:pt x="2361" y="2103"/>
                  </a:lnTo>
                  <a:lnTo>
                    <a:pt x="2323" y="2140"/>
                  </a:lnTo>
                  <a:lnTo>
                    <a:pt x="2292" y="2180"/>
                  </a:lnTo>
                  <a:lnTo>
                    <a:pt x="2264" y="2224"/>
                  </a:lnTo>
                  <a:lnTo>
                    <a:pt x="2241" y="2271"/>
                  </a:lnTo>
                  <a:lnTo>
                    <a:pt x="2225" y="2320"/>
                  </a:lnTo>
                  <a:lnTo>
                    <a:pt x="2212" y="2372"/>
                  </a:lnTo>
                  <a:lnTo>
                    <a:pt x="2207" y="2425"/>
                  </a:lnTo>
                  <a:lnTo>
                    <a:pt x="2208" y="2479"/>
                  </a:lnTo>
                  <a:lnTo>
                    <a:pt x="2208" y="2520"/>
                  </a:lnTo>
                  <a:lnTo>
                    <a:pt x="2204" y="2559"/>
                  </a:lnTo>
                  <a:lnTo>
                    <a:pt x="2194" y="2594"/>
                  </a:lnTo>
                  <a:lnTo>
                    <a:pt x="2179" y="2627"/>
                  </a:lnTo>
                  <a:lnTo>
                    <a:pt x="2163" y="2656"/>
                  </a:lnTo>
                  <a:lnTo>
                    <a:pt x="2143" y="2682"/>
                  </a:lnTo>
                  <a:lnTo>
                    <a:pt x="2121" y="2705"/>
                  </a:lnTo>
                  <a:lnTo>
                    <a:pt x="2097" y="2726"/>
                  </a:lnTo>
                  <a:lnTo>
                    <a:pt x="2073" y="2743"/>
                  </a:lnTo>
                  <a:lnTo>
                    <a:pt x="2048" y="2757"/>
                  </a:lnTo>
                  <a:lnTo>
                    <a:pt x="2020" y="2768"/>
                  </a:lnTo>
                  <a:lnTo>
                    <a:pt x="1992" y="2777"/>
                  </a:lnTo>
                  <a:lnTo>
                    <a:pt x="1962" y="2782"/>
                  </a:lnTo>
                  <a:lnTo>
                    <a:pt x="1929" y="2786"/>
                  </a:lnTo>
                  <a:lnTo>
                    <a:pt x="1896" y="2785"/>
                  </a:lnTo>
                  <a:lnTo>
                    <a:pt x="1863" y="2780"/>
                  </a:lnTo>
                  <a:lnTo>
                    <a:pt x="1829" y="2770"/>
                  </a:lnTo>
                  <a:lnTo>
                    <a:pt x="1796" y="2756"/>
                  </a:lnTo>
                  <a:lnTo>
                    <a:pt x="1762" y="2735"/>
                  </a:lnTo>
                  <a:lnTo>
                    <a:pt x="1730" y="2710"/>
                  </a:lnTo>
                  <a:lnTo>
                    <a:pt x="1691" y="2677"/>
                  </a:lnTo>
                  <a:lnTo>
                    <a:pt x="1650" y="2650"/>
                  </a:lnTo>
                  <a:lnTo>
                    <a:pt x="1606" y="2627"/>
                  </a:lnTo>
                  <a:lnTo>
                    <a:pt x="1561" y="2611"/>
                  </a:lnTo>
                  <a:lnTo>
                    <a:pt x="1515" y="2599"/>
                  </a:lnTo>
                  <a:lnTo>
                    <a:pt x="1467" y="2591"/>
                  </a:lnTo>
                  <a:lnTo>
                    <a:pt x="1419" y="2589"/>
                  </a:lnTo>
                  <a:lnTo>
                    <a:pt x="1371" y="2591"/>
                  </a:lnTo>
                  <a:lnTo>
                    <a:pt x="1323" y="2599"/>
                  </a:lnTo>
                  <a:lnTo>
                    <a:pt x="1277" y="2611"/>
                  </a:lnTo>
                  <a:lnTo>
                    <a:pt x="1231" y="2627"/>
                  </a:lnTo>
                  <a:lnTo>
                    <a:pt x="1188" y="2650"/>
                  </a:lnTo>
                  <a:lnTo>
                    <a:pt x="1146" y="2677"/>
                  </a:lnTo>
                  <a:lnTo>
                    <a:pt x="1108" y="2710"/>
                  </a:lnTo>
                  <a:lnTo>
                    <a:pt x="1075" y="2735"/>
                  </a:lnTo>
                  <a:lnTo>
                    <a:pt x="1042" y="2756"/>
                  </a:lnTo>
                  <a:lnTo>
                    <a:pt x="1009" y="2770"/>
                  </a:lnTo>
                  <a:lnTo>
                    <a:pt x="975" y="2780"/>
                  </a:lnTo>
                  <a:lnTo>
                    <a:pt x="941" y="2785"/>
                  </a:lnTo>
                  <a:lnTo>
                    <a:pt x="908" y="2786"/>
                  </a:lnTo>
                  <a:lnTo>
                    <a:pt x="876" y="2782"/>
                  </a:lnTo>
                  <a:lnTo>
                    <a:pt x="846" y="2777"/>
                  </a:lnTo>
                  <a:lnTo>
                    <a:pt x="817" y="2768"/>
                  </a:lnTo>
                  <a:lnTo>
                    <a:pt x="790" y="2757"/>
                  </a:lnTo>
                  <a:lnTo>
                    <a:pt x="765" y="2743"/>
                  </a:lnTo>
                  <a:lnTo>
                    <a:pt x="741" y="2726"/>
                  </a:lnTo>
                  <a:lnTo>
                    <a:pt x="717" y="2705"/>
                  </a:lnTo>
                  <a:lnTo>
                    <a:pt x="695" y="2682"/>
                  </a:lnTo>
                  <a:lnTo>
                    <a:pt x="675" y="2656"/>
                  </a:lnTo>
                  <a:lnTo>
                    <a:pt x="657" y="2627"/>
                  </a:lnTo>
                  <a:lnTo>
                    <a:pt x="644" y="2594"/>
                  </a:lnTo>
                  <a:lnTo>
                    <a:pt x="634" y="2559"/>
                  </a:lnTo>
                  <a:lnTo>
                    <a:pt x="630" y="2520"/>
                  </a:lnTo>
                  <a:lnTo>
                    <a:pt x="630" y="2479"/>
                  </a:lnTo>
                  <a:lnTo>
                    <a:pt x="631" y="2425"/>
                  </a:lnTo>
                  <a:lnTo>
                    <a:pt x="625" y="2372"/>
                  </a:lnTo>
                  <a:lnTo>
                    <a:pt x="613" y="2320"/>
                  </a:lnTo>
                  <a:lnTo>
                    <a:pt x="596" y="2271"/>
                  </a:lnTo>
                  <a:lnTo>
                    <a:pt x="574" y="2224"/>
                  </a:lnTo>
                  <a:lnTo>
                    <a:pt x="546" y="2180"/>
                  </a:lnTo>
                  <a:lnTo>
                    <a:pt x="513" y="2140"/>
                  </a:lnTo>
                  <a:lnTo>
                    <a:pt x="477" y="2103"/>
                  </a:lnTo>
                  <a:lnTo>
                    <a:pt x="436" y="2070"/>
                  </a:lnTo>
                  <a:lnTo>
                    <a:pt x="392" y="2043"/>
                  </a:lnTo>
                  <a:lnTo>
                    <a:pt x="345" y="2020"/>
                  </a:lnTo>
                  <a:lnTo>
                    <a:pt x="295" y="2003"/>
                  </a:lnTo>
                  <a:lnTo>
                    <a:pt x="242" y="1991"/>
                  </a:lnTo>
                  <a:lnTo>
                    <a:pt x="204" y="1983"/>
                  </a:lnTo>
                  <a:lnTo>
                    <a:pt x="171" y="1972"/>
                  </a:lnTo>
                  <a:lnTo>
                    <a:pt x="141" y="1957"/>
                  </a:lnTo>
                  <a:lnTo>
                    <a:pt x="114" y="1939"/>
                  </a:lnTo>
                  <a:lnTo>
                    <a:pt x="90" y="1919"/>
                  </a:lnTo>
                  <a:lnTo>
                    <a:pt x="69" y="1897"/>
                  </a:lnTo>
                  <a:lnTo>
                    <a:pt x="51" y="1873"/>
                  </a:lnTo>
                  <a:lnTo>
                    <a:pt x="36" y="1849"/>
                  </a:lnTo>
                  <a:lnTo>
                    <a:pt x="23" y="1824"/>
                  </a:lnTo>
                  <a:lnTo>
                    <a:pt x="14" y="1798"/>
                  </a:lnTo>
                  <a:lnTo>
                    <a:pt x="7" y="1773"/>
                  </a:lnTo>
                  <a:lnTo>
                    <a:pt x="2" y="1744"/>
                  </a:lnTo>
                  <a:lnTo>
                    <a:pt x="0" y="1715"/>
                  </a:lnTo>
                  <a:lnTo>
                    <a:pt x="1" y="1683"/>
                  </a:lnTo>
                  <a:lnTo>
                    <a:pt x="5" y="1652"/>
                  </a:lnTo>
                  <a:lnTo>
                    <a:pt x="13" y="1619"/>
                  </a:lnTo>
                  <a:lnTo>
                    <a:pt x="25" y="1588"/>
                  </a:lnTo>
                  <a:lnTo>
                    <a:pt x="43" y="1557"/>
                  </a:lnTo>
                  <a:lnTo>
                    <a:pt x="65" y="1528"/>
                  </a:lnTo>
                  <a:lnTo>
                    <a:pt x="91" y="1499"/>
                  </a:lnTo>
                  <a:lnTo>
                    <a:pt x="124" y="1474"/>
                  </a:lnTo>
                  <a:lnTo>
                    <a:pt x="164" y="1443"/>
                  </a:lnTo>
                  <a:lnTo>
                    <a:pt x="199" y="1409"/>
                  </a:lnTo>
                  <a:lnTo>
                    <a:pt x="231" y="1371"/>
                  </a:lnTo>
                  <a:lnTo>
                    <a:pt x="257" y="1331"/>
                  </a:lnTo>
                  <a:lnTo>
                    <a:pt x="280" y="1288"/>
                  </a:lnTo>
                  <a:lnTo>
                    <a:pt x="298" y="1244"/>
                  </a:lnTo>
                  <a:lnTo>
                    <a:pt x="311" y="1197"/>
                  </a:lnTo>
                  <a:lnTo>
                    <a:pt x="319" y="1150"/>
                  </a:lnTo>
                  <a:lnTo>
                    <a:pt x="323" y="1102"/>
                  </a:lnTo>
                  <a:lnTo>
                    <a:pt x="321" y="1053"/>
                  </a:lnTo>
                  <a:lnTo>
                    <a:pt x="314" y="1005"/>
                  </a:lnTo>
                  <a:lnTo>
                    <a:pt x="302" y="958"/>
                  </a:lnTo>
                  <a:lnTo>
                    <a:pt x="285" y="911"/>
                  </a:lnTo>
                  <a:lnTo>
                    <a:pt x="263" y="866"/>
                  </a:lnTo>
                  <a:lnTo>
                    <a:pt x="243" y="824"/>
                  </a:lnTo>
                  <a:lnTo>
                    <a:pt x="230" y="784"/>
                  </a:lnTo>
                  <a:lnTo>
                    <a:pt x="224" y="744"/>
                  </a:lnTo>
                  <a:lnTo>
                    <a:pt x="224" y="705"/>
                  </a:lnTo>
                  <a:lnTo>
                    <a:pt x="229" y="669"/>
                  </a:lnTo>
                  <a:lnTo>
                    <a:pt x="238" y="634"/>
                  </a:lnTo>
                  <a:lnTo>
                    <a:pt x="252" y="602"/>
                  </a:lnTo>
                  <a:lnTo>
                    <a:pt x="268" y="572"/>
                  </a:lnTo>
                  <a:lnTo>
                    <a:pt x="287" y="546"/>
                  </a:lnTo>
                  <a:lnTo>
                    <a:pt x="306" y="524"/>
                  </a:lnTo>
                  <a:lnTo>
                    <a:pt x="328" y="504"/>
                  </a:lnTo>
                  <a:lnTo>
                    <a:pt x="353" y="485"/>
                  </a:lnTo>
                  <a:lnTo>
                    <a:pt x="380" y="469"/>
                  </a:lnTo>
                  <a:lnTo>
                    <a:pt x="410" y="456"/>
                  </a:lnTo>
                  <a:lnTo>
                    <a:pt x="443" y="446"/>
                  </a:lnTo>
                  <a:lnTo>
                    <a:pt x="477" y="439"/>
                  </a:lnTo>
                  <a:lnTo>
                    <a:pt x="514" y="438"/>
                  </a:lnTo>
                  <a:lnTo>
                    <a:pt x="553" y="441"/>
                  </a:lnTo>
                  <a:lnTo>
                    <a:pt x="592" y="451"/>
                  </a:lnTo>
                  <a:lnTo>
                    <a:pt x="642" y="463"/>
                  </a:lnTo>
                  <a:lnTo>
                    <a:pt x="691" y="470"/>
                  </a:lnTo>
                  <a:lnTo>
                    <a:pt x="740" y="471"/>
                  </a:lnTo>
                  <a:lnTo>
                    <a:pt x="788" y="467"/>
                  </a:lnTo>
                  <a:lnTo>
                    <a:pt x="835" y="458"/>
                  </a:lnTo>
                  <a:lnTo>
                    <a:pt x="881" y="444"/>
                  </a:lnTo>
                  <a:lnTo>
                    <a:pt x="925" y="425"/>
                  </a:lnTo>
                  <a:lnTo>
                    <a:pt x="968" y="402"/>
                  </a:lnTo>
                  <a:lnTo>
                    <a:pt x="1008" y="374"/>
                  </a:lnTo>
                  <a:lnTo>
                    <a:pt x="1044" y="343"/>
                  </a:lnTo>
                  <a:lnTo>
                    <a:pt x="1077" y="308"/>
                  </a:lnTo>
                  <a:lnTo>
                    <a:pt x="1107" y="269"/>
                  </a:lnTo>
                  <a:lnTo>
                    <a:pt x="1133" y="227"/>
                  </a:lnTo>
                  <a:lnTo>
                    <a:pt x="1154" y="180"/>
                  </a:lnTo>
                  <a:lnTo>
                    <a:pt x="1169" y="146"/>
                  </a:lnTo>
                  <a:lnTo>
                    <a:pt x="1188" y="117"/>
                  </a:lnTo>
                  <a:lnTo>
                    <a:pt x="1210" y="90"/>
                  </a:lnTo>
                  <a:lnTo>
                    <a:pt x="1233" y="67"/>
                  </a:lnTo>
                  <a:lnTo>
                    <a:pt x="1258" y="48"/>
                  </a:lnTo>
                  <a:lnTo>
                    <a:pt x="1284" y="33"/>
                  </a:lnTo>
                  <a:lnTo>
                    <a:pt x="1311" y="21"/>
                  </a:lnTo>
                  <a:lnTo>
                    <a:pt x="1339" y="11"/>
                  </a:lnTo>
                  <a:lnTo>
                    <a:pt x="1366" y="4"/>
                  </a:lnTo>
                  <a:lnTo>
                    <a:pt x="1393" y="1"/>
                  </a:lnTo>
                  <a:lnTo>
                    <a:pt x="14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48">
              <a:extLst>
                <a:ext uri="{FF2B5EF4-FFF2-40B4-BE49-F238E27FC236}">
                  <a16:creationId xmlns:a16="http://schemas.microsoft.com/office/drawing/2014/main" id="{26B2063F-B384-DE63-C8FE-44A4544E3BA3}"/>
                </a:ext>
              </a:extLst>
            </p:cNvPr>
            <p:cNvSpPr>
              <a:spLocks noEditPoints="1"/>
            </p:cNvSpPr>
            <p:nvPr/>
          </p:nvSpPr>
          <p:spPr bwMode="auto">
            <a:xfrm>
              <a:off x="3257550" y="2540000"/>
              <a:ext cx="300037" cy="301625"/>
            </a:xfrm>
            <a:custGeom>
              <a:avLst/>
              <a:gdLst>
                <a:gd name="T0" fmla="*/ 1080 w 1516"/>
                <a:gd name="T1" fmla="*/ 529 h 1519"/>
                <a:gd name="T2" fmla="*/ 1044 w 1516"/>
                <a:gd name="T3" fmla="*/ 545 h 1519"/>
                <a:gd name="T4" fmla="*/ 553 w 1516"/>
                <a:gd name="T5" fmla="*/ 709 h 1519"/>
                <a:gd name="T6" fmla="*/ 524 w 1516"/>
                <a:gd name="T7" fmla="*/ 684 h 1519"/>
                <a:gd name="T8" fmla="*/ 488 w 1516"/>
                <a:gd name="T9" fmla="*/ 673 h 1519"/>
                <a:gd name="T10" fmla="*/ 450 w 1516"/>
                <a:gd name="T11" fmla="*/ 678 h 1519"/>
                <a:gd name="T12" fmla="*/ 417 w 1516"/>
                <a:gd name="T13" fmla="*/ 701 h 1519"/>
                <a:gd name="T14" fmla="*/ 399 w 1516"/>
                <a:gd name="T15" fmla="*/ 735 h 1519"/>
                <a:gd name="T16" fmla="*/ 396 w 1516"/>
                <a:gd name="T17" fmla="*/ 773 h 1519"/>
                <a:gd name="T18" fmla="*/ 411 w 1516"/>
                <a:gd name="T19" fmla="*/ 809 h 1519"/>
                <a:gd name="T20" fmla="*/ 563 w 1516"/>
                <a:gd name="T21" fmla="*/ 1024 h 1519"/>
                <a:gd name="T22" fmla="*/ 592 w 1516"/>
                <a:gd name="T23" fmla="*/ 1042 h 1519"/>
                <a:gd name="T24" fmla="*/ 616 w 1516"/>
                <a:gd name="T25" fmla="*/ 1048 h 1519"/>
                <a:gd name="T26" fmla="*/ 641 w 1516"/>
                <a:gd name="T27" fmla="*/ 1046 h 1519"/>
                <a:gd name="T28" fmla="*/ 674 w 1516"/>
                <a:gd name="T29" fmla="*/ 1031 h 1519"/>
                <a:gd name="T30" fmla="*/ 1161 w 1516"/>
                <a:gd name="T31" fmla="*/ 673 h 1519"/>
                <a:gd name="T32" fmla="*/ 1179 w 1516"/>
                <a:gd name="T33" fmla="*/ 638 h 1519"/>
                <a:gd name="T34" fmla="*/ 1181 w 1516"/>
                <a:gd name="T35" fmla="*/ 600 h 1519"/>
                <a:gd name="T36" fmla="*/ 1166 w 1516"/>
                <a:gd name="T37" fmla="*/ 564 h 1519"/>
                <a:gd name="T38" fmla="*/ 1136 w 1516"/>
                <a:gd name="T39" fmla="*/ 538 h 1519"/>
                <a:gd name="T40" fmla="*/ 1100 w 1516"/>
                <a:gd name="T41" fmla="*/ 528 h 1519"/>
                <a:gd name="T42" fmla="*/ 830 w 1516"/>
                <a:gd name="T43" fmla="*/ 3 h 1519"/>
                <a:gd name="T44" fmla="*/ 970 w 1516"/>
                <a:gd name="T45" fmla="*/ 30 h 1519"/>
                <a:gd name="T46" fmla="*/ 1100 w 1516"/>
                <a:gd name="T47" fmla="*/ 82 h 1519"/>
                <a:gd name="T48" fmla="*/ 1216 w 1516"/>
                <a:gd name="T49" fmla="*/ 154 h 1519"/>
                <a:gd name="T50" fmla="*/ 1317 w 1516"/>
                <a:gd name="T51" fmla="*/ 248 h 1519"/>
                <a:gd name="T52" fmla="*/ 1401 w 1516"/>
                <a:gd name="T53" fmla="*/ 357 h 1519"/>
                <a:gd name="T54" fmla="*/ 1464 w 1516"/>
                <a:gd name="T55" fmla="*/ 480 h 1519"/>
                <a:gd name="T56" fmla="*/ 1503 w 1516"/>
                <a:gd name="T57" fmla="*/ 615 h 1519"/>
                <a:gd name="T58" fmla="*/ 1516 w 1516"/>
                <a:gd name="T59" fmla="*/ 759 h 1519"/>
                <a:gd name="T60" fmla="*/ 1503 w 1516"/>
                <a:gd name="T61" fmla="*/ 904 h 1519"/>
                <a:gd name="T62" fmla="*/ 1464 w 1516"/>
                <a:gd name="T63" fmla="*/ 1039 h 1519"/>
                <a:gd name="T64" fmla="*/ 1401 w 1516"/>
                <a:gd name="T65" fmla="*/ 1162 h 1519"/>
                <a:gd name="T66" fmla="*/ 1317 w 1516"/>
                <a:gd name="T67" fmla="*/ 1271 h 1519"/>
                <a:gd name="T68" fmla="*/ 1216 w 1516"/>
                <a:gd name="T69" fmla="*/ 1364 h 1519"/>
                <a:gd name="T70" fmla="*/ 1100 w 1516"/>
                <a:gd name="T71" fmla="*/ 1437 h 1519"/>
                <a:gd name="T72" fmla="*/ 970 w 1516"/>
                <a:gd name="T73" fmla="*/ 1488 h 1519"/>
                <a:gd name="T74" fmla="*/ 830 w 1516"/>
                <a:gd name="T75" fmla="*/ 1516 h 1519"/>
                <a:gd name="T76" fmla="*/ 685 w 1516"/>
                <a:gd name="T77" fmla="*/ 1516 h 1519"/>
                <a:gd name="T78" fmla="*/ 545 w 1516"/>
                <a:gd name="T79" fmla="*/ 1488 h 1519"/>
                <a:gd name="T80" fmla="*/ 416 w 1516"/>
                <a:gd name="T81" fmla="*/ 1437 h 1519"/>
                <a:gd name="T82" fmla="*/ 300 w 1516"/>
                <a:gd name="T83" fmla="*/ 1364 h 1519"/>
                <a:gd name="T84" fmla="*/ 198 w 1516"/>
                <a:gd name="T85" fmla="*/ 1271 h 1519"/>
                <a:gd name="T86" fmla="*/ 115 w 1516"/>
                <a:gd name="T87" fmla="*/ 1162 h 1519"/>
                <a:gd name="T88" fmla="*/ 52 w 1516"/>
                <a:gd name="T89" fmla="*/ 1039 h 1519"/>
                <a:gd name="T90" fmla="*/ 13 w 1516"/>
                <a:gd name="T91" fmla="*/ 904 h 1519"/>
                <a:gd name="T92" fmla="*/ 0 w 1516"/>
                <a:gd name="T93" fmla="*/ 759 h 1519"/>
                <a:gd name="T94" fmla="*/ 13 w 1516"/>
                <a:gd name="T95" fmla="*/ 615 h 1519"/>
                <a:gd name="T96" fmla="*/ 52 w 1516"/>
                <a:gd name="T97" fmla="*/ 480 h 1519"/>
                <a:gd name="T98" fmla="*/ 115 w 1516"/>
                <a:gd name="T99" fmla="*/ 357 h 1519"/>
                <a:gd name="T100" fmla="*/ 198 w 1516"/>
                <a:gd name="T101" fmla="*/ 248 h 1519"/>
                <a:gd name="T102" fmla="*/ 300 w 1516"/>
                <a:gd name="T103" fmla="*/ 154 h 1519"/>
                <a:gd name="T104" fmla="*/ 416 w 1516"/>
                <a:gd name="T105" fmla="*/ 82 h 1519"/>
                <a:gd name="T106" fmla="*/ 545 w 1516"/>
                <a:gd name="T107" fmla="*/ 30 h 1519"/>
                <a:gd name="T108" fmla="*/ 685 w 1516"/>
                <a:gd name="T109" fmla="*/ 3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16" h="1519">
                  <a:moveTo>
                    <a:pt x="1100" y="528"/>
                  </a:moveTo>
                  <a:lnTo>
                    <a:pt x="1080" y="529"/>
                  </a:lnTo>
                  <a:lnTo>
                    <a:pt x="1061" y="535"/>
                  </a:lnTo>
                  <a:lnTo>
                    <a:pt x="1044" y="545"/>
                  </a:lnTo>
                  <a:lnTo>
                    <a:pt x="644" y="838"/>
                  </a:lnTo>
                  <a:lnTo>
                    <a:pt x="553" y="709"/>
                  </a:lnTo>
                  <a:lnTo>
                    <a:pt x="540" y="695"/>
                  </a:lnTo>
                  <a:lnTo>
                    <a:pt x="524" y="684"/>
                  </a:lnTo>
                  <a:lnTo>
                    <a:pt x="506" y="676"/>
                  </a:lnTo>
                  <a:lnTo>
                    <a:pt x="488" y="673"/>
                  </a:lnTo>
                  <a:lnTo>
                    <a:pt x="469" y="674"/>
                  </a:lnTo>
                  <a:lnTo>
                    <a:pt x="450" y="678"/>
                  </a:lnTo>
                  <a:lnTo>
                    <a:pt x="431" y="688"/>
                  </a:lnTo>
                  <a:lnTo>
                    <a:pt x="417" y="701"/>
                  </a:lnTo>
                  <a:lnTo>
                    <a:pt x="406" y="718"/>
                  </a:lnTo>
                  <a:lnTo>
                    <a:pt x="399" y="735"/>
                  </a:lnTo>
                  <a:lnTo>
                    <a:pt x="395" y="754"/>
                  </a:lnTo>
                  <a:lnTo>
                    <a:pt x="396" y="773"/>
                  </a:lnTo>
                  <a:lnTo>
                    <a:pt x="402" y="791"/>
                  </a:lnTo>
                  <a:lnTo>
                    <a:pt x="411" y="809"/>
                  </a:lnTo>
                  <a:lnTo>
                    <a:pt x="552" y="1010"/>
                  </a:lnTo>
                  <a:lnTo>
                    <a:pt x="563" y="1024"/>
                  </a:lnTo>
                  <a:lnTo>
                    <a:pt x="577" y="1035"/>
                  </a:lnTo>
                  <a:lnTo>
                    <a:pt x="592" y="1042"/>
                  </a:lnTo>
                  <a:lnTo>
                    <a:pt x="610" y="1047"/>
                  </a:lnTo>
                  <a:lnTo>
                    <a:pt x="616" y="1048"/>
                  </a:lnTo>
                  <a:lnTo>
                    <a:pt x="623" y="1048"/>
                  </a:lnTo>
                  <a:lnTo>
                    <a:pt x="641" y="1046"/>
                  </a:lnTo>
                  <a:lnTo>
                    <a:pt x="659" y="1040"/>
                  </a:lnTo>
                  <a:lnTo>
                    <a:pt x="674" y="1031"/>
                  </a:lnTo>
                  <a:lnTo>
                    <a:pt x="1147" y="686"/>
                  </a:lnTo>
                  <a:lnTo>
                    <a:pt x="1161" y="673"/>
                  </a:lnTo>
                  <a:lnTo>
                    <a:pt x="1172" y="656"/>
                  </a:lnTo>
                  <a:lnTo>
                    <a:pt x="1179" y="638"/>
                  </a:lnTo>
                  <a:lnTo>
                    <a:pt x="1182" y="620"/>
                  </a:lnTo>
                  <a:lnTo>
                    <a:pt x="1181" y="600"/>
                  </a:lnTo>
                  <a:lnTo>
                    <a:pt x="1176" y="581"/>
                  </a:lnTo>
                  <a:lnTo>
                    <a:pt x="1166" y="564"/>
                  </a:lnTo>
                  <a:lnTo>
                    <a:pt x="1151" y="549"/>
                  </a:lnTo>
                  <a:lnTo>
                    <a:pt x="1136" y="538"/>
                  </a:lnTo>
                  <a:lnTo>
                    <a:pt x="1118" y="532"/>
                  </a:lnTo>
                  <a:lnTo>
                    <a:pt x="1100" y="528"/>
                  </a:lnTo>
                  <a:close/>
                  <a:moveTo>
                    <a:pt x="758" y="0"/>
                  </a:moveTo>
                  <a:lnTo>
                    <a:pt x="830" y="3"/>
                  </a:lnTo>
                  <a:lnTo>
                    <a:pt x="902" y="13"/>
                  </a:lnTo>
                  <a:lnTo>
                    <a:pt x="970" y="30"/>
                  </a:lnTo>
                  <a:lnTo>
                    <a:pt x="1037" y="53"/>
                  </a:lnTo>
                  <a:lnTo>
                    <a:pt x="1100" y="82"/>
                  </a:lnTo>
                  <a:lnTo>
                    <a:pt x="1160" y="116"/>
                  </a:lnTo>
                  <a:lnTo>
                    <a:pt x="1216" y="154"/>
                  </a:lnTo>
                  <a:lnTo>
                    <a:pt x="1269" y="198"/>
                  </a:lnTo>
                  <a:lnTo>
                    <a:pt x="1317" y="248"/>
                  </a:lnTo>
                  <a:lnTo>
                    <a:pt x="1361" y="299"/>
                  </a:lnTo>
                  <a:lnTo>
                    <a:pt x="1401" y="357"/>
                  </a:lnTo>
                  <a:lnTo>
                    <a:pt x="1435" y="417"/>
                  </a:lnTo>
                  <a:lnTo>
                    <a:pt x="1464" y="480"/>
                  </a:lnTo>
                  <a:lnTo>
                    <a:pt x="1485" y="546"/>
                  </a:lnTo>
                  <a:lnTo>
                    <a:pt x="1503" y="615"/>
                  </a:lnTo>
                  <a:lnTo>
                    <a:pt x="1513" y="686"/>
                  </a:lnTo>
                  <a:lnTo>
                    <a:pt x="1516" y="759"/>
                  </a:lnTo>
                  <a:lnTo>
                    <a:pt x="1513" y="832"/>
                  </a:lnTo>
                  <a:lnTo>
                    <a:pt x="1503" y="904"/>
                  </a:lnTo>
                  <a:lnTo>
                    <a:pt x="1485" y="972"/>
                  </a:lnTo>
                  <a:lnTo>
                    <a:pt x="1464" y="1039"/>
                  </a:lnTo>
                  <a:lnTo>
                    <a:pt x="1435" y="1102"/>
                  </a:lnTo>
                  <a:lnTo>
                    <a:pt x="1401" y="1162"/>
                  </a:lnTo>
                  <a:lnTo>
                    <a:pt x="1361" y="1218"/>
                  </a:lnTo>
                  <a:lnTo>
                    <a:pt x="1317" y="1271"/>
                  </a:lnTo>
                  <a:lnTo>
                    <a:pt x="1269" y="1320"/>
                  </a:lnTo>
                  <a:lnTo>
                    <a:pt x="1216" y="1364"/>
                  </a:lnTo>
                  <a:lnTo>
                    <a:pt x="1160" y="1403"/>
                  </a:lnTo>
                  <a:lnTo>
                    <a:pt x="1100" y="1437"/>
                  </a:lnTo>
                  <a:lnTo>
                    <a:pt x="1037" y="1466"/>
                  </a:lnTo>
                  <a:lnTo>
                    <a:pt x="970" y="1488"/>
                  </a:lnTo>
                  <a:lnTo>
                    <a:pt x="902" y="1505"/>
                  </a:lnTo>
                  <a:lnTo>
                    <a:pt x="830" y="1516"/>
                  </a:lnTo>
                  <a:lnTo>
                    <a:pt x="758" y="1519"/>
                  </a:lnTo>
                  <a:lnTo>
                    <a:pt x="685" y="1516"/>
                  </a:lnTo>
                  <a:lnTo>
                    <a:pt x="614" y="1505"/>
                  </a:lnTo>
                  <a:lnTo>
                    <a:pt x="545" y="1488"/>
                  </a:lnTo>
                  <a:lnTo>
                    <a:pt x="479" y="1466"/>
                  </a:lnTo>
                  <a:lnTo>
                    <a:pt x="416" y="1437"/>
                  </a:lnTo>
                  <a:lnTo>
                    <a:pt x="356" y="1403"/>
                  </a:lnTo>
                  <a:lnTo>
                    <a:pt x="300" y="1364"/>
                  </a:lnTo>
                  <a:lnTo>
                    <a:pt x="247" y="1320"/>
                  </a:lnTo>
                  <a:lnTo>
                    <a:pt x="198" y="1271"/>
                  </a:lnTo>
                  <a:lnTo>
                    <a:pt x="155" y="1218"/>
                  </a:lnTo>
                  <a:lnTo>
                    <a:pt x="115" y="1162"/>
                  </a:lnTo>
                  <a:lnTo>
                    <a:pt x="81" y="1102"/>
                  </a:lnTo>
                  <a:lnTo>
                    <a:pt x="52" y="1039"/>
                  </a:lnTo>
                  <a:lnTo>
                    <a:pt x="29" y="972"/>
                  </a:lnTo>
                  <a:lnTo>
                    <a:pt x="13" y="904"/>
                  </a:lnTo>
                  <a:lnTo>
                    <a:pt x="3" y="832"/>
                  </a:lnTo>
                  <a:lnTo>
                    <a:pt x="0" y="759"/>
                  </a:lnTo>
                  <a:lnTo>
                    <a:pt x="3" y="686"/>
                  </a:lnTo>
                  <a:lnTo>
                    <a:pt x="13" y="615"/>
                  </a:lnTo>
                  <a:lnTo>
                    <a:pt x="29" y="546"/>
                  </a:lnTo>
                  <a:lnTo>
                    <a:pt x="52" y="480"/>
                  </a:lnTo>
                  <a:lnTo>
                    <a:pt x="81" y="417"/>
                  </a:lnTo>
                  <a:lnTo>
                    <a:pt x="115" y="357"/>
                  </a:lnTo>
                  <a:lnTo>
                    <a:pt x="155" y="299"/>
                  </a:lnTo>
                  <a:lnTo>
                    <a:pt x="198" y="248"/>
                  </a:lnTo>
                  <a:lnTo>
                    <a:pt x="247" y="198"/>
                  </a:lnTo>
                  <a:lnTo>
                    <a:pt x="300" y="154"/>
                  </a:lnTo>
                  <a:lnTo>
                    <a:pt x="356" y="116"/>
                  </a:lnTo>
                  <a:lnTo>
                    <a:pt x="416" y="82"/>
                  </a:lnTo>
                  <a:lnTo>
                    <a:pt x="479" y="53"/>
                  </a:lnTo>
                  <a:lnTo>
                    <a:pt x="545" y="30"/>
                  </a:lnTo>
                  <a:lnTo>
                    <a:pt x="614" y="13"/>
                  </a:lnTo>
                  <a:lnTo>
                    <a:pt x="685" y="3"/>
                  </a:lnTo>
                  <a:lnTo>
                    <a:pt x="7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7" name="Group 46">
            <a:extLst>
              <a:ext uri="{FF2B5EF4-FFF2-40B4-BE49-F238E27FC236}">
                <a16:creationId xmlns:a16="http://schemas.microsoft.com/office/drawing/2014/main" id="{CDEB3B4C-B9E7-6D11-3F05-5E2390AC56BB}"/>
              </a:ext>
            </a:extLst>
          </p:cNvPr>
          <p:cNvGrpSpPr/>
          <p:nvPr/>
        </p:nvGrpSpPr>
        <p:grpSpPr>
          <a:xfrm>
            <a:off x="7299196" y="2983353"/>
            <a:ext cx="573915" cy="657165"/>
            <a:chOff x="-1266825" y="3595688"/>
            <a:chExt cx="722312" cy="827087"/>
          </a:xfrm>
          <a:solidFill>
            <a:schemeClr val="bg1"/>
          </a:solidFill>
        </p:grpSpPr>
        <p:sp>
          <p:nvSpPr>
            <p:cNvPr id="48" name="Freeform 34">
              <a:extLst>
                <a:ext uri="{FF2B5EF4-FFF2-40B4-BE49-F238E27FC236}">
                  <a16:creationId xmlns:a16="http://schemas.microsoft.com/office/drawing/2014/main" id="{88748DD5-013E-1328-1ECF-491B3F724159}"/>
                </a:ext>
              </a:extLst>
            </p:cNvPr>
            <p:cNvSpPr>
              <a:spLocks noEditPoints="1"/>
            </p:cNvSpPr>
            <p:nvPr/>
          </p:nvSpPr>
          <p:spPr bwMode="auto">
            <a:xfrm>
              <a:off x="-1106488" y="3662363"/>
              <a:ext cx="241300" cy="479425"/>
            </a:xfrm>
            <a:custGeom>
              <a:avLst/>
              <a:gdLst>
                <a:gd name="T0" fmla="*/ 736 w 1062"/>
                <a:gd name="T1" fmla="*/ 160 h 2117"/>
                <a:gd name="T2" fmla="*/ 757 w 1062"/>
                <a:gd name="T3" fmla="*/ 288 h 2117"/>
                <a:gd name="T4" fmla="*/ 636 w 1062"/>
                <a:gd name="T5" fmla="*/ 302 h 2117"/>
                <a:gd name="T6" fmla="*/ 531 w 1062"/>
                <a:gd name="T7" fmla="*/ 235 h 2117"/>
                <a:gd name="T8" fmla="*/ 425 w 1062"/>
                <a:gd name="T9" fmla="*/ 302 h 2117"/>
                <a:gd name="T10" fmla="*/ 439 w 1062"/>
                <a:gd name="T11" fmla="*/ 427 h 2117"/>
                <a:gd name="T12" fmla="*/ 531 w 1062"/>
                <a:gd name="T13" fmla="*/ 588 h 2117"/>
                <a:gd name="T14" fmla="*/ 380 w 1062"/>
                <a:gd name="T15" fmla="*/ 533 h 2117"/>
                <a:gd name="T16" fmla="*/ 259 w 1062"/>
                <a:gd name="T17" fmla="*/ 618 h 2117"/>
                <a:gd name="T18" fmla="*/ 247 w 1062"/>
                <a:gd name="T19" fmla="*/ 768 h 2117"/>
                <a:gd name="T20" fmla="*/ 351 w 1062"/>
                <a:gd name="T21" fmla="*/ 872 h 2117"/>
                <a:gd name="T22" fmla="*/ 502 w 1062"/>
                <a:gd name="T23" fmla="*/ 859 h 2117"/>
                <a:gd name="T24" fmla="*/ 586 w 1062"/>
                <a:gd name="T25" fmla="*/ 738 h 2117"/>
                <a:gd name="T26" fmla="*/ 681 w 1062"/>
                <a:gd name="T27" fmla="*/ 830 h 2117"/>
                <a:gd name="T28" fmla="*/ 537 w 1062"/>
                <a:gd name="T29" fmla="*/ 973 h 2117"/>
                <a:gd name="T30" fmla="*/ 336 w 1062"/>
                <a:gd name="T31" fmla="*/ 990 h 2117"/>
                <a:gd name="T32" fmla="*/ 208 w 1062"/>
                <a:gd name="T33" fmla="*/ 945 h 2117"/>
                <a:gd name="T34" fmla="*/ 121 w 1062"/>
                <a:gd name="T35" fmla="*/ 1032 h 2117"/>
                <a:gd name="T36" fmla="*/ 162 w 1062"/>
                <a:gd name="T37" fmla="*/ 1150 h 2117"/>
                <a:gd name="T38" fmla="*/ 267 w 1062"/>
                <a:gd name="T39" fmla="*/ 1157 h 2117"/>
                <a:gd name="T40" fmla="*/ 456 w 1062"/>
                <a:gd name="T41" fmla="*/ 1121 h 2117"/>
                <a:gd name="T42" fmla="*/ 635 w 1062"/>
                <a:gd name="T43" fmla="*/ 1219 h 2117"/>
                <a:gd name="T44" fmla="*/ 707 w 1062"/>
                <a:gd name="T45" fmla="*/ 1412 h 2117"/>
                <a:gd name="T46" fmla="*/ 548 w 1062"/>
                <a:gd name="T47" fmla="*/ 1299 h 2117"/>
                <a:gd name="T48" fmla="*/ 412 w 1062"/>
                <a:gd name="T49" fmla="*/ 1236 h 2117"/>
                <a:gd name="T50" fmla="*/ 277 w 1062"/>
                <a:gd name="T51" fmla="*/ 1299 h 2117"/>
                <a:gd name="T52" fmla="*/ 238 w 1062"/>
                <a:gd name="T53" fmla="*/ 1443 h 2117"/>
                <a:gd name="T54" fmla="*/ 323 w 1062"/>
                <a:gd name="T55" fmla="*/ 1564 h 2117"/>
                <a:gd name="T56" fmla="*/ 464 w 1062"/>
                <a:gd name="T57" fmla="*/ 1539 h 2117"/>
                <a:gd name="T58" fmla="*/ 479 w 1062"/>
                <a:gd name="T59" fmla="*/ 1659 h 2117"/>
                <a:gd name="T60" fmla="*/ 412 w 1062"/>
                <a:gd name="T61" fmla="*/ 1765 h 2117"/>
                <a:gd name="T62" fmla="*/ 479 w 1062"/>
                <a:gd name="T63" fmla="*/ 1871 h 2117"/>
                <a:gd name="T64" fmla="*/ 604 w 1062"/>
                <a:gd name="T65" fmla="*/ 1857 h 2117"/>
                <a:gd name="T66" fmla="*/ 767 w 1062"/>
                <a:gd name="T67" fmla="*/ 1765 h 2117"/>
                <a:gd name="T68" fmla="*/ 713 w 1062"/>
                <a:gd name="T69" fmla="*/ 1913 h 2117"/>
                <a:gd name="T70" fmla="*/ 799 w 1062"/>
                <a:gd name="T71" fmla="*/ 1997 h 2117"/>
                <a:gd name="T72" fmla="*/ 918 w 1062"/>
                <a:gd name="T73" fmla="*/ 1956 h 2117"/>
                <a:gd name="T74" fmla="*/ 940 w 1062"/>
                <a:gd name="T75" fmla="*/ 209 h 2117"/>
                <a:gd name="T76" fmla="*/ 852 w 1062"/>
                <a:gd name="T77" fmla="*/ 120 h 2117"/>
                <a:gd name="T78" fmla="*/ 934 w 1062"/>
                <a:gd name="T79" fmla="*/ 26 h 2117"/>
                <a:gd name="T80" fmla="*/ 1050 w 1062"/>
                <a:gd name="T81" fmla="*/ 161 h 2117"/>
                <a:gd name="T82" fmla="*/ 1050 w 1062"/>
                <a:gd name="T83" fmla="*/ 1957 h 2117"/>
                <a:gd name="T84" fmla="*/ 934 w 1062"/>
                <a:gd name="T85" fmla="*/ 2091 h 2117"/>
                <a:gd name="T86" fmla="*/ 749 w 1062"/>
                <a:gd name="T87" fmla="*/ 2105 h 2117"/>
                <a:gd name="T88" fmla="*/ 614 w 1062"/>
                <a:gd name="T89" fmla="*/ 1985 h 2117"/>
                <a:gd name="T90" fmla="*/ 456 w 1062"/>
                <a:gd name="T91" fmla="*/ 1988 h 2117"/>
                <a:gd name="T92" fmla="*/ 322 w 1062"/>
                <a:gd name="T93" fmla="*/ 1873 h 2117"/>
                <a:gd name="T94" fmla="*/ 302 w 1062"/>
                <a:gd name="T95" fmla="*/ 1712 h 2117"/>
                <a:gd name="T96" fmla="*/ 183 w 1062"/>
                <a:gd name="T97" fmla="*/ 1596 h 2117"/>
                <a:gd name="T98" fmla="*/ 118 w 1062"/>
                <a:gd name="T99" fmla="*/ 1412 h 2117"/>
                <a:gd name="T100" fmla="*/ 120 w 1062"/>
                <a:gd name="T101" fmla="*/ 1263 h 2117"/>
                <a:gd name="T102" fmla="*/ 11 w 1062"/>
                <a:gd name="T103" fmla="*/ 1131 h 2117"/>
                <a:gd name="T104" fmla="*/ 25 w 1062"/>
                <a:gd name="T105" fmla="*/ 955 h 2117"/>
                <a:gd name="T106" fmla="*/ 152 w 1062"/>
                <a:gd name="T107" fmla="*/ 840 h 2117"/>
                <a:gd name="T108" fmla="*/ 121 w 1062"/>
                <a:gd name="T109" fmla="*/ 665 h 2117"/>
                <a:gd name="T110" fmla="*/ 210 w 1062"/>
                <a:gd name="T111" fmla="*/ 494 h 2117"/>
                <a:gd name="T112" fmla="*/ 296 w 1062"/>
                <a:gd name="T113" fmla="*/ 380 h 2117"/>
                <a:gd name="T114" fmla="*/ 340 w 1062"/>
                <a:gd name="T115" fmla="*/ 214 h 2117"/>
                <a:gd name="T116" fmla="*/ 492 w 1062"/>
                <a:gd name="T117" fmla="*/ 120 h 2117"/>
                <a:gd name="T118" fmla="*/ 633 w 1062"/>
                <a:gd name="T119" fmla="*/ 102 h 2117"/>
                <a:gd name="T120" fmla="*/ 786 w 1062"/>
                <a:gd name="T121" fmla="*/ 3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2" h="2117">
                  <a:moveTo>
                    <a:pt x="826" y="118"/>
                  </a:moveTo>
                  <a:lnTo>
                    <a:pt x="799" y="120"/>
                  </a:lnTo>
                  <a:lnTo>
                    <a:pt x="775" y="129"/>
                  </a:lnTo>
                  <a:lnTo>
                    <a:pt x="754" y="143"/>
                  </a:lnTo>
                  <a:lnTo>
                    <a:pt x="736" y="160"/>
                  </a:lnTo>
                  <a:lnTo>
                    <a:pt x="722" y="181"/>
                  </a:lnTo>
                  <a:lnTo>
                    <a:pt x="713" y="204"/>
                  </a:lnTo>
                  <a:lnTo>
                    <a:pt x="730" y="230"/>
                  </a:lnTo>
                  <a:lnTo>
                    <a:pt x="746" y="259"/>
                  </a:lnTo>
                  <a:lnTo>
                    <a:pt x="757" y="288"/>
                  </a:lnTo>
                  <a:lnTo>
                    <a:pt x="764" y="319"/>
                  </a:lnTo>
                  <a:lnTo>
                    <a:pt x="767" y="354"/>
                  </a:lnTo>
                  <a:lnTo>
                    <a:pt x="648" y="354"/>
                  </a:lnTo>
                  <a:lnTo>
                    <a:pt x="645" y="326"/>
                  </a:lnTo>
                  <a:lnTo>
                    <a:pt x="636" y="302"/>
                  </a:lnTo>
                  <a:lnTo>
                    <a:pt x="623" y="280"/>
                  </a:lnTo>
                  <a:lnTo>
                    <a:pt x="604" y="261"/>
                  </a:lnTo>
                  <a:lnTo>
                    <a:pt x="582" y="248"/>
                  </a:lnTo>
                  <a:lnTo>
                    <a:pt x="558" y="239"/>
                  </a:lnTo>
                  <a:lnTo>
                    <a:pt x="531" y="235"/>
                  </a:lnTo>
                  <a:lnTo>
                    <a:pt x="503" y="239"/>
                  </a:lnTo>
                  <a:lnTo>
                    <a:pt x="479" y="248"/>
                  </a:lnTo>
                  <a:lnTo>
                    <a:pt x="457" y="261"/>
                  </a:lnTo>
                  <a:lnTo>
                    <a:pt x="439" y="280"/>
                  </a:lnTo>
                  <a:lnTo>
                    <a:pt x="425" y="302"/>
                  </a:lnTo>
                  <a:lnTo>
                    <a:pt x="416" y="326"/>
                  </a:lnTo>
                  <a:lnTo>
                    <a:pt x="412" y="354"/>
                  </a:lnTo>
                  <a:lnTo>
                    <a:pt x="416" y="380"/>
                  </a:lnTo>
                  <a:lnTo>
                    <a:pt x="425" y="404"/>
                  </a:lnTo>
                  <a:lnTo>
                    <a:pt x="439" y="427"/>
                  </a:lnTo>
                  <a:lnTo>
                    <a:pt x="457" y="445"/>
                  </a:lnTo>
                  <a:lnTo>
                    <a:pt x="479" y="459"/>
                  </a:lnTo>
                  <a:lnTo>
                    <a:pt x="503" y="467"/>
                  </a:lnTo>
                  <a:lnTo>
                    <a:pt x="531" y="471"/>
                  </a:lnTo>
                  <a:lnTo>
                    <a:pt x="531" y="588"/>
                  </a:lnTo>
                  <a:lnTo>
                    <a:pt x="497" y="586"/>
                  </a:lnTo>
                  <a:lnTo>
                    <a:pt x="464" y="579"/>
                  </a:lnTo>
                  <a:lnTo>
                    <a:pt x="435" y="567"/>
                  </a:lnTo>
                  <a:lnTo>
                    <a:pt x="406" y="551"/>
                  </a:lnTo>
                  <a:lnTo>
                    <a:pt x="380" y="533"/>
                  </a:lnTo>
                  <a:lnTo>
                    <a:pt x="350" y="541"/>
                  </a:lnTo>
                  <a:lnTo>
                    <a:pt x="323" y="555"/>
                  </a:lnTo>
                  <a:lnTo>
                    <a:pt x="298" y="571"/>
                  </a:lnTo>
                  <a:lnTo>
                    <a:pt x="277" y="592"/>
                  </a:lnTo>
                  <a:lnTo>
                    <a:pt x="259" y="618"/>
                  </a:lnTo>
                  <a:lnTo>
                    <a:pt x="247" y="644"/>
                  </a:lnTo>
                  <a:lnTo>
                    <a:pt x="238" y="674"/>
                  </a:lnTo>
                  <a:lnTo>
                    <a:pt x="236" y="706"/>
                  </a:lnTo>
                  <a:lnTo>
                    <a:pt x="238" y="738"/>
                  </a:lnTo>
                  <a:lnTo>
                    <a:pt x="247" y="768"/>
                  </a:lnTo>
                  <a:lnTo>
                    <a:pt x="259" y="795"/>
                  </a:lnTo>
                  <a:lnTo>
                    <a:pt x="277" y="820"/>
                  </a:lnTo>
                  <a:lnTo>
                    <a:pt x="298" y="841"/>
                  </a:lnTo>
                  <a:lnTo>
                    <a:pt x="324" y="859"/>
                  </a:lnTo>
                  <a:lnTo>
                    <a:pt x="351" y="872"/>
                  </a:lnTo>
                  <a:lnTo>
                    <a:pt x="381" y="880"/>
                  </a:lnTo>
                  <a:lnTo>
                    <a:pt x="412" y="883"/>
                  </a:lnTo>
                  <a:lnTo>
                    <a:pt x="445" y="880"/>
                  </a:lnTo>
                  <a:lnTo>
                    <a:pt x="474" y="872"/>
                  </a:lnTo>
                  <a:lnTo>
                    <a:pt x="502" y="859"/>
                  </a:lnTo>
                  <a:lnTo>
                    <a:pt x="527" y="841"/>
                  </a:lnTo>
                  <a:lnTo>
                    <a:pt x="548" y="820"/>
                  </a:lnTo>
                  <a:lnTo>
                    <a:pt x="565" y="795"/>
                  </a:lnTo>
                  <a:lnTo>
                    <a:pt x="579" y="768"/>
                  </a:lnTo>
                  <a:lnTo>
                    <a:pt x="586" y="738"/>
                  </a:lnTo>
                  <a:lnTo>
                    <a:pt x="590" y="706"/>
                  </a:lnTo>
                  <a:lnTo>
                    <a:pt x="707" y="706"/>
                  </a:lnTo>
                  <a:lnTo>
                    <a:pt x="704" y="749"/>
                  </a:lnTo>
                  <a:lnTo>
                    <a:pt x="695" y="791"/>
                  </a:lnTo>
                  <a:lnTo>
                    <a:pt x="681" y="830"/>
                  </a:lnTo>
                  <a:lnTo>
                    <a:pt x="660" y="866"/>
                  </a:lnTo>
                  <a:lnTo>
                    <a:pt x="635" y="898"/>
                  </a:lnTo>
                  <a:lnTo>
                    <a:pt x="606" y="928"/>
                  </a:lnTo>
                  <a:lnTo>
                    <a:pt x="573" y="953"/>
                  </a:lnTo>
                  <a:lnTo>
                    <a:pt x="537" y="973"/>
                  </a:lnTo>
                  <a:lnTo>
                    <a:pt x="498" y="988"/>
                  </a:lnTo>
                  <a:lnTo>
                    <a:pt x="456" y="997"/>
                  </a:lnTo>
                  <a:lnTo>
                    <a:pt x="412" y="1000"/>
                  </a:lnTo>
                  <a:lnTo>
                    <a:pt x="374" y="998"/>
                  </a:lnTo>
                  <a:lnTo>
                    <a:pt x="336" y="990"/>
                  </a:lnTo>
                  <a:lnTo>
                    <a:pt x="300" y="977"/>
                  </a:lnTo>
                  <a:lnTo>
                    <a:pt x="267" y="960"/>
                  </a:lnTo>
                  <a:lnTo>
                    <a:pt x="236" y="939"/>
                  </a:lnTo>
                  <a:lnTo>
                    <a:pt x="236" y="942"/>
                  </a:lnTo>
                  <a:lnTo>
                    <a:pt x="208" y="945"/>
                  </a:lnTo>
                  <a:lnTo>
                    <a:pt x="184" y="954"/>
                  </a:lnTo>
                  <a:lnTo>
                    <a:pt x="162" y="967"/>
                  </a:lnTo>
                  <a:lnTo>
                    <a:pt x="144" y="986"/>
                  </a:lnTo>
                  <a:lnTo>
                    <a:pt x="130" y="1007"/>
                  </a:lnTo>
                  <a:lnTo>
                    <a:pt x="121" y="1032"/>
                  </a:lnTo>
                  <a:lnTo>
                    <a:pt x="118" y="1059"/>
                  </a:lnTo>
                  <a:lnTo>
                    <a:pt x="121" y="1086"/>
                  </a:lnTo>
                  <a:lnTo>
                    <a:pt x="130" y="1111"/>
                  </a:lnTo>
                  <a:lnTo>
                    <a:pt x="144" y="1133"/>
                  </a:lnTo>
                  <a:lnTo>
                    <a:pt x="162" y="1150"/>
                  </a:lnTo>
                  <a:lnTo>
                    <a:pt x="184" y="1165"/>
                  </a:lnTo>
                  <a:lnTo>
                    <a:pt x="208" y="1174"/>
                  </a:lnTo>
                  <a:lnTo>
                    <a:pt x="236" y="1177"/>
                  </a:lnTo>
                  <a:lnTo>
                    <a:pt x="236" y="1178"/>
                  </a:lnTo>
                  <a:lnTo>
                    <a:pt x="267" y="1157"/>
                  </a:lnTo>
                  <a:lnTo>
                    <a:pt x="300" y="1140"/>
                  </a:lnTo>
                  <a:lnTo>
                    <a:pt x="336" y="1128"/>
                  </a:lnTo>
                  <a:lnTo>
                    <a:pt x="374" y="1121"/>
                  </a:lnTo>
                  <a:lnTo>
                    <a:pt x="412" y="1117"/>
                  </a:lnTo>
                  <a:lnTo>
                    <a:pt x="456" y="1121"/>
                  </a:lnTo>
                  <a:lnTo>
                    <a:pt x="498" y="1131"/>
                  </a:lnTo>
                  <a:lnTo>
                    <a:pt x="537" y="1145"/>
                  </a:lnTo>
                  <a:lnTo>
                    <a:pt x="573" y="1165"/>
                  </a:lnTo>
                  <a:lnTo>
                    <a:pt x="606" y="1190"/>
                  </a:lnTo>
                  <a:lnTo>
                    <a:pt x="635" y="1219"/>
                  </a:lnTo>
                  <a:lnTo>
                    <a:pt x="660" y="1252"/>
                  </a:lnTo>
                  <a:lnTo>
                    <a:pt x="681" y="1287"/>
                  </a:lnTo>
                  <a:lnTo>
                    <a:pt x="695" y="1327"/>
                  </a:lnTo>
                  <a:lnTo>
                    <a:pt x="704" y="1368"/>
                  </a:lnTo>
                  <a:lnTo>
                    <a:pt x="707" y="1412"/>
                  </a:lnTo>
                  <a:lnTo>
                    <a:pt x="590" y="1412"/>
                  </a:lnTo>
                  <a:lnTo>
                    <a:pt x="586" y="1380"/>
                  </a:lnTo>
                  <a:lnTo>
                    <a:pt x="579" y="1350"/>
                  </a:lnTo>
                  <a:lnTo>
                    <a:pt x="565" y="1323"/>
                  </a:lnTo>
                  <a:lnTo>
                    <a:pt x="548" y="1299"/>
                  </a:lnTo>
                  <a:lnTo>
                    <a:pt x="527" y="1278"/>
                  </a:lnTo>
                  <a:lnTo>
                    <a:pt x="502" y="1260"/>
                  </a:lnTo>
                  <a:lnTo>
                    <a:pt x="474" y="1247"/>
                  </a:lnTo>
                  <a:lnTo>
                    <a:pt x="445" y="1238"/>
                  </a:lnTo>
                  <a:lnTo>
                    <a:pt x="412" y="1236"/>
                  </a:lnTo>
                  <a:lnTo>
                    <a:pt x="381" y="1238"/>
                  </a:lnTo>
                  <a:lnTo>
                    <a:pt x="351" y="1247"/>
                  </a:lnTo>
                  <a:lnTo>
                    <a:pt x="324" y="1260"/>
                  </a:lnTo>
                  <a:lnTo>
                    <a:pt x="298" y="1278"/>
                  </a:lnTo>
                  <a:lnTo>
                    <a:pt x="277" y="1299"/>
                  </a:lnTo>
                  <a:lnTo>
                    <a:pt x="259" y="1323"/>
                  </a:lnTo>
                  <a:lnTo>
                    <a:pt x="247" y="1350"/>
                  </a:lnTo>
                  <a:lnTo>
                    <a:pt x="238" y="1380"/>
                  </a:lnTo>
                  <a:lnTo>
                    <a:pt x="236" y="1412"/>
                  </a:lnTo>
                  <a:lnTo>
                    <a:pt x="238" y="1443"/>
                  </a:lnTo>
                  <a:lnTo>
                    <a:pt x="247" y="1473"/>
                  </a:lnTo>
                  <a:lnTo>
                    <a:pt x="259" y="1501"/>
                  </a:lnTo>
                  <a:lnTo>
                    <a:pt x="277" y="1525"/>
                  </a:lnTo>
                  <a:lnTo>
                    <a:pt x="298" y="1546"/>
                  </a:lnTo>
                  <a:lnTo>
                    <a:pt x="323" y="1564"/>
                  </a:lnTo>
                  <a:lnTo>
                    <a:pt x="350" y="1577"/>
                  </a:lnTo>
                  <a:lnTo>
                    <a:pt x="380" y="1585"/>
                  </a:lnTo>
                  <a:lnTo>
                    <a:pt x="406" y="1566"/>
                  </a:lnTo>
                  <a:lnTo>
                    <a:pt x="435" y="1550"/>
                  </a:lnTo>
                  <a:lnTo>
                    <a:pt x="464" y="1539"/>
                  </a:lnTo>
                  <a:lnTo>
                    <a:pt x="497" y="1532"/>
                  </a:lnTo>
                  <a:lnTo>
                    <a:pt x="531" y="1530"/>
                  </a:lnTo>
                  <a:lnTo>
                    <a:pt x="531" y="1647"/>
                  </a:lnTo>
                  <a:lnTo>
                    <a:pt x="503" y="1650"/>
                  </a:lnTo>
                  <a:lnTo>
                    <a:pt x="479" y="1659"/>
                  </a:lnTo>
                  <a:lnTo>
                    <a:pt x="457" y="1673"/>
                  </a:lnTo>
                  <a:lnTo>
                    <a:pt x="439" y="1691"/>
                  </a:lnTo>
                  <a:lnTo>
                    <a:pt x="425" y="1713"/>
                  </a:lnTo>
                  <a:lnTo>
                    <a:pt x="416" y="1738"/>
                  </a:lnTo>
                  <a:lnTo>
                    <a:pt x="412" y="1765"/>
                  </a:lnTo>
                  <a:lnTo>
                    <a:pt x="416" y="1791"/>
                  </a:lnTo>
                  <a:lnTo>
                    <a:pt x="425" y="1817"/>
                  </a:lnTo>
                  <a:lnTo>
                    <a:pt x="439" y="1838"/>
                  </a:lnTo>
                  <a:lnTo>
                    <a:pt x="457" y="1857"/>
                  </a:lnTo>
                  <a:lnTo>
                    <a:pt x="479" y="1871"/>
                  </a:lnTo>
                  <a:lnTo>
                    <a:pt x="503" y="1880"/>
                  </a:lnTo>
                  <a:lnTo>
                    <a:pt x="531" y="1882"/>
                  </a:lnTo>
                  <a:lnTo>
                    <a:pt x="558" y="1880"/>
                  </a:lnTo>
                  <a:lnTo>
                    <a:pt x="582" y="1871"/>
                  </a:lnTo>
                  <a:lnTo>
                    <a:pt x="604" y="1857"/>
                  </a:lnTo>
                  <a:lnTo>
                    <a:pt x="623" y="1838"/>
                  </a:lnTo>
                  <a:lnTo>
                    <a:pt x="636" y="1817"/>
                  </a:lnTo>
                  <a:lnTo>
                    <a:pt x="645" y="1791"/>
                  </a:lnTo>
                  <a:lnTo>
                    <a:pt x="648" y="1765"/>
                  </a:lnTo>
                  <a:lnTo>
                    <a:pt x="767" y="1765"/>
                  </a:lnTo>
                  <a:lnTo>
                    <a:pt x="764" y="1798"/>
                  </a:lnTo>
                  <a:lnTo>
                    <a:pt x="757" y="1830"/>
                  </a:lnTo>
                  <a:lnTo>
                    <a:pt x="746" y="1860"/>
                  </a:lnTo>
                  <a:lnTo>
                    <a:pt x="730" y="1888"/>
                  </a:lnTo>
                  <a:lnTo>
                    <a:pt x="713" y="1913"/>
                  </a:lnTo>
                  <a:lnTo>
                    <a:pt x="722" y="1937"/>
                  </a:lnTo>
                  <a:lnTo>
                    <a:pt x="736" y="1958"/>
                  </a:lnTo>
                  <a:lnTo>
                    <a:pt x="754" y="1975"/>
                  </a:lnTo>
                  <a:lnTo>
                    <a:pt x="775" y="1988"/>
                  </a:lnTo>
                  <a:lnTo>
                    <a:pt x="799" y="1997"/>
                  </a:lnTo>
                  <a:lnTo>
                    <a:pt x="826" y="2000"/>
                  </a:lnTo>
                  <a:lnTo>
                    <a:pt x="852" y="1997"/>
                  </a:lnTo>
                  <a:lnTo>
                    <a:pt x="878" y="1988"/>
                  </a:lnTo>
                  <a:lnTo>
                    <a:pt x="899" y="1974"/>
                  </a:lnTo>
                  <a:lnTo>
                    <a:pt x="918" y="1956"/>
                  </a:lnTo>
                  <a:lnTo>
                    <a:pt x="931" y="1934"/>
                  </a:lnTo>
                  <a:lnTo>
                    <a:pt x="940" y="1910"/>
                  </a:lnTo>
                  <a:lnTo>
                    <a:pt x="943" y="1882"/>
                  </a:lnTo>
                  <a:lnTo>
                    <a:pt x="943" y="235"/>
                  </a:lnTo>
                  <a:lnTo>
                    <a:pt x="940" y="209"/>
                  </a:lnTo>
                  <a:lnTo>
                    <a:pt x="931" y="183"/>
                  </a:lnTo>
                  <a:lnTo>
                    <a:pt x="918" y="162"/>
                  </a:lnTo>
                  <a:lnTo>
                    <a:pt x="899" y="144"/>
                  </a:lnTo>
                  <a:lnTo>
                    <a:pt x="878" y="129"/>
                  </a:lnTo>
                  <a:lnTo>
                    <a:pt x="852" y="120"/>
                  </a:lnTo>
                  <a:lnTo>
                    <a:pt x="826" y="118"/>
                  </a:lnTo>
                  <a:close/>
                  <a:moveTo>
                    <a:pt x="826" y="0"/>
                  </a:moveTo>
                  <a:lnTo>
                    <a:pt x="863" y="3"/>
                  </a:lnTo>
                  <a:lnTo>
                    <a:pt x="900" y="12"/>
                  </a:lnTo>
                  <a:lnTo>
                    <a:pt x="934" y="26"/>
                  </a:lnTo>
                  <a:lnTo>
                    <a:pt x="964" y="45"/>
                  </a:lnTo>
                  <a:lnTo>
                    <a:pt x="992" y="70"/>
                  </a:lnTo>
                  <a:lnTo>
                    <a:pt x="1016" y="96"/>
                  </a:lnTo>
                  <a:lnTo>
                    <a:pt x="1035" y="127"/>
                  </a:lnTo>
                  <a:lnTo>
                    <a:pt x="1050" y="161"/>
                  </a:lnTo>
                  <a:lnTo>
                    <a:pt x="1058" y="198"/>
                  </a:lnTo>
                  <a:lnTo>
                    <a:pt x="1062" y="235"/>
                  </a:lnTo>
                  <a:lnTo>
                    <a:pt x="1062" y="1882"/>
                  </a:lnTo>
                  <a:lnTo>
                    <a:pt x="1058" y="1921"/>
                  </a:lnTo>
                  <a:lnTo>
                    <a:pt x="1050" y="1957"/>
                  </a:lnTo>
                  <a:lnTo>
                    <a:pt x="1035" y="1990"/>
                  </a:lnTo>
                  <a:lnTo>
                    <a:pt x="1016" y="2021"/>
                  </a:lnTo>
                  <a:lnTo>
                    <a:pt x="992" y="2049"/>
                  </a:lnTo>
                  <a:lnTo>
                    <a:pt x="964" y="2072"/>
                  </a:lnTo>
                  <a:lnTo>
                    <a:pt x="934" y="2091"/>
                  </a:lnTo>
                  <a:lnTo>
                    <a:pt x="900" y="2105"/>
                  </a:lnTo>
                  <a:lnTo>
                    <a:pt x="863" y="2114"/>
                  </a:lnTo>
                  <a:lnTo>
                    <a:pt x="826" y="2117"/>
                  </a:lnTo>
                  <a:lnTo>
                    <a:pt x="786" y="2114"/>
                  </a:lnTo>
                  <a:lnTo>
                    <a:pt x="749" y="2105"/>
                  </a:lnTo>
                  <a:lnTo>
                    <a:pt x="715" y="2090"/>
                  </a:lnTo>
                  <a:lnTo>
                    <a:pt x="684" y="2070"/>
                  </a:lnTo>
                  <a:lnTo>
                    <a:pt x="656" y="2046"/>
                  </a:lnTo>
                  <a:lnTo>
                    <a:pt x="633" y="2017"/>
                  </a:lnTo>
                  <a:lnTo>
                    <a:pt x="614" y="1985"/>
                  </a:lnTo>
                  <a:lnTo>
                    <a:pt x="587" y="1993"/>
                  </a:lnTo>
                  <a:lnTo>
                    <a:pt x="560" y="1998"/>
                  </a:lnTo>
                  <a:lnTo>
                    <a:pt x="531" y="2000"/>
                  </a:lnTo>
                  <a:lnTo>
                    <a:pt x="492" y="1997"/>
                  </a:lnTo>
                  <a:lnTo>
                    <a:pt x="456" y="1988"/>
                  </a:lnTo>
                  <a:lnTo>
                    <a:pt x="422" y="1974"/>
                  </a:lnTo>
                  <a:lnTo>
                    <a:pt x="391" y="1955"/>
                  </a:lnTo>
                  <a:lnTo>
                    <a:pt x="364" y="1931"/>
                  </a:lnTo>
                  <a:lnTo>
                    <a:pt x="340" y="1904"/>
                  </a:lnTo>
                  <a:lnTo>
                    <a:pt x="322" y="1873"/>
                  </a:lnTo>
                  <a:lnTo>
                    <a:pt x="307" y="1839"/>
                  </a:lnTo>
                  <a:lnTo>
                    <a:pt x="298" y="1802"/>
                  </a:lnTo>
                  <a:lnTo>
                    <a:pt x="295" y="1765"/>
                  </a:lnTo>
                  <a:lnTo>
                    <a:pt x="296" y="1737"/>
                  </a:lnTo>
                  <a:lnTo>
                    <a:pt x="302" y="1712"/>
                  </a:lnTo>
                  <a:lnTo>
                    <a:pt x="309" y="1686"/>
                  </a:lnTo>
                  <a:lnTo>
                    <a:pt x="273" y="1670"/>
                  </a:lnTo>
                  <a:lnTo>
                    <a:pt x="240" y="1649"/>
                  </a:lnTo>
                  <a:lnTo>
                    <a:pt x="210" y="1625"/>
                  </a:lnTo>
                  <a:lnTo>
                    <a:pt x="183" y="1596"/>
                  </a:lnTo>
                  <a:lnTo>
                    <a:pt x="161" y="1564"/>
                  </a:lnTo>
                  <a:lnTo>
                    <a:pt x="143" y="1530"/>
                  </a:lnTo>
                  <a:lnTo>
                    <a:pt x="129" y="1492"/>
                  </a:lnTo>
                  <a:lnTo>
                    <a:pt x="121" y="1453"/>
                  </a:lnTo>
                  <a:lnTo>
                    <a:pt x="118" y="1412"/>
                  </a:lnTo>
                  <a:lnTo>
                    <a:pt x="120" y="1376"/>
                  </a:lnTo>
                  <a:lnTo>
                    <a:pt x="126" y="1342"/>
                  </a:lnTo>
                  <a:lnTo>
                    <a:pt x="138" y="1310"/>
                  </a:lnTo>
                  <a:lnTo>
                    <a:pt x="152" y="1278"/>
                  </a:lnTo>
                  <a:lnTo>
                    <a:pt x="120" y="1263"/>
                  </a:lnTo>
                  <a:lnTo>
                    <a:pt x="91" y="1243"/>
                  </a:lnTo>
                  <a:lnTo>
                    <a:pt x="64" y="1220"/>
                  </a:lnTo>
                  <a:lnTo>
                    <a:pt x="42" y="1194"/>
                  </a:lnTo>
                  <a:lnTo>
                    <a:pt x="25" y="1164"/>
                  </a:lnTo>
                  <a:lnTo>
                    <a:pt x="11" y="1131"/>
                  </a:lnTo>
                  <a:lnTo>
                    <a:pt x="2" y="1095"/>
                  </a:lnTo>
                  <a:lnTo>
                    <a:pt x="0" y="1059"/>
                  </a:lnTo>
                  <a:lnTo>
                    <a:pt x="2" y="1022"/>
                  </a:lnTo>
                  <a:lnTo>
                    <a:pt x="11" y="987"/>
                  </a:lnTo>
                  <a:lnTo>
                    <a:pt x="25" y="955"/>
                  </a:lnTo>
                  <a:lnTo>
                    <a:pt x="42" y="925"/>
                  </a:lnTo>
                  <a:lnTo>
                    <a:pt x="64" y="897"/>
                  </a:lnTo>
                  <a:lnTo>
                    <a:pt x="91" y="874"/>
                  </a:lnTo>
                  <a:lnTo>
                    <a:pt x="120" y="855"/>
                  </a:lnTo>
                  <a:lnTo>
                    <a:pt x="152" y="840"/>
                  </a:lnTo>
                  <a:lnTo>
                    <a:pt x="138" y="809"/>
                  </a:lnTo>
                  <a:lnTo>
                    <a:pt x="126" y="776"/>
                  </a:lnTo>
                  <a:lnTo>
                    <a:pt x="120" y="742"/>
                  </a:lnTo>
                  <a:lnTo>
                    <a:pt x="118" y="706"/>
                  </a:lnTo>
                  <a:lnTo>
                    <a:pt x="121" y="665"/>
                  </a:lnTo>
                  <a:lnTo>
                    <a:pt x="129" y="625"/>
                  </a:lnTo>
                  <a:lnTo>
                    <a:pt x="143" y="588"/>
                  </a:lnTo>
                  <a:lnTo>
                    <a:pt x="161" y="554"/>
                  </a:lnTo>
                  <a:lnTo>
                    <a:pt x="183" y="522"/>
                  </a:lnTo>
                  <a:lnTo>
                    <a:pt x="210" y="494"/>
                  </a:lnTo>
                  <a:lnTo>
                    <a:pt x="240" y="469"/>
                  </a:lnTo>
                  <a:lnTo>
                    <a:pt x="273" y="448"/>
                  </a:lnTo>
                  <a:lnTo>
                    <a:pt x="309" y="432"/>
                  </a:lnTo>
                  <a:lnTo>
                    <a:pt x="302" y="407"/>
                  </a:lnTo>
                  <a:lnTo>
                    <a:pt x="296" y="380"/>
                  </a:lnTo>
                  <a:lnTo>
                    <a:pt x="295" y="354"/>
                  </a:lnTo>
                  <a:lnTo>
                    <a:pt x="298" y="315"/>
                  </a:lnTo>
                  <a:lnTo>
                    <a:pt x="307" y="278"/>
                  </a:lnTo>
                  <a:lnTo>
                    <a:pt x="322" y="245"/>
                  </a:lnTo>
                  <a:lnTo>
                    <a:pt x="340" y="214"/>
                  </a:lnTo>
                  <a:lnTo>
                    <a:pt x="364" y="187"/>
                  </a:lnTo>
                  <a:lnTo>
                    <a:pt x="391" y="164"/>
                  </a:lnTo>
                  <a:lnTo>
                    <a:pt x="422" y="144"/>
                  </a:lnTo>
                  <a:lnTo>
                    <a:pt x="456" y="130"/>
                  </a:lnTo>
                  <a:lnTo>
                    <a:pt x="492" y="120"/>
                  </a:lnTo>
                  <a:lnTo>
                    <a:pt x="531" y="118"/>
                  </a:lnTo>
                  <a:lnTo>
                    <a:pt x="560" y="119"/>
                  </a:lnTo>
                  <a:lnTo>
                    <a:pt x="587" y="125"/>
                  </a:lnTo>
                  <a:lnTo>
                    <a:pt x="614" y="134"/>
                  </a:lnTo>
                  <a:lnTo>
                    <a:pt x="633" y="102"/>
                  </a:lnTo>
                  <a:lnTo>
                    <a:pt x="656" y="73"/>
                  </a:lnTo>
                  <a:lnTo>
                    <a:pt x="684" y="49"/>
                  </a:lnTo>
                  <a:lnTo>
                    <a:pt x="715" y="28"/>
                  </a:lnTo>
                  <a:lnTo>
                    <a:pt x="749" y="13"/>
                  </a:lnTo>
                  <a:lnTo>
                    <a:pt x="786" y="3"/>
                  </a:lnTo>
                  <a:lnTo>
                    <a:pt x="8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35">
              <a:extLst>
                <a:ext uri="{FF2B5EF4-FFF2-40B4-BE49-F238E27FC236}">
                  <a16:creationId xmlns:a16="http://schemas.microsoft.com/office/drawing/2014/main" id="{18EF43DF-A4D3-D664-11A9-3AD03B9FF1EC}"/>
                </a:ext>
              </a:extLst>
            </p:cNvPr>
            <p:cNvSpPr>
              <a:spLocks noEditPoints="1"/>
            </p:cNvSpPr>
            <p:nvPr/>
          </p:nvSpPr>
          <p:spPr bwMode="auto">
            <a:xfrm>
              <a:off x="-838200" y="3662363"/>
              <a:ext cx="239712" cy="479425"/>
            </a:xfrm>
            <a:custGeom>
              <a:avLst/>
              <a:gdLst>
                <a:gd name="T0" fmla="*/ 144 w 1062"/>
                <a:gd name="T1" fmla="*/ 162 h 2117"/>
                <a:gd name="T2" fmla="*/ 121 w 1062"/>
                <a:gd name="T3" fmla="*/ 1910 h 2117"/>
                <a:gd name="T4" fmla="*/ 210 w 1062"/>
                <a:gd name="T5" fmla="*/ 1997 h 2117"/>
                <a:gd name="T6" fmla="*/ 326 w 1062"/>
                <a:gd name="T7" fmla="*/ 1958 h 2117"/>
                <a:gd name="T8" fmla="*/ 305 w 1062"/>
                <a:gd name="T9" fmla="*/ 1830 h 2117"/>
                <a:gd name="T10" fmla="*/ 426 w 1062"/>
                <a:gd name="T11" fmla="*/ 1817 h 2117"/>
                <a:gd name="T12" fmla="*/ 531 w 1062"/>
                <a:gd name="T13" fmla="*/ 1882 h 2117"/>
                <a:gd name="T14" fmla="*/ 638 w 1062"/>
                <a:gd name="T15" fmla="*/ 1817 h 2117"/>
                <a:gd name="T16" fmla="*/ 623 w 1062"/>
                <a:gd name="T17" fmla="*/ 1691 h 2117"/>
                <a:gd name="T18" fmla="*/ 531 w 1062"/>
                <a:gd name="T19" fmla="*/ 1530 h 2117"/>
                <a:gd name="T20" fmla="*/ 682 w 1062"/>
                <a:gd name="T21" fmla="*/ 1585 h 2117"/>
                <a:gd name="T22" fmla="*/ 803 w 1062"/>
                <a:gd name="T23" fmla="*/ 1501 h 2117"/>
                <a:gd name="T24" fmla="*/ 815 w 1062"/>
                <a:gd name="T25" fmla="*/ 1350 h 2117"/>
                <a:gd name="T26" fmla="*/ 711 w 1062"/>
                <a:gd name="T27" fmla="*/ 1247 h 2117"/>
                <a:gd name="T28" fmla="*/ 560 w 1062"/>
                <a:gd name="T29" fmla="*/ 1260 h 2117"/>
                <a:gd name="T30" fmla="*/ 476 w 1062"/>
                <a:gd name="T31" fmla="*/ 1380 h 2117"/>
                <a:gd name="T32" fmla="*/ 382 w 1062"/>
                <a:gd name="T33" fmla="*/ 1287 h 2117"/>
                <a:gd name="T34" fmla="*/ 526 w 1062"/>
                <a:gd name="T35" fmla="*/ 1145 h 2117"/>
                <a:gd name="T36" fmla="*/ 726 w 1062"/>
                <a:gd name="T37" fmla="*/ 1128 h 2117"/>
                <a:gd name="T38" fmla="*/ 854 w 1062"/>
                <a:gd name="T39" fmla="*/ 1174 h 2117"/>
                <a:gd name="T40" fmla="*/ 941 w 1062"/>
                <a:gd name="T41" fmla="*/ 1086 h 2117"/>
                <a:gd name="T42" fmla="*/ 900 w 1062"/>
                <a:gd name="T43" fmla="*/ 967 h 2117"/>
                <a:gd name="T44" fmla="*/ 795 w 1062"/>
                <a:gd name="T45" fmla="*/ 960 h 2117"/>
                <a:gd name="T46" fmla="*/ 605 w 1062"/>
                <a:gd name="T47" fmla="*/ 997 h 2117"/>
                <a:gd name="T48" fmla="*/ 427 w 1062"/>
                <a:gd name="T49" fmla="*/ 898 h 2117"/>
                <a:gd name="T50" fmla="*/ 355 w 1062"/>
                <a:gd name="T51" fmla="*/ 706 h 2117"/>
                <a:gd name="T52" fmla="*/ 514 w 1062"/>
                <a:gd name="T53" fmla="*/ 820 h 2117"/>
                <a:gd name="T54" fmla="*/ 650 w 1062"/>
                <a:gd name="T55" fmla="*/ 883 h 2117"/>
                <a:gd name="T56" fmla="*/ 785 w 1062"/>
                <a:gd name="T57" fmla="*/ 820 h 2117"/>
                <a:gd name="T58" fmla="*/ 824 w 1062"/>
                <a:gd name="T59" fmla="*/ 674 h 2117"/>
                <a:gd name="T60" fmla="*/ 739 w 1062"/>
                <a:gd name="T61" fmla="*/ 555 h 2117"/>
                <a:gd name="T62" fmla="*/ 598 w 1062"/>
                <a:gd name="T63" fmla="*/ 579 h 2117"/>
                <a:gd name="T64" fmla="*/ 583 w 1062"/>
                <a:gd name="T65" fmla="*/ 459 h 2117"/>
                <a:gd name="T66" fmla="*/ 650 w 1062"/>
                <a:gd name="T67" fmla="*/ 354 h 2117"/>
                <a:gd name="T68" fmla="*/ 583 w 1062"/>
                <a:gd name="T69" fmla="*/ 248 h 2117"/>
                <a:gd name="T70" fmla="*/ 458 w 1062"/>
                <a:gd name="T71" fmla="*/ 261 h 2117"/>
                <a:gd name="T72" fmla="*/ 295 w 1062"/>
                <a:gd name="T73" fmla="*/ 354 h 2117"/>
                <a:gd name="T74" fmla="*/ 349 w 1062"/>
                <a:gd name="T75" fmla="*/ 204 h 2117"/>
                <a:gd name="T76" fmla="*/ 263 w 1062"/>
                <a:gd name="T77" fmla="*/ 120 h 2117"/>
                <a:gd name="T78" fmla="*/ 347 w 1062"/>
                <a:gd name="T79" fmla="*/ 28 h 2117"/>
                <a:gd name="T80" fmla="*/ 475 w 1062"/>
                <a:gd name="T81" fmla="*/ 125 h 2117"/>
                <a:gd name="T82" fmla="*/ 640 w 1062"/>
                <a:gd name="T83" fmla="*/ 144 h 2117"/>
                <a:gd name="T84" fmla="*/ 755 w 1062"/>
                <a:gd name="T85" fmla="*/ 278 h 2117"/>
                <a:gd name="T86" fmla="*/ 753 w 1062"/>
                <a:gd name="T87" fmla="*/ 432 h 2117"/>
                <a:gd name="T88" fmla="*/ 901 w 1062"/>
                <a:gd name="T89" fmla="*/ 554 h 2117"/>
                <a:gd name="T90" fmla="*/ 942 w 1062"/>
                <a:gd name="T91" fmla="*/ 742 h 2117"/>
                <a:gd name="T92" fmla="*/ 971 w 1062"/>
                <a:gd name="T93" fmla="*/ 874 h 2117"/>
                <a:gd name="T94" fmla="*/ 1060 w 1062"/>
                <a:gd name="T95" fmla="*/ 1022 h 2117"/>
                <a:gd name="T96" fmla="*/ 1020 w 1062"/>
                <a:gd name="T97" fmla="*/ 1194 h 2117"/>
                <a:gd name="T98" fmla="*/ 925 w 1062"/>
                <a:gd name="T99" fmla="*/ 1310 h 2117"/>
                <a:gd name="T100" fmla="*/ 933 w 1062"/>
                <a:gd name="T101" fmla="*/ 1492 h 2117"/>
                <a:gd name="T102" fmla="*/ 821 w 1062"/>
                <a:gd name="T103" fmla="*/ 1649 h 2117"/>
                <a:gd name="T104" fmla="*/ 767 w 1062"/>
                <a:gd name="T105" fmla="*/ 1765 h 2117"/>
                <a:gd name="T106" fmla="*/ 698 w 1062"/>
                <a:gd name="T107" fmla="*/ 1931 h 2117"/>
                <a:gd name="T108" fmla="*/ 531 w 1062"/>
                <a:gd name="T109" fmla="*/ 2000 h 2117"/>
                <a:gd name="T110" fmla="*/ 406 w 1062"/>
                <a:gd name="T111" fmla="*/ 2046 h 2117"/>
                <a:gd name="T112" fmla="*/ 236 w 1062"/>
                <a:gd name="T113" fmla="*/ 2117 h 2117"/>
                <a:gd name="T114" fmla="*/ 70 w 1062"/>
                <a:gd name="T115" fmla="*/ 2049 h 2117"/>
                <a:gd name="T116" fmla="*/ 0 w 1062"/>
                <a:gd name="T117" fmla="*/ 1882 h 2117"/>
                <a:gd name="T118" fmla="*/ 46 w 1062"/>
                <a:gd name="T119" fmla="*/ 96 h 2117"/>
                <a:gd name="T120" fmla="*/ 199 w 1062"/>
                <a:gd name="T121" fmla="*/ 3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2" h="2117">
                  <a:moveTo>
                    <a:pt x="236" y="118"/>
                  </a:moveTo>
                  <a:lnTo>
                    <a:pt x="210" y="120"/>
                  </a:lnTo>
                  <a:lnTo>
                    <a:pt x="184" y="129"/>
                  </a:lnTo>
                  <a:lnTo>
                    <a:pt x="163" y="144"/>
                  </a:lnTo>
                  <a:lnTo>
                    <a:pt x="144" y="162"/>
                  </a:lnTo>
                  <a:lnTo>
                    <a:pt x="130" y="183"/>
                  </a:lnTo>
                  <a:lnTo>
                    <a:pt x="121" y="209"/>
                  </a:lnTo>
                  <a:lnTo>
                    <a:pt x="119" y="235"/>
                  </a:lnTo>
                  <a:lnTo>
                    <a:pt x="119" y="1882"/>
                  </a:lnTo>
                  <a:lnTo>
                    <a:pt x="121" y="1910"/>
                  </a:lnTo>
                  <a:lnTo>
                    <a:pt x="130" y="1934"/>
                  </a:lnTo>
                  <a:lnTo>
                    <a:pt x="144" y="1956"/>
                  </a:lnTo>
                  <a:lnTo>
                    <a:pt x="163" y="1974"/>
                  </a:lnTo>
                  <a:lnTo>
                    <a:pt x="184" y="1988"/>
                  </a:lnTo>
                  <a:lnTo>
                    <a:pt x="210" y="1997"/>
                  </a:lnTo>
                  <a:lnTo>
                    <a:pt x="236" y="2000"/>
                  </a:lnTo>
                  <a:lnTo>
                    <a:pt x="263" y="1997"/>
                  </a:lnTo>
                  <a:lnTo>
                    <a:pt x="287" y="1988"/>
                  </a:lnTo>
                  <a:lnTo>
                    <a:pt x="308" y="1975"/>
                  </a:lnTo>
                  <a:lnTo>
                    <a:pt x="326" y="1958"/>
                  </a:lnTo>
                  <a:lnTo>
                    <a:pt x="341" y="1937"/>
                  </a:lnTo>
                  <a:lnTo>
                    <a:pt x="349" y="1913"/>
                  </a:lnTo>
                  <a:lnTo>
                    <a:pt x="332" y="1888"/>
                  </a:lnTo>
                  <a:lnTo>
                    <a:pt x="316" y="1860"/>
                  </a:lnTo>
                  <a:lnTo>
                    <a:pt x="305" y="1830"/>
                  </a:lnTo>
                  <a:lnTo>
                    <a:pt x="297" y="1798"/>
                  </a:lnTo>
                  <a:lnTo>
                    <a:pt x="295" y="1765"/>
                  </a:lnTo>
                  <a:lnTo>
                    <a:pt x="414" y="1765"/>
                  </a:lnTo>
                  <a:lnTo>
                    <a:pt x="417" y="1791"/>
                  </a:lnTo>
                  <a:lnTo>
                    <a:pt x="426" y="1817"/>
                  </a:lnTo>
                  <a:lnTo>
                    <a:pt x="439" y="1838"/>
                  </a:lnTo>
                  <a:lnTo>
                    <a:pt x="458" y="1857"/>
                  </a:lnTo>
                  <a:lnTo>
                    <a:pt x="479" y="1871"/>
                  </a:lnTo>
                  <a:lnTo>
                    <a:pt x="505" y="1880"/>
                  </a:lnTo>
                  <a:lnTo>
                    <a:pt x="531" y="1882"/>
                  </a:lnTo>
                  <a:lnTo>
                    <a:pt x="559" y="1880"/>
                  </a:lnTo>
                  <a:lnTo>
                    <a:pt x="583" y="1871"/>
                  </a:lnTo>
                  <a:lnTo>
                    <a:pt x="605" y="1857"/>
                  </a:lnTo>
                  <a:lnTo>
                    <a:pt x="623" y="1838"/>
                  </a:lnTo>
                  <a:lnTo>
                    <a:pt x="638" y="1817"/>
                  </a:lnTo>
                  <a:lnTo>
                    <a:pt x="646" y="1791"/>
                  </a:lnTo>
                  <a:lnTo>
                    <a:pt x="650" y="1765"/>
                  </a:lnTo>
                  <a:lnTo>
                    <a:pt x="646" y="1738"/>
                  </a:lnTo>
                  <a:lnTo>
                    <a:pt x="638" y="1713"/>
                  </a:lnTo>
                  <a:lnTo>
                    <a:pt x="623" y="1691"/>
                  </a:lnTo>
                  <a:lnTo>
                    <a:pt x="605" y="1673"/>
                  </a:lnTo>
                  <a:lnTo>
                    <a:pt x="583" y="1659"/>
                  </a:lnTo>
                  <a:lnTo>
                    <a:pt x="559" y="1650"/>
                  </a:lnTo>
                  <a:lnTo>
                    <a:pt x="531" y="1647"/>
                  </a:lnTo>
                  <a:lnTo>
                    <a:pt x="531" y="1530"/>
                  </a:lnTo>
                  <a:lnTo>
                    <a:pt x="565" y="1532"/>
                  </a:lnTo>
                  <a:lnTo>
                    <a:pt x="598" y="1539"/>
                  </a:lnTo>
                  <a:lnTo>
                    <a:pt x="628" y="1550"/>
                  </a:lnTo>
                  <a:lnTo>
                    <a:pt x="656" y="1566"/>
                  </a:lnTo>
                  <a:lnTo>
                    <a:pt x="682" y="1585"/>
                  </a:lnTo>
                  <a:lnTo>
                    <a:pt x="712" y="1577"/>
                  </a:lnTo>
                  <a:lnTo>
                    <a:pt x="739" y="1564"/>
                  </a:lnTo>
                  <a:lnTo>
                    <a:pt x="764" y="1546"/>
                  </a:lnTo>
                  <a:lnTo>
                    <a:pt x="785" y="1525"/>
                  </a:lnTo>
                  <a:lnTo>
                    <a:pt x="803" y="1501"/>
                  </a:lnTo>
                  <a:lnTo>
                    <a:pt x="815" y="1473"/>
                  </a:lnTo>
                  <a:lnTo>
                    <a:pt x="824" y="1443"/>
                  </a:lnTo>
                  <a:lnTo>
                    <a:pt x="826" y="1412"/>
                  </a:lnTo>
                  <a:lnTo>
                    <a:pt x="824" y="1380"/>
                  </a:lnTo>
                  <a:lnTo>
                    <a:pt x="815" y="1350"/>
                  </a:lnTo>
                  <a:lnTo>
                    <a:pt x="802" y="1323"/>
                  </a:lnTo>
                  <a:lnTo>
                    <a:pt x="785" y="1299"/>
                  </a:lnTo>
                  <a:lnTo>
                    <a:pt x="763" y="1278"/>
                  </a:lnTo>
                  <a:lnTo>
                    <a:pt x="738" y="1260"/>
                  </a:lnTo>
                  <a:lnTo>
                    <a:pt x="711" y="1247"/>
                  </a:lnTo>
                  <a:lnTo>
                    <a:pt x="681" y="1238"/>
                  </a:lnTo>
                  <a:lnTo>
                    <a:pt x="650" y="1236"/>
                  </a:lnTo>
                  <a:lnTo>
                    <a:pt x="618" y="1238"/>
                  </a:lnTo>
                  <a:lnTo>
                    <a:pt x="588" y="1247"/>
                  </a:lnTo>
                  <a:lnTo>
                    <a:pt x="560" y="1260"/>
                  </a:lnTo>
                  <a:lnTo>
                    <a:pt x="536" y="1278"/>
                  </a:lnTo>
                  <a:lnTo>
                    <a:pt x="514" y="1299"/>
                  </a:lnTo>
                  <a:lnTo>
                    <a:pt x="497" y="1323"/>
                  </a:lnTo>
                  <a:lnTo>
                    <a:pt x="483" y="1350"/>
                  </a:lnTo>
                  <a:lnTo>
                    <a:pt x="476" y="1380"/>
                  </a:lnTo>
                  <a:lnTo>
                    <a:pt x="472" y="1412"/>
                  </a:lnTo>
                  <a:lnTo>
                    <a:pt x="355" y="1412"/>
                  </a:lnTo>
                  <a:lnTo>
                    <a:pt x="357" y="1368"/>
                  </a:lnTo>
                  <a:lnTo>
                    <a:pt x="367" y="1327"/>
                  </a:lnTo>
                  <a:lnTo>
                    <a:pt x="382" y="1287"/>
                  </a:lnTo>
                  <a:lnTo>
                    <a:pt x="401" y="1252"/>
                  </a:lnTo>
                  <a:lnTo>
                    <a:pt x="427" y="1219"/>
                  </a:lnTo>
                  <a:lnTo>
                    <a:pt x="456" y="1190"/>
                  </a:lnTo>
                  <a:lnTo>
                    <a:pt x="489" y="1165"/>
                  </a:lnTo>
                  <a:lnTo>
                    <a:pt x="526" y="1145"/>
                  </a:lnTo>
                  <a:lnTo>
                    <a:pt x="564" y="1131"/>
                  </a:lnTo>
                  <a:lnTo>
                    <a:pt x="605" y="1121"/>
                  </a:lnTo>
                  <a:lnTo>
                    <a:pt x="650" y="1117"/>
                  </a:lnTo>
                  <a:lnTo>
                    <a:pt x="688" y="1121"/>
                  </a:lnTo>
                  <a:lnTo>
                    <a:pt x="726" y="1128"/>
                  </a:lnTo>
                  <a:lnTo>
                    <a:pt x="762" y="1140"/>
                  </a:lnTo>
                  <a:lnTo>
                    <a:pt x="795" y="1157"/>
                  </a:lnTo>
                  <a:lnTo>
                    <a:pt x="826" y="1178"/>
                  </a:lnTo>
                  <a:lnTo>
                    <a:pt x="826" y="1177"/>
                  </a:lnTo>
                  <a:lnTo>
                    <a:pt x="854" y="1174"/>
                  </a:lnTo>
                  <a:lnTo>
                    <a:pt x="878" y="1165"/>
                  </a:lnTo>
                  <a:lnTo>
                    <a:pt x="900" y="1150"/>
                  </a:lnTo>
                  <a:lnTo>
                    <a:pt x="918" y="1133"/>
                  </a:lnTo>
                  <a:lnTo>
                    <a:pt x="932" y="1111"/>
                  </a:lnTo>
                  <a:lnTo>
                    <a:pt x="941" y="1086"/>
                  </a:lnTo>
                  <a:lnTo>
                    <a:pt x="944" y="1059"/>
                  </a:lnTo>
                  <a:lnTo>
                    <a:pt x="941" y="1032"/>
                  </a:lnTo>
                  <a:lnTo>
                    <a:pt x="932" y="1007"/>
                  </a:lnTo>
                  <a:lnTo>
                    <a:pt x="918" y="986"/>
                  </a:lnTo>
                  <a:lnTo>
                    <a:pt x="900" y="967"/>
                  </a:lnTo>
                  <a:lnTo>
                    <a:pt x="878" y="954"/>
                  </a:lnTo>
                  <a:lnTo>
                    <a:pt x="854" y="945"/>
                  </a:lnTo>
                  <a:lnTo>
                    <a:pt x="826" y="942"/>
                  </a:lnTo>
                  <a:lnTo>
                    <a:pt x="826" y="939"/>
                  </a:lnTo>
                  <a:lnTo>
                    <a:pt x="795" y="960"/>
                  </a:lnTo>
                  <a:lnTo>
                    <a:pt x="762" y="977"/>
                  </a:lnTo>
                  <a:lnTo>
                    <a:pt x="726" y="990"/>
                  </a:lnTo>
                  <a:lnTo>
                    <a:pt x="688" y="998"/>
                  </a:lnTo>
                  <a:lnTo>
                    <a:pt x="650" y="1000"/>
                  </a:lnTo>
                  <a:lnTo>
                    <a:pt x="605" y="997"/>
                  </a:lnTo>
                  <a:lnTo>
                    <a:pt x="564" y="988"/>
                  </a:lnTo>
                  <a:lnTo>
                    <a:pt x="526" y="973"/>
                  </a:lnTo>
                  <a:lnTo>
                    <a:pt x="489" y="953"/>
                  </a:lnTo>
                  <a:lnTo>
                    <a:pt x="456" y="928"/>
                  </a:lnTo>
                  <a:lnTo>
                    <a:pt x="427" y="898"/>
                  </a:lnTo>
                  <a:lnTo>
                    <a:pt x="401" y="866"/>
                  </a:lnTo>
                  <a:lnTo>
                    <a:pt x="382" y="830"/>
                  </a:lnTo>
                  <a:lnTo>
                    <a:pt x="367" y="791"/>
                  </a:lnTo>
                  <a:lnTo>
                    <a:pt x="357" y="749"/>
                  </a:lnTo>
                  <a:lnTo>
                    <a:pt x="355" y="706"/>
                  </a:lnTo>
                  <a:lnTo>
                    <a:pt x="472" y="706"/>
                  </a:lnTo>
                  <a:lnTo>
                    <a:pt x="476" y="738"/>
                  </a:lnTo>
                  <a:lnTo>
                    <a:pt x="483" y="768"/>
                  </a:lnTo>
                  <a:lnTo>
                    <a:pt x="497" y="795"/>
                  </a:lnTo>
                  <a:lnTo>
                    <a:pt x="514" y="820"/>
                  </a:lnTo>
                  <a:lnTo>
                    <a:pt x="536" y="841"/>
                  </a:lnTo>
                  <a:lnTo>
                    <a:pt x="560" y="859"/>
                  </a:lnTo>
                  <a:lnTo>
                    <a:pt x="588" y="872"/>
                  </a:lnTo>
                  <a:lnTo>
                    <a:pt x="618" y="880"/>
                  </a:lnTo>
                  <a:lnTo>
                    <a:pt x="650" y="883"/>
                  </a:lnTo>
                  <a:lnTo>
                    <a:pt x="681" y="880"/>
                  </a:lnTo>
                  <a:lnTo>
                    <a:pt x="711" y="872"/>
                  </a:lnTo>
                  <a:lnTo>
                    <a:pt x="738" y="859"/>
                  </a:lnTo>
                  <a:lnTo>
                    <a:pt x="763" y="841"/>
                  </a:lnTo>
                  <a:lnTo>
                    <a:pt x="785" y="820"/>
                  </a:lnTo>
                  <a:lnTo>
                    <a:pt x="802" y="795"/>
                  </a:lnTo>
                  <a:lnTo>
                    <a:pt x="815" y="768"/>
                  </a:lnTo>
                  <a:lnTo>
                    <a:pt x="824" y="738"/>
                  </a:lnTo>
                  <a:lnTo>
                    <a:pt x="826" y="706"/>
                  </a:lnTo>
                  <a:lnTo>
                    <a:pt x="824" y="674"/>
                  </a:lnTo>
                  <a:lnTo>
                    <a:pt x="815" y="644"/>
                  </a:lnTo>
                  <a:lnTo>
                    <a:pt x="803" y="618"/>
                  </a:lnTo>
                  <a:lnTo>
                    <a:pt x="785" y="592"/>
                  </a:lnTo>
                  <a:lnTo>
                    <a:pt x="764" y="571"/>
                  </a:lnTo>
                  <a:lnTo>
                    <a:pt x="739" y="555"/>
                  </a:lnTo>
                  <a:lnTo>
                    <a:pt x="712" y="541"/>
                  </a:lnTo>
                  <a:lnTo>
                    <a:pt x="682" y="533"/>
                  </a:lnTo>
                  <a:lnTo>
                    <a:pt x="656" y="551"/>
                  </a:lnTo>
                  <a:lnTo>
                    <a:pt x="628" y="567"/>
                  </a:lnTo>
                  <a:lnTo>
                    <a:pt x="598" y="579"/>
                  </a:lnTo>
                  <a:lnTo>
                    <a:pt x="565" y="586"/>
                  </a:lnTo>
                  <a:lnTo>
                    <a:pt x="531" y="588"/>
                  </a:lnTo>
                  <a:lnTo>
                    <a:pt x="531" y="471"/>
                  </a:lnTo>
                  <a:lnTo>
                    <a:pt x="559" y="467"/>
                  </a:lnTo>
                  <a:lnTo>
                    <a:pt x="583" y="459"/>
                  </a:lnTo>
                  <a:lnTo>
                    <a:pt x="605" y="445"/>
                  </a:lnTo>
                  <a:lnTo>
                    <a:pt x="623" y="427"/>
                  </a:lnTo>
                  <a:lnTo>
                    <a:pt x="638" y="404"/>
                  </a:lnTo>
                  <a:lnTo>
                    <a:pt x="646" y="380"/>
                  </a:lnTo>
                  <a:lnTo>
                    <a:pt x="650" y="354"/>
                  </a:lnTo>
                  <a:lnTo>
                    <a:pt x="646" y="326"/>
                  </a:lnTo>
                  <a:lnTo>
                    <a:pt x="638" y="302"/>
                  </a:lnTo>
                  <a:lnTo>
                    <a:pt x="623" y="280"/>
                  </a:lnTo>
                  <a:lnTo>
                    <a:pt x="605" y="261"/>
                  </a:lnTo>
                  <a:lnTo>
                    <a:pt x="583" y="248"/>
                  </a:lnTo>
                  <a:lnTo>
                    <a:pt x="559" y="239"/>
                  </a:lnTo>
                  <a:lnTo>
                    <a:pt x="531" y="235"/>
                  </a:lnTo>
                  <a:lnTo>
                    <a:pt x="505" y="239"/>
                  </a:lnTo>
                  <a:lnTo>
                    <a:pt x="479" y="248"/>
                  </a:lnTo>
                  <a:lnTo>
                    <a:pt x="458" y="261"/>
                  </a:lnTo>
                  <a:lnTo>
                    <a:pt x="439" y="280"/>
                  </a:lnTo>
                  <a:lnTo>
                    <a:pt x="426" y="302"/>
                  </a:lnTo>
                  <a:lnTo>
                    <a:pt x="417" y="326"/>
                  </a:lnTo>
                  <a:lnTo>
                    <a:pt x="414" y="354"/>
                  </a:lnTo>
                  <a:lnTo>
                    <a:pt x="295" y="354"/>
                  </a:lnTo>
                  <a:lnTo>
                    <a:pt x="297" y="319"/>
                  </a:lnTo>
                  <a:lnTo>
                    <a:pt x="305" y="288"/>
                  </a:lnTo>
                  <a:lnTo>
                    <a:pt x="316" y="259"/>
                  </a:lnTo>
                  <a:lnTo>
                    <a:pt x="332" y="230"/>
                  </a:lnTo>
                  <a:lnTo>
                    <a:pt x="349" y="204"/>
                  </a:lnTo>
                  <a:lnTo>
                    <a:pt x="341" y="181"/>
                  </a:lnTo>
                  <a:lnTo>
                    <a:pt x="326" y="160"/>
                  </a:lnTo>
                  <a:lnTo>
                    <a:pt x="308" y="143"/>
                  </a:lnTo>
                  <a:lnTo>
                    <a:pt x="287" y="129"/>
                  </a:lnTo>
                  <a:lnTo>
                    <a:pt x="263" y="120"/>
                  </a:lnTo>
                  <a:lnTo>
                    <a:pt x="236" y="118"/>
                  </a:lnTo>
                  <a:close/>
                  <a:moveTo>
                    <a:pt x="236" y="0"/>
                  </a:moveTo>
                  <a:lnTo>
                    <a:pt x="275" y="3"/>
                  </a:lnTo>
                  <a:lnTo>
                    <a:pt x="313" y="13"/>
                  </a:lnTo>
                  <a:lnTo>
                    <a:pt x="347" y="28"/>
                  </a:lnTo>
                  <a:lnTo>
                    <a:pt x="378" y="49"/>
                  </a:lnTo>
                  <a:lnTo>
                    <a:pt x="406" y="73"/>
                  </a:lnTo>
                  <a:lnTo>
                    <a:pt x="429" y="102"/>
                  </a:lnTo>
                  <a:lnTo>
                    <a:pt x="448" y="134"/>
                  </a:lnTo>
                  <a:lnTo>
                    <a:pt x="475" y="125"/>
                  </a:lnTo>
                  <a:lnTo>
                    <a:pt x="502" y="119"/>
                  </a:lnTo>
                  <a:lnTo>
                    <a:pt x="531" y="118"/>
                  </a:lnTo>
                  <a:lnTo>
                    <a:pt x="570" y="120"/>
                  </a:lnTo>
                  <a:lnTo>
                    <a:pt x="605" y="130"/>
                  </a:lnTo>
                  <a:lnTo>
                    <a:pt x="640" y="144"/>
                  </a:lnTo>
                  <a:lnTo>
                    <a:pt x="671" y="164"/>
                  </a:lnTo>
                  <a:lnTo>
                    <a:pt x="698" y="187"/>
                  </a:lnTo>
                  <a:lnTo>
                    <a:pt x="722" y="214"/>
                  </a:lnTo>
                  <a:lnTo>
                    <a:pt x="741" y="245"/>
                  </a:lnTo>
                  <a:lnTo>
                    <a:pt x="755" y="278"/>
                  </a:lnTo>
                  <a:lnTo>
                    <a:pt x="764" y="315"/>
                  </a:lnTo>
                  <a:lnTo>
                    <a:pt x="767" y="354"/>
                  </a:lnTo>
                  <a:lnTo>
                    <a:pt x="765" y="380"/>
                  </a:lnTo>
                  <a:lnTo>
                    <a:pt x="761" y="407"/>
                  </a:lnTo>
                  <a:lnTo>
                    <a:pt x="753" y="432"/>
                  </a:lnTo>
                  <a:lnTo>
                    <a:pt x="788" y="448"/>
                  </a:lnTo>
                  <a:lnTo>
                    <a:pt x="821" y="469"/>
                  </a:lnTo>
                  <a:lnTo>
                    <a:pt x="851" y="494"/>
                  </a:lnTo>
                  <a:lnTo>
                    <a:pt x="878" y="522"/>
                  </a:lnTo>
                  <a:lnTo>
                    <a:pt x="901" y="554"/>
                  </a:lnTo>
                  <a:lnTo>
                    <a:pt x="919" y="588"/>
                  </a:lnTo>
                  <a:lnTo>
                    <a:pt x="933" y="625"/>
                  </a:lnTo>
                  <a:lnTo>
                    <a:pt x="941" y="665"/>
                  </a:lnTo>
                  <a:lnTo>
                    <a:pt x="944" y="706"/>
                  </a:lnTo>
                  <a:lnTo>
                    <a:pt x="942" y="742"/>
                  </a:lnTo>
                  <a:lnTo>
                    <a:pt x="936" y="776"/>
                  </a:lnTo>
                  <a:lnTo>
                    <a:pt x="925" y="809"/>
                  </a:lnTo>
                  <a:lnTo>
                    <a:pt x="910" y="840"/>
                  </a:lnTo>
                  <a:lnTo>
                    <a:pt x="942" y="855"/>
                  </a:lnTo>
                  <a:lnTo>
                    <a:pt x="971" y="874"/>
                  </a:lnTo>
                  <a:lnTo>
                    <a:pt x="998" y="897"/>
                  </a:lnTo>
                  <a:lnTo>
                    <a:pt x="1020" y="925"/>
                  </a:lnTo>
                  <a:lnTo>
                    <a:pt x="1038" y="955"/>
                  </a:lnTo>
                  <a:lnTo>
                    <a:pt x="1051" y="987"/>
                  </a:lnTo>
                  <a:lnTo>
                    <a:pt x="1060" y="1022"/>
                  </a:lnTo>
                  <a:lnTo>
                    <a:pt x="1062" y="1059"/>
                  </a:lnTo>
                  <a:lnTo>
                    <a:pt x="1060" y="1095"/>
                  </a:lnTo>
                  <a:lnTo>
                    <a:pt x="1051" y="1131"/>
                  </a:lnTo>
                  <a:lnTo>
                    <a:pt x="1038" y="1164"/>
                  </a:lnTo>
                  <a:lnTo>
                    <a:pt x="1020" y="1194"/>
                  </a:lnTo>
                  <a:lnTo>
                    <a:pt x="998" y="1220"/>
                  </a:lnTo>
                  <a:lnTo>
                    <a:pt x="971" y="1243"/>
                  </a:lnTo>
                  <a:lnTo>
                    <a:pt x="942" y="1263"/>
                  </a:lnTo>
                  <a:lnTo>
                    <a:pt x="910" y="1278"/>
                  </a:lnTo>
                  <a:lnTo>
                    <a:pt x="925" y="1310"/>
                  </a:lnTo>
                  <a:lnTo>
                    <a:pt x="936" y="1342"/>
                  </a:lnTo>
                  <a:lnTo>
                    <a:pt x="942" y="1376"/>
                  </a:lnTo>
                  <a:lnTo>
                    <a:pt x="944" y="1412"/>
                  </a:lnTo>
                  <a:lnTo>
                    <a:pt x="941" y="1453"/>
                  </a:lnTo>
                  <a:lnTo>
                    <a:pt x="933" y="1492"/>
                  </a:lnTo>
                  <a:lnTo>
                    <a:pt x="919" y="1530"/>
                  </a:lnTo>
                  <a:lnTo>
                    <a:pt x="901" y="1564"/>
                  </a:lnTo>
                  <a:lnTo>
                    <a:pt x="878" y="1596"/>
                  </a:lnTo>
                  <a:lnTo>
                    <a:pt x="851" y="1625"/>
                  </a:lnTo>
                  <a:lnTo>
                    <a:pt x="821" y="1649"/>
                  </a:lnTo>
                  <a:lnTo>
                    <a:pt x="788" y="1670"/>
                  </a:lnTo>
                  <a:lnTo>
                    <a:pt x="753" y="1686"/>
                  </a:lnTo>
                  <a:lnTo>
                    <a:pt x="761" y="1712"/>
                  </a:lnTo>
                  <a:lnTo>
                    <a:pt x="765" y="1737"/>
                  </a:lnTo>
                  <a:lnTo>
                    <a:pt x="767" y="1765"/>
                  </a:lnTo>
                  <a:lnTo>
                    <a:pt x="764" y="1802"/>
                  </a:lnTo>
                  <a:lnTo>
                    <a:pt x="755" y="1839"/>
                  </a:lnTo>
                  <a:lnTo>
                    <a:pt x="741" y="1873"/>
                  </a:lnTo>
                  <a:lnTo>
                    <a:pt x="722" y="1904"/>
                  </a:lnTo>
                  <a:lnTo>
                    <a:pt x="698" y="1931"/>
                  </a:lnTo>
                  <a:lnTo>
                    <a:pt x="671" y="1955"/>
                  </a:lnTo>
                  <a:lnTo>
                    <a:pt x="640" y="1974"/>
                  </a:lnTo>
                  <a:lnTo>
                    <a:pt x="605" y="1988"/>
                  </a:lnTo>
                  <a:lnTo>
                    <a:pt x="570" y="1997"/>
                  </a:lnTo>
                  <a:lnTo>
                    <a:pt x="531" y="2000"/>
                  </a:lnTo>
                  <a:lnTo>
                    <a:pt x="502" y="1998"/>
                  </a:lnTo>
                  <a:lnTo>
                    <a:pt x="475" y="1993"/>
                  </a:lnTo>
                  <a:lnTo>
                    <a:pt x="448" y="1985"/>
                  </a:lnTo>
                  <a:lnTo>
                    <a:pt x="429" y="2017"/>
                  </a:lnTo>
                  <a:lnTo>
                    <a:pt x="406" y="2046"/>
                  </a:lnTo>
                  <a:lnTo>
                    <a:pt x="378" y="2070"/>
                  </a:lnTo>
                  <a:lnTo>
                    <a:pt x="347" y="2090"/>
                  </a:lnTo>
                  <a:lnTo>
                    <a:pt x="313" y="2105"/>
                  </a:lnTo>
                  <a:lnTo>
                    <a:pt x="275" y="2114"/>
                  </a:lnTo>
                  <a:lnTo>
                    <a:pt x="236" y="2117"/>
                  </a:lnTo>
                  <a:lnTo>
                    <a:pt x="199" y="2114"/>
                  </a:lnTo>
                  <a:lnTo>
                    <a:pt x="162" y="2105"/>
                  </a:lnTo>
                  <a:lnTo>
                    <a:pt x="128" y="2091"/>
                  </a:lnTo>
                  <a:lnTo>
                    <a:pt x="97" y="2072"/>
                  </a:lnTo>
                  <a:lnTo>
                    <a:pt x="70" y="2049"/>
                  </a:lnTo>
                  <a:lnTo>
                    <a:pt x="46" y="2021"/>
                  </a:lnTo>
                  <a:lnTo>
                    <a:pt x="27" y="1990"/>
                  </a:lnTo>
                  <a:lnTo>
                    <a:pt x="12" y="1957"/>
                  </a:lnTo>
                  <a:lnTo>
                    <a:pt x="4" y="1921"/>
                  </a:lnTo>
                  <a:lnTo>
                    <a:pt x="0" y="1882"/>
                  </a:lnTo>
                  <a:lnTo>
                    <a:pt x="0" y="235"/>
                  </a:lnTo>
                  <a:lnTo>
                    <a:pt x="4" y="198"/>
                  </a:lnTo>
                  <a:lnTo>
                    <a:pt x="12" y="161"/>
                  </a:lnTo>
                  <a:lnTo>
                    <a:pt x="27" y="127"/>
                  </a:lnTo>
                  <a:lnTo>
                    <a:pt x="46" y="96"/>
                  </a:lnTo>
                  <a:lnTo>
                    <a:pt x="70" y="70"/>
                  </a:lnTo>
                  <a:lnTo>
                    <a:pt x="97" y="45"/>
                  </a:lnTo>
                  <a:lnTo>
                    <a:pt x="128" y="26"/>
                  </a:lnTo>
                  <a:lnTo>
                    <a:pt x="162" y="12"/>
                  </a:lnTo>
                  <a:lnTo>
                    <a:pt x="199" y="3"/>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36">
              <a:extLst>
                <a:ext uri="{FF2B5EF4-FFF2-40B4-BE49-F238E27FC236}">
                  <a16:creationId xmlns:a16="http://schemas.microsoft.com/office/drawing/2014/main" id="{3F841001-EE91-2AC7-04F4-3964D56FF735}"/>
                </a:ext>
              </a:extLst>
            </p:cNvPr>
            <p:cNvSpPr>
              <a:spLocks noEditPoints="1"/>
            </p:cNvSpPr>
            <p:nvPr/>
          </p:nvSpPr>
          <p:spPr bwMode="auto">
            <a:xfrm>
              <a:off x="-1160463" y="3595688"/>
              <a:ext cx="615950" cy="827087"/>
            </a:xfrm>
            <a:custGeom>
              <a:avLst/>
              <a:gdLst>
                <a:gd name="T0" fmla="*/ 1147 w 2713"/>
                <a:gd name="T1" fmla="*/ 3402 h 3647"/>
                <a:gd name="T2" fmla="*/ 1248 w 2713"/>
                <a:gd name="T3" fmla="*/ 3503 h 3647"/>
                <a:gd name="T4" fmla="*/ 1394 w 2713"/>
                <a:gd name="T5" fmla="*/ 3527 h 3647"/>
                <a:gd name="T6" fmla="*/ 1523 w 2713"/>
                <a:gd name="T7" fmla="*/ 3460 h 3647"/>
                <a:gd name="T8" fmla="*/ 1589 w 2713"/>
                <a:gd name="T9" fmla="*/ 3332 h 3647"/>
                <a:gd name="T10" fmla="*/ 1003 w 2713"/>
                <a:gd name="T11" fmla="*/ 3176 h 3647"/>
                <a:gd name="T12" fmla="*/ 978 w 2713"/>
                <a:gd name="T13" fmla="*/ 2824 h 3647"/>
                <a:gd name="T14" fmla="*/ 1721 w 2713"/>
                <a:gd name="T15" fmla="*/ 2881 h 3647"/>
                <a:gd name="T16" fmla="*/ 1443 w 2713"/>
                <a:gd name="T17" fmla="*/ 2 h 3647"/>
                <a:gd name="T18" fmla="*/ 1777 w 2713"/>
                <a:gd name="T19" fmla="*/ 65 h 3647"/>
                <a:gd name="T20" fmla="*/ 2081 w 2713"/>
                <a:gd name="T21" fmla="*/ 209 h 3647"/>
                <a:gd name="T22" fmla="*/ 2346 w 2713"/>
                <a:gd name="T23" fmla="*/ 428 h 3647"/>
                <a:gd name="T24" fmla="*/ 2546 w 2713"/>
                <a:gd name="T25" fmla="*/ 702 h 3647"/>
                <a:gd name="T26" fmla="*/ 2670 w 2713"/>
                <a:gd name="T27" fmla="*/ 1016 h 3647"/>
                <a:gd name="T28" fmla="*/ 2713 w 2713"/>
                <a:gd name="T29" fmla="*/ 1353 h 3647"/>
                <a:gd name="T30" fmla="*/ 2666 w 2713"/>
                <a:gd name="T31" fmla="*/ 1707 h 3647"/>
                <a:gd name="T32" fmla="*/ 2530 w 2713"/>
                <a:gd name="T33" fmla="*/ 2031 h 3647"/>
                <a:gd name="T34" fmla="*/ 2315 w 2713"/>
                <a:gd name="T35" fmla="*/ 2311 h 3647"/>
                <a:gd name="T36" fmla="*/ 2064 w 2713"/>
                <a:gd name="T37" fmla="*/ 2511 h 3647"/>
                <a:gd name="T38" fmla="*/ 1928 w 2713"/>
                <a:gd name="T39" fmla="*/ 2662 h 3647"/>
                <a:gd name="T40" fmla="*/ 1856 w 2713"/>
                <a:gd name="T41" fmla="*/ 2824 h 3647"/>
                <a:gd name="T42" fmla="*/ 1946 w 2713"/>
                <a:gd name="T43" fmla="*/ 3059 h 3647"/>
                <a:gd name="T44" fmla="*/ 1816 w 2713"/>
                <a:gd name="T45" fmla="*/ 3270 h 3647"/>
                <a:gd name="T46" fmla="*/ 1710 w 2713"/>
                <a:gd name="T47" fmla="*/ 3294 h 3647"/>
                <a:gd name="T48" fmla="*/ 1662 w 2713"/>
                <a:gd name="T49" fmla="*/ 3472 h 3647"/>
                <a:gd name="T50" fmla="*/ 1535 w 2713"/>
                <a:gd name="T51" fmla="*/ 3598 h 3647"/>
                <a:gd name="T52" fmla="*/ 1357 w 2713"/>
                <a:gd name="T53" fmla="*/ 3647 h 3647"/>
                <a:gd name="T54" fmla="*/ 1178 w 2713"/>
                <a:gd name="T55" fmla="*/ 3598 h 3647"/>
                <a:gd name="T56" fmla="*/ 1051 w 2713"/>
                <a:gd name="T57" fmla="*/ 3472 h 3647"/>
                <a:gd name="T58" fmla="*/ 1003 w 2713"/>
                <a:gd name="T59" fmla="*/ 3294 h 3647"/>
                <a:gd name="T60" fmla="*/ 896 w 2713"/>
                <a:gd name="T61" fmla="*/ 3270 h 3647"/>
                <a:gd name="T62" fmla="*/ 767 w 2713"/>
                <a:gd name="T63" fmla="*/ 3059 h 3647"/>
                <a:gd name="T64" fmla="*/ 866 w 2713"/>
                <a:gd name="T65" fmla="*/ 2862 h 3647"/>
                <a:gd name="T66" fmla="*/ 808 w 2713"/>
                <a:gd name="T67" fmla="*/ 2705 h 3647"/>
                <a:gd name="T68" fmla="*/ 684 w 2713"/>
                <a:gd name="T69" fmla="*/ 2543 h 3647"/>
                <a:gd name="T70" fmla="*/ 464 w 2713"/>
                <a:gd name="T71" fmla="*/ 2372 h 3647"/>
                <a:gd name="T72" fmla="*/ 236 w 2713"/>
                <a:gd name="T73" fmla="*/ 2117 h 3647"/>
                <a:gd name="T74" fmla="*/ 81 w 2713"/>
                <a:gd name="T75" fmla="*/ 1817 h 3647"/>
                <a:gd name="T76" fmla="*/ 6 w 2713"/>
                <a:gd name="T77" fmla="*/ 1484 h 3647"/>
                <a:gd name="T78" fmla="*/ 119 w 2713"/>
                <a:gd name="T79" fmla="*/ 1399 h 3647"/>
                <a:gd name="T80" fmla="*/ 175 w 2713"/>
                <a:gd name="T81" fmla="*/ 1727 h 3647"/>
                <a:gd name="T82" fmla="*/ 317 w 2713"/>
                <a:gd name="T83" fmla="*/ 2026 h 3647"/>
                <a:gd name="T84" fmla="*/ 534 w 2713"/>
                <a:gd name="T85" fmla="*/ 2277 h 3647"/>
                <a:gd name="T86" fmla="*/ 765 w 2713"/>
                <a:gd name="T87" fmla="*/ 2457 h 3647"/>
                <a:gd name="T88" fmla="*/ 911 w 2713"/>
                <a:gd name="T89" fmla="*/ 2650 h 3647"/>
                <a:gd name="T90" fmla="*/ 1830 w 2713"/>
                <a:gd name="T91" fmla="*/ 2598 h 3647"/>
                <a:gd name="T92" fmla="*/ 1990 w 2713"/>
                <a:gd name="T93" fmla="*/ 2419 h 3647"/>
                <a:gd name="T94" fmla="*/ 2231 w 2713"/>
                <a:gd name="T95" fmla="*/ 2227 h 3647"/>
                <a:gd name="T96" fmla="*/ 2428 w 2713"/>
                <a:gd name="T97" fmla="*/ 1973 h 3647"/>
                <a:gd name="T98" fmla="*/ 2552 w 2713"/>
                <a:gd name="T99" fmla="*/ 1677 h 3647"/>
                <a:gd name="T100" fmla="*/ 2596 w 2713"/>
                <a:gd name="T101" fmla="*/ 1353 h 3647"/>
                <a:gd name="T102" fmla="*/ 2550 w 2713"/>
                <a:gd name="T103" fmla="*/ 1019 h 3647"/>
                <a:gd name="T104" fmla="*/ 2418 w 2713"/>
                <a:gd name="T105" fmla="*/ 714 h 3647"/>
                <a:gd name="T106" fmla="*/ 2204 w 2713"/>
                <a:gd name="T107" fmla="*/ 453 h 3647"/>
                <a:gd name="T108" fmla="*/ 1929 w 2713"/>
                <a:gd name="T109" fmla="*/ 256 h 3647"/>
                <a:gd name="T110" fmla="*/ 1616 w 2713"/>
                <a:gd name="T111" fmla="*/ 145 h 3647"/>
                <a:gd name="T112" fmla="*/ 1277 w 2713"/>
                <a:gd name="T113" fmla="*/ 120 h 3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13" h="3647">
                  <a:moveTo>
                    <a:pt x="1121" y="3294"/>
                  </a:moveTo>
                  <a:lnTo>
                    <a:pt x="1124" y="3332"/>
                  </a:lnTo>
                  <a:lnTo>
                    <a:pt x="1133" y="3369"/>
                  </a:lnTo>
                  <a:lnTo>
                    <a:pt x="1147" y="3402"/>
                  </a:lnTo>
                  <a:lnTo>
                    <a:pt x="1166" y="3433"/>
                  </a:lnTo>
                  <a:lnTo>
                    <a:pt x="1189" y="3460"/>
                  </a:lnTo>
                  <a:lnTo>
                    <a:pt x="1217" y="3483"/>
                  </a:lnTo>
                  <a:lnTo>
                    <a:pt x="1248" y="3503"/>
                  </a:lnTo>
                  <a:lnTo>
                    <a:pt x="1282" y="3518"/>
                  </a:lnTo>
                  <a:lnTo>
                    <a:pt x="1318" y="3527"/>
                  </a:lnTo>
                  <a:lnTo>
                    <a:pt x="1357" y="3530"/>
                  </a:lnTo>
                  <a:lnTo>
                    <a:pt x="1394" y="3527"/>
                  </a:lnTo>
                  <a:lnTo>
                    <a:pt x="1431" y="3518"/>
                  </a:lnTo>
                  <a:lnTo>
                    <a:pt x="1465" y="3503"/>
                  </a:lnTo>
                  <a:lnTo>
                    <a:pt x="1496" y="3483"/>
                  </a:lnTo>
                  <a:lnTo>
                    <a:pt x="1523" y="3460"/>
                  </a:lnTo>
                  <a:lnTo>
                    <a:pt x="1547" y="3433"/>
                  </a:lnTo>
                  <a:lnTo>
                    <a:pt x="1566" y="3402"/>
                  </a:lnTo>
                  <a:lnTo>
                    <a:pt x="1580" y="3369"/>
                  </a:lnTo>
                  <a:lnTo>
                    <a:pt x="1589" y="3332"/>
                  </a:lnTo>
                  <a:lnTo>
                    <a:pt x="1593" y="3294"/>
                  </a:lnTo>
                  <a:lnTo>
                    <a:pt x="1121" y="3294"/>
                  </a:lnTo>
                  <a:close/>
                  <a:moveTo>
                    <a:pt x="1003" y="3059"/>
                  </a:moveTo>
                  <a:lnTo>
                    <a:pt x="1003" y="3176"/>
                  </a:lnTo>
                  <a:lnTo>
                    <a:pt x="1710" y="3176"/>
                  </a:lnTo>
                  <a:lnTo>
                    <a:pt x="1710" y="3059"/>
                  </a:lnTo>
                  <a:lnTo>
                    <a:pt x="1003" y="3059"/>
                  </a:lnTo>
                  <a:close/>
                  <a:moveTo>
                    <a:pt x="978" y="2824"/>
                  </a:moveTo>
                  <a:lnTo>
                    <a:pt x="990" y="2881"/>
                  </a:lnTo>
                  <a:lnTo>
                    <a:pt x="997" y="2941"/>
                  </a:lnTo>
                  <a:lnTo>
                    <a:pt x="1715" y="2941"/>
                  </a:lnTo>
                  <a:lnTo>
                    <a:pt x="1721" y="2881"/>
                  </a:lnTo>
                  <a:lnTo>
                    <a:pt x="1733" y="2824"/>
                  </a:lnTo>
                  <a:lnTo>
                    <a:pt x="978" y="2824"/>
                  </a:lnTo>
                  <a:close/>
                  <a:moveTo>
                    <a:pt x="1357" y="0"/>
                  </a:moveTo>
                  <a:lnTo>
                    <a:pt x="1443" y="2"/>
                  </a:lnTo>
                  <a:lnTo>
                    <a:pt x="1528" y="11"/>
                  </a:lnTo>
                  <a:lnTo>
                    <a:pt x="1613" y="23"/>
                  </a:lnTo>
                  <a:lnTo>
                    <a:pt x="1696" y="42"/>
                  </a:lnTo>
                  <a:lnTo>
                    <a:pt x="1777" y="65"/>
                  </a:lnTo>
                  <a:lnTo>
                    <a:pt x="1855" y="94"/>
                  </a:lnTo>
                  <a:lnTo>
                    <a:pt x="1933" y="127"/>
                  </a:lnTo>
                  <a:lnTo>
                    <a:pt x="2008" y="166"/>
                  </a:lnTo>
                  <a:lnTo>
                    <a:pt x="2081" y="209"/>
                  </a:lnTo>
                  <a:lnTo>
                    <a:pt x="2152" y="256"/>
                  </a:lnTo>
                  <a:lnTo>
                    <a:pt x="2220" y="309"/>
                  </a:lnTo>
                  <a:lnTo>
                    <a:pt x="2285" y="367"/>
                  </a:lnTo>
                  <a:lnTo>
                    <a:pt x="2346" y="428"/>
                  </a:lnTo>
                  <a:lnTo>
                    <a:pt x="2403" y="492"/>
                  </a:lnTo>
                  <a:lnTo>
                    <a:pt x="2455" y="559"/>
                  </a:lnTo>
                  <a:lnTo>
                    <a:pt x="2502" y="629"/>
                  </a:lnTo>
                  <a:lnTo>
                    <a:pt x="2546" y="702"/>
                  </a:lnTo>
                  <a:lnTo>
                    <a:pt x="2583" y="777"/>
                  </a:lnTo>
                  <a:lnTo>
                    <a:pt x="2618" y="855"/>
                  </a:lnTo>
                  <a:lnTo>
                    <a:pt x="2647" y="935"/>
                  </a:lnTo>
                  <a:lnTo>
                    <a:pt x="2670" y="1016"/>
                  </a:lnTo>
                  <a:lnTo>
                    <a:pt x="2689" y="1099"/>
                  </a:lnTo>
                  <a:lnTo>
                    <a:pt x="2702" y="1183"/>
                  </a:lnTo>
                  <a:lnTo>
                    <a:pt x="2711" y="1268"/>
                  </a:lnTo>
                  <a:lnTo>
                    <a:pt x="2713" y="1353"/>
                  </a:lnTo>
                  <a:lnTo>
                    <a:pt x="2710" y="1443"/>
                  </a:lnTo>
                  <a:lnTo>
                    <a:pt x="2701" y="1533"/>
                  </a:lnTo>
                  <a:lnTo>
                    <a:pt x="2686" y="1620"/>
                  </a:lnTo>
                  <a:lnTo>
                    <a:pt x="2666" y="1707"/>
                  </a:lnTo>
                  <a:lnTo>
                    <a:pt x="2640" y="1791"/>
                  </a:lnTo>
                  <a:lnTo>
                    <a:pt x="2609" y="1874"/>
                  </a:lnTo>
                  <a:lnTo>
                    <a:pt x="2572" y="1954"/>
                  </a:lnTo>
                  <a:lnTo>
                    <a:pt x="2530" y="2031"/>
                  </a:lnTo>
                  <a:lnTo>
                    <a:pt x="2484" y="2106"/>
                  </a:lnTo>
                  <a:lnTo>
                    <a:pt x="2432" y="2177"/>
                  </a:lnTo>
                  <a:lnTo>
                    <a:pt x="2376" y="2246"/>
                  </a:lnTo>
                  <a:lnTo>
                    <a:pt x="2315" y="2311"/>
                  </a:lnTo>
                  <a:lnTo>
                    <a:pt x="2249" y="2372"/>
                  </a:lnTo>
                  <a:lnTo>
                    <a:pt x="2179" y="2428"/>
                  </a:lnTo>
                  <a:lnTo>
                    <a:pt x="2106" y="2481"/>
                  </a:lnTo>
                  <a:lnTo>
                    <a:pt x="2064" y="2511"/>
                  </a:lnTo>
                  <a:lnTo>
                    <a:pt x="2025" y="2544"/>
                  </a:lnTo>
                  <a:lnTo>
                    <a:pt x="1989" y="2581"/>
                  </a:lnTo>
                  <a:lnTo>
                    <a:pt x="1957" y="2620"/>
                  </a:lnTo>
                  <a:lnTo>
                    <a:pt x="1928" y="2662"/>
                  </a:lnTo>
                  <a:lnTo>
                    <a:pt x="1903" y="2705"/>
                  </a:lnTo>
                  <a:lnTo>
                    <a:pt x="2065" y="2705"/>
                  </a:lnTo>
                  <a:lnTo>
                    <a:pt x="2065" y="2824"/>
                  </a:lnTo>
                  <a:lnTo>
                    <a:pt x="1856" y="2824"/>
                  </a:lnTo>
                  <a:lnTo>
                    <a:pt x="1842" y="2881"/>
                  </a:lnTo>
                  <a:lnTo>
                    <a:pt x="1832" y="2941"/>
                  </a:lnTo>
                  <a:lnTo>
                    <a:pt x="1946" y="2941"/>
                  </a:lnTo>
                  <a:lnTo>
                    <a:pt x="1946" y="3059"/>
                  </a:lnTo>
                  <a:lnTo>
                    <a:pt x="1829" y="3059"/>
                  </a:lnTo>
                  <a:lnTo>
                    <a:pt x="1829" y="3235"/>
                  </a:lnTo>
                  <a:lnTo>
                    <a:pt x="1825" y="3254"/>
                  </a:lnTo>
                  <a:lnTo>
                    <a:pt x="1816" y="3270"/>
                  </a:lnTo>
                  <a:lnTo>
                    <a:pt x="1804" y="3282"/>
                  </a:lnTo>
                  <a:lnTo>
                    <a:pt x="1788" y="3291"/>
                  </a:lnTo>
                  <a:lnTo>
                    <a:pt x="1770" y="3294"/>
                  </a:lnTo>
                  <a:lnTo>
                    <a:pt x="1710" y="3294"/>
                  </a:lnTo>
                  <a:lnTo>
                    <a:pt x="1707" y="3342"/>
                  </a:lnTo>
                  <a:lnTo>
                    <a:pt x="1698" y="3387"/>
                  </a:lnTo>
                  <a:lnTo>
                    <a:pt x="1682" y="3431"/>
                  </a:lnTo>
                  <a:lnTo>
                    <a:pt x="1662" y="3472"/>
                  </a:lnTo>
                  <a:lnTo>
                    <a:pt x="1637" y="3510"/>
                  </a:lnTo>
                  <a:lnTo>
                    <a:pt x="1607" y="3543"/>
                  </a:lnTo>
                  <a:lnTo>
                    <a:pt x="1573" y="3573"/>
                  </a:lnTo>
                  <a:lnTo>
                    <a:pt x="1535" y="3598"/>
                  </a:lnTo>
                  <a:lnTo>
                    <a:pt x="1494" y="3619"/>
                  </a:lnTo>
                  <a:lnTo>
                    <a:pt x="1451" y="3635"/>
                  </a:lnTo>
                  <a:lnTo>
                    <a:pt x="1404" y="3644"/>
                  </a:lnTo>
                  <a:lnTo>
                    <a:pt x="1357" y="3647"/>
                  </a:lnTo>
                  <a:lnTo>
                    <a:pt x="1309" y="3644"/>
                  </a:lnTo>
                  <a:lnTo>
                    <a:pt x="1262" y="3635"/>
                  </a:lnTo>
                  <a:lnTo>
                    <a:pt x="1219" y="3619"/>
                  </a:lnTo>
                  <a:lnTo>
                    <a:pt x="1178" y="3598"/>
                  </a:lnTo>
                  <a:lnTo>
                    <a:pt x="1140" y="3573"/>
                  </a:lnTo>
                  <a:lnTo>
                    <a:pt x="1106" y="3543"/>
                  </a:lnTo>
                  <a:lnTo>
                    <a:pt x="1076" y="3510"/>
                  </a:lnTo>
                  <a:lnTo>
                    <a:pt x="1051" y="3472"/>
                  </a:lnTo>
                  <a:lnTo>
                    <a:pt x="1031" y="3431"/>
                  </a:lnTo>
                  <a:lnTo>
                    <a:pt x="1015" y="3387"/>
                  </a:lnTo>
                  <a:lnTo>
                    <a:pt x="1005" y="3342"/>
                  </a:lnTo>
                  <a:lnTo>
                    <a:pt x="1003" y="3294"/>
                  </a:lnTo>
                  <a:lnTo>
                    <a:pt x="943" y="3294"/>
                  </a:lnTo>
                  <a:lnTo>
                    <a:pt x="925" y="3291"/>
                  </a:lnTo>
                  <a:lnTo>
                    <a:pt x="909" y="3282"/>
                  </a:lnTo>
                  <a:lnTo>
                    <a:pt x="896" y="3270"/>
                  </a:lnTo>
                  <a:lnTo>
                    <a:pt x="888" y="3254"/>
                  </a:lnTo>
                  <a:lnTo>
                    <a:pt x="884" y="3235"/>
                  </a:lnTo>
                  <a:lnTo>
                    <a:pt x="884" y="3059"/>
                  </a:lnTo>
                  <a:lnTo>
                    <a:pt x="767" y="3059"/>
                  </a:lnTo>
                  <a:lnTo>
                    <a:pt x="767" y="2941"/>
                  </a:lnTo>
                  <a:lnTo>
                    <a:pt x="880" y="2941"/>
                  </a:lnTo>
                  <a:lnTo>
                    <a:pt x="873" y="2901"/>
                  </a:lnTo>
                  <a:lnTo>
                    <a:pt x="866" y="2862"/>
                  </a:lnTo>
                  <a:lnTo>
                    <a:pt x="855" y="2824"/>
                  </a:lnTo>
                  <a:lnTo>
                    <a:pt x="648" y="2824"/>
                  </a:lnTo>
                  <a:lnTo>
                    <a:pt x="648" y="2705"/>
                  </a:lnTo>
                  <a:lnTo>
                    <a:pt x="808" y="2705"/>
                  </a:lnTo>
                  <a:lnTo>
                    <a:pt x="781" y="2661"/>
                  </a:lnTo>
                  <a:lnTo>
                    <a:pt x="753" y="2619"/>
                  </a:lnTo>
                  <a:lnTo>
                    <a:pt x="720" y="2579"/>
                  </a:lnTo>
                  <a:lnTo>
                    <a:pt x="684" y="2543"/>
                  </a:lnTo>
                  <a:lnTo>
                    <a:pt x="645" y="2509"/>
                  </a:lnTo>
                  <a:lnTo>
                    <a:pt x="604" y="2478"/>
                  </a:lnTo>
                  <a:lnTo>
                    <a:pt x="532" y="2427"/>
                  </a:lnTo>
                  <a:lnTo>
                    <a:pt x="464" y="2372"/>
                  </a:lnTo>
                  <a:lnTo>
                    <a:pt x="401" y="2313"/>
                  </a:lnTo>
                  <a:lnTo>
                    <a:pt x="341" y="2251"/>
                  </a:lnTo>
                  <a:lnTo>
                    <a:pt x="287" y="2186"/>
                  </a:lnTo>
                  <a:lnTo>
                    <a:pt x="236" y="2117"/>
                  </a:lnTo>
                  <a:lnTo>
                    <a:pt x="191" y="2047"/>
                  </a:lnTo>
                  <a:lnTo>
                    <a:pt x="150" y="1973"/>
                  </a:lnTo>
                  <a:lnTo>
                    <a:pt x="113" y="1895"/>
                  </a:lnTo>
                  <a:lnTo>
                    <a:pt x="81" y="1817"/>
                  </a:lnTo>
                  <a:lnTo>
                    <a:pt x="54" y="1736"/>
                  </a:lnTo>
                  <a:lnTo>
                    <a:pt x="33" y="1654"/>
                  </a:lnTo>
                  <a:lnTo>
                    <a:pt x="17" y="1570"/>
                  </a:lnTo>
                  <a:lnTo>
                    <a:pt x="6" y="1484"/>
                  </a:lnTo>
                  <a:lnTo>
                    <a:pt x="0" y="1398"/>
                  </a:lnTo>
                  <a:lnTo>
                    <a:pt x="0" y="1310"/>
                  </a:lnTo>
                  <a:lnTo>
                    <a:pt x="119" y="1314"/>
                  </a:lnTo>
                  <a:lnTo>
                    <a:pt x="119" y="1399"/>
                  </a:lnTo>
                  <a:lnTo>
                    <a:pt x="124" y="1483"/>
                  </a:lnTo>
                  <a:lnTo>
                    <a:pt x="136" y="1566"/>
                  </a:lnTo>
                  <a:lnTo>
                    <a:pt x="153" y="1648"/>
                  </a:lnTo>
                  <a:lnTo>
                    <a:pt x="175" y="1727"/>
                  </a:lnTo>
                  <a:lnTo>
                    <a:pt x="203" y="1806"/>
                  </a:lnTo>
                  <a:lnTo>
                    <a:pt x="236" y="1881"/>
                  </a:lnTo>
                  <a:lnTo>
                    <a:pt x="274" y="1955"/>
                  </a:lnTo>
                  <a:lnTo>
                    <a:pt x="317" y="2026"/>
                  </a:lnTo>
                  <a:lnTo>
                    <a:pt x="365" y="2093"/>
                  </a:lnTo>
                  <a:lnTo>
                    <a:pt x="417" y="2157"/>
                  </a:lnTo>
                  <a:lnTo>
                    <a:pt x="473" y="2219"/>
                  </a:lnTo>
                  <a:lnTo>
                    <a:pt x="534" y="2277"/>
                  </a:lnTo>
                  <a:lnTo>
                    <a:pt x="600" y="2331"/>
                  </a:lnTo>
                  <a:lnTo>
                    <a:pt x="669" y="2380"/>
                  </a:lnTo>
                  <a:lnTo>
                    <a:pt x="719" y="2417"/>
                  </a:lnTo>
                  <a:lnTo>
                    <a:pt x="765" y="2457"/>
                  </a:lnTo>
                  <a:lnTo>
                    <a:pt x="807" y="2501"/>
                  </a:lnTo>
                  <a:lnTo>
                    <a:pt x="846" y="2547"/>
                  </a:lnTo>
                  <a:lnTo>
                    <a:pt x="880" y="2598"/>
                  </a:lnTo>
                  <a:lnTo>
                    <a:pt x="911" y="2650"/>
                  </a:lnTo>
                  <a:lnTo>
                    <a:pt x="937" y="2705"/>
                  </a:lnTo>
                  <a:lnTo>
                    <a:pt x="1773" y="2705"/>
                  </a:lnTo>
                  <a:lnTo>
                    <a:pt x="1800" y="2651"/>
                  </a:lnTo>
                  <a:lnTo>
                    <a:pt x="1830" y="2598"/>
                  </a:lnTo>
                  <a:lnTo>
                    <a:pt x="1864" y="2548"/>
                  </a:lnTo>
                  <a:lnTo>
                    <a:pt x="1903" y="2502"/>
                  </a:lnTo>
                  <a:lnTo>
                    <a:pt x="1945" y="2459"/>
                  </a:lnTo>
                  <a:lnTo>
                    <a:pt x="1990" y="2419"/>
                  </a:lnTo>
                  <a:lnTo>
                    <a:pt x="2040" y="2383"/>
                  </a:lnTo>
                  <a:lnTo>
                    <a:pt x="2108" y="2335"/>
                  </a:lnTo>
                  <a:lnTo>
                    <a:pt x="2171" y="2283"/>
                  </a:lnTo>
                  <a:lnTo>
                    <a:pt x="2231" y="2227"/>
                  </a:lnTo>
                  <a:lnTo>
                    <a:pt x="2287" y="2168"/>
                  </a:lnTo>
                  <a:lnTo>
                    <a:pt x="2338" y="2106"/>
                  </a:lnTo>
                  <a:lnTo>
                    <a:pt x="2386" y="2040"/>
                  </a:lnTo>
                  <a:lnTo>
                    <a:pt x="2428" y="1973"/>
                  </a:lnTo>
                  <a:lnTo>
                    <a:pt x="2466" y="1902"/>
                  </a:lnTo>
                  <a:lnTo>
                    <a:pt x="2500" y="1829"/>
                  </a:lnTo>
                  <a:lnTo>
                    <a:pt x="2528" y="1754"/>
                  </a:lnTo>
                  <a:lnTo>
                    <a:pt x="2552" y="1677"/>
                  </a:lnTo>
                  <a:lnTo>
                    <a:pt x="2571" y="1597"/>
                  </a:lnTo>
                  <a:lnTo>
                    <a:pt x="2584" y="1517"/>
                  </a:lnTo>
                  <a:lnTo>
                    <a:pt x="2592" y="1436"/>
                  </a:lnTo>
                  <a:lnTo>
                    <a:pt x="2596" y="1353"/>
                  </a:lnTo>
                  <a:lnTo>
                    <a:pt x="2592" y="1268"/>
                  </a:lnTo>
                  <a:lnTo>
                    <a:pt x="2583" y="1183"/>
                  </a:lnTo>
                  <a:lnTo>
                    <a:pt x="2570" y="1100"/>
                  </a:lnTo>
                  <a:lnTo>
                    <a:pt x="2550" y="1019"/>
                  </a:lnTo>
                  <a:lnTo>
                    <a:pt x="2525" y="939"/>
                  </a:lnTo>
                  <a:lnTo>
                    <a:pt x="2495" y="862"/>
                  </a:lnTo>
                  <a:lnTo>
                    <a:pt x="2458" y="787"/>
                  </a:lnTo>
                  <a:lnTo>
                    <a:pt x="2418" y="714"/>
                  </a:lnTo>
                  <a:lnTo>
                    <a:pt x="2372" y="644"/>
                  </a:lnTo>
                  <a:lnTo>
                    <a:pt x="2321" y="577"/>
                  </a:lnTo>
                  <a:lnTo>
                    <a:pt x="2265" y="513"/>
                  </a:lnTo>
                  <a:lnTo>
                    <a:pt x="2204" y="453"/>
                  </a:lnTo>
                  <a:lnTo>
                    <a:pt x="2140" y="396"/>
                  </a:lnTo>
                  <a:lnTo>
                    <a:pt x="2072" y="345"/>
                  </a:lnTo>
                  <a:lnTo>
                    <a:pt x="2003" y="298"/>
                  </a:lnTo>
                  <a:lnTo>
                    <a:pt x="1929" y="256"/>
                  </a:lnTo>
                  <a:lnTo>
                    <a:pt x="1854" y="221"/>
                  </a:lnTo>
                  <a:lnTo>
                    <a:pt x="1777" y="190"/>
                  </a:lnTo>
                  <a:lnTo>
                    <a:pt x="1697" y="165"/>
                  </a:lnTo>
                  <a:lnTo>
                    <a:pt x="1616" y="145"/>
                  </a:lnTo>
                  <a:lnTo>
                    <a:pt x="1533" y="130"/>
                  </a:lnTo>
                  <a:lnTo>
                    <a:pt x="1449" y="120"/>
                  </a:lnTo>
                  <a:lnTo>
                    <a:pt x="1363" y="118"/>
                  </a:lnTo>
                  <a:lnTo>
                    <a:pt x="1277" y="120"/>
                  </a:lnTo>
                  <a:lnTo>
                    <a:pt x="1270" y="3"/>
                  </a:lnTo>
                  <a:lnTo>
                    <a:pt x="13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37">
              <a:extLst>
                <a:ext uri="{FF2B5EF4-FFF2-40B4-BE49-F238E27FC236}">
                  <a16:creationId xmlns:a16="http://schemas.microsoft.com/office/drawing/2014/main" id="{99159A1A-304A-AE69-9AA7-78DAC55882AB}"/>
                </a:ext>
              </a:extLst>
            </p:cNvPr>
            <p:cNvSpPr>
              <a:spLocks noEditPoints="1"/>
            </p:cNvSpPr>
            <p:nvPr/>
          </p:nvSpPr>
          <p:spPr bwMode="auto">
            <a:xfrm>
              <a:off x="-1185863" y="3595688"/>
              <a:ext cx="160337" cy="160337"/>
            </a:xfrm>
            <a:custGeom>
              <a:avLst/>
              <a:gdLst>
                <a:gd name="T0" fmla="*/ 325 w 708"/>
                <a:gd name="T1" fmla="*/ 291 h 706"/>
                <a:gd name="T2" fmla="*/ 254 w 708"/>
                <a:gd name="T3" fmla="*/ 353 h 706"/>
                <a:gd name="T4" fmla="*/ 325 w 708"/>
                <a:gd name="T5" fmla="*/ 414 h 706"/>
                <a:gd name="T6" fmla="*/ 383 w 708"/>
                <a:gd name="T7" fmla="*/ 414 h 706"/>
                <a:gd name="T8" fmla="*/ 453 w 708"/>
                <a:gd name="T9" fmla="*/ 353 h 706"/>
                <a:gd name="T10" fmla="*/ 383 w 708"/>
                <a:gd name="T11" fmla="*/ 291 h 706"/>
                <a:gd name="T12" fmla="*/ 354 w 708"/>
                <a:gd name="T13" fmla="*/ 0 h 706"/>
                <a:gd name="T14" fmla="*/ 389 w 708"/>
                <a:gd name="T15" fmla="*/ 11 h 706"/>
                <a:gd name="T16" fmla="*/ 410 w 708"/>
                <a:gd name="T17" fmla="*/ 40 h 706"/>
                <a:gd name="T18" fmla="*/ 416 w 708"/>
                <a:gd name="T19" fmla="*/ 97 h 706"/>
                <a:gd name="T20" fmla="*/ 439 w 708"/>
                <a:gd name="T21" fmla="*/ 167 h 706"/>
                <a:gd name="T22" fmla="*/ 482 w 708"/>
                <a:gd name="T23" fmla="*/ 225 h 706"/>
                <a:gd name="T24" fmla="*/ 540 w 708"/>
                <a:gd name="T25" fmla="*/ 267 h 706"/>
                <a:gd name="T26" fmla="*/ 610 w 708"/>
                <a:gd name="T27" fmla="*/ 291 h 706"/>
                <a:gd name="T28" fmla="*/ 668 w 708"/>
                <a:gd name="T29" fmla="*/ 297 h 706"/>
                <a:gd name="T30" fmla="*/ 697 w 708"/>
                <a:gd name="T31" fmla="*/ 318 h 706"/>
                <a:gd name="T32" fmla="*/ 708 w 708"/>
                <a:gd name="T33" fmla="*/ 353 h 706"/>
                <a:gd name="T34" fmla="*/ 697 w 708"/>
                <a:gd name="T35" fmla="*/ 388 h 706"/>
                <a:gd name="T36" fmla="*/ 668 w 708"/>
                <a:gd name="T37" fmla="*/ 409 h 706"/>
                <a:gd name="T38" fmla="*/ 610 w 708"/>
                <a:gd name="T39" fmla="*/ 414 h 706"/>
                <a:gd name="T40" fmla="*/ 540 w 708"/>
                <a:gd name="T41" fmla="*/ 438 h 706"/>
                <a:gd name="T42" fmla="*/ 482 w 708"/>
                <a:gd name="T43" fmla="*/ 481 h 706"/>
                <a:gd name="T44" fmla="*/ 439 w 708"/>
                <a:gd name="T45" fmla="*/ 539 h 706"/>
                <a:gd name="T46" fmla="*/ 416 w 708"/>
                <a:gd name="T47" fmla="*/ 609 h 706"/>
                <a:gd name="T48" fmla="*/ 410 w 708"/>
                <a:gd name="T49" fmla="*/ 665 h 706"/>
                <a:gd name="T50" fmla="*/ 389 w 708"/>
                <a:gd name="T51" fmla="*/ 695 h 706"/>
                <a:gd name="T52" fmla="*/ 354 w 708"/>
                <a:gd name="T53" fmla="*/ 706 h 706"/>
                <a:gd name="T54" fmla="*/ 319 w 708"/>
                <a:gd name="T55" fmla="*/ 695 h 706"/>
                <a:gd name="T56" fmla="*/ 298 w 708"/>
                <a:gd name="T57" fmla="*/ 665 h 706"/>
                <a:gd name="T58" fmla="*/ 292 w 708"/>
                <a:gd name="T59" fmla="*/ 609 h 706"/>
                <a:gd name="T60" fmla="*/ 269 w 708"/>
                <a:gd name="T61" fmla="*/ 539 h 706"/>
                <a:gd name="T62" fmla="*/ 226 w 708"/>
                <a:gd name="T63" fmla="*/ 481 h 706"/>
                <a:gd name="T64" fmla="*/ 167 w 708"/>
                <a:gd name="T65" fmla="*/ 438 h 706"/>
                <a:gd name="T66" fmla="*/ 97 w 708"/>
                <a:gd name="T67" fmla="*/ 414 h 706"/>
                <a:gd name="T68" fmla="*/ 41 w 708"/>
                <a:gd name="T69" fmla="*/ 409 h 706"/>
                <a:gd name="T70" fmla="*/ 12 w 708"/>
                <a:gd name="T71" fmla="*/ 388 h 706"/>
                <a:gd name="T72" fmla="*/ 0 w 708"/>
                <a:gd name="T73" fmla="*/ 353 h 706"/>
                <a:gd name="T74" fmla="*/ 12 w 708"/>
                <a:gd name="T75" fmla="*/ 318 h 706"/>
                <a:gd name="T76" fmla="*/ 41 w 708"/>
                <a:gd name="T77" fmla="*/ 297 h 706"/>
                <a:gd name="T78" fmla="*/ 97 w 708"/>
                <a:gd name="T79" fmla="*/ 291 h 706"/>
                <a:gd name="T80" fmla="*/ 167 w 708"/>
                <a:gd name="T81" fmla="*/ 267 h 706"/>
                <a:gd name="T82" fmla="*/ 226 w 708"/>
                <a:gd name="T83" fmla="*/ 225 h 706"/>
                <a:gd name="T84" fmla="*/ 269 w 708"/>
                <a:gd name="T85" fmla="*/ 167 h 706"/>
                <a:gd name="T86" fmla="*/ 292 w 708"/>
                <a:gd name="T87" fmla="*/ 97 h 706"/>
                <a:gd name="T88" fmla="*/ 298 w 708"/>
                <a:gd name="T89" fmla="*/ 40 h 706"/>
                <a:gd name="T90" fmla="*/ 319 w 708"/>
                <a:gd name="T91" fmla="*/ 11 h 706"/>
                <a:gd name="T92" fmla="*/ 354 w 708"/>
                <a:gd name="T93"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8" h="706">
                  <a:moveTo>
                    <a:pt x="354" y="254"/>
                  </a:moveTo>
                  <a:lnTo>
                    <a:pt x="325" y="291"/>
                  </a:lnTo>
                  <a:lnTo>
                    <a:pt x="292" y="325"/>
                  </a:lnTo>
                  <a:lnTo>
                    <a:pt x="254" y="353"/>
                  </a:lnTo>
                  <a:lnTo>
                    <a:pt x="292" y="381"/>
                  </a:lnTo>
                  <a:lnTo>
                    <a:pt x="325" y="414"/>
                  </a:lnTo>
                  <a:lnTo>
                    <a:pt x="354" y="452"/>
                  </a:lnTo>
                  <a:lnTo>
                    <a:pt x="383" y="414"/>
                  </a:lnTo>
                  <a:lnTo>
                    <a:pt x="416" y="381"/>
                  </a:lnTo>
                  <a:lnTo>
                    <a:pt x="453" y="353"/>
                  </a:lnTo>
                  <a:lnTo>
                    <a:pt x="416" y="325"/>
                  </a:lnTo>
                  <a:lnTo>
                    <a:pt x="383" y="291"/>
                  </a:lnTo>
                  <a:lnTo>
                    <a:pt x="354" y="254"/>
                  </a:lnTo>
                  <a:close/>
                  <a:moveTo>
                    <a:pt x="354" y="0"/>
                  </a:moveTo>
                  <a:lnTo>
                    <a:pt x="372" y="3"/>
                  </a:lnTo>
                  <a:lnTo>
                    <a:pt x="389" y="11"/>
                  </a:lnTo>
                  <a:lnTo>
                    <a:pt x="402" y="24"/>
                  </a:lnTo>
                  <a:lnTo>
                    <a:pt x="410" y="40"/>
                  </a:lnTo>
                  <a:lnTo>
                    <a:pt x="413" y="59"/>
                  </a:lnTo>
                  <a:lnTo>
                    <a:pt x="416" y="97"/>
                  </a:lnTo>
                  <a:lnTo>
                    <a:pt x="425" y="134"/>
                  </a:lnTo>
                  <a:lnTo>
                    <a:pt x="439" y="167"/>
                  </a:lnTo>
                  <a:lnTo>
                    <a:pt x="458" y="198"/>
                  </a:lnTo>
                  <a:lnTo>
                    <a:pt x="482" y="225"/>
                  </a:lnTo>
                  <a:lnTo>
                    <a:pt x="509" y="249"/>
                  </a:lnTo>
                  <a:lnTo>
                    <a:pt x="540" y="267"/>
                  </a:lnTo>
                  <a:lnTo>
                    <a:pt x="575" y="282"/>
                  </a:lnTo>
                  <a:lnTo>
                    <a:pt x="610" y="291"/>
                  </a:lnTo>
                  <a:lnTo>
                    <a:pt x="649" y="294"/>
                  </a:lnTo>
                  <a:lnTo>
                    <a:pt x="668" y="297"/>
                  </a:lnTo>
                  <a:lnTo>
                    <a:pt x="683" y="305"/>
                  </a:lnTo>
                  <a:lnTo>
                    <a:pt x="697" y="318"/>
                  </a:lnTo>
                  <a:lnTo>
                    <a:pt x="704" y="335"/>
                  </a:lnTo>
                  <a:lnTo>
                    <a:pt x="708" y="353"/>
                  </a:lnTo>
                  <a:lnTo>
                    <a:pt x="704" y="371"/>
                  </a:lnTo>
                  <a:lnTo>
                    <a:pt x="697" y="388"/>
                  </a:lnTo>
                  <a:lnTo>
                    <a:pt x="683" y="400"/>
                  </a:lnTo>
                  <a:lnTo>
                    <a:pt x="668" y="409"/>
                  </a:lnTo>
                  <a:lnTo>
                    <a:pt x="649" y="412"/>
                  </a:lnTo>
                  <a:lnTo>
                    <a:pt x="610" y="414"/>
                  </a:lnTo>
                  <a:lnTo>
                    <a:pt x="575" y="424"/>
                  </a:lnTo>
                  <a:lnTo>
                    <a:pt x="540" y="438"/>
                  </a:lnTo>
                  <a:lnTo>
                    <a:pt x="509" y="458"/>
                  </a:lnTo>
                  <a:lnTo>
                    <a:pt x="482" y="481"/>
                  </a:lnTo>
                  <a:lnTo>
                    <a:pt x="458" y="508"/>
                  </a:lnTo>
                  <a:lnTo>
                    <a:pt x="439" y="539"/>
                  </a:lnTo>
                  <a:lnTo>
                    <a:pt x="425" y="572"/>
                  </a:lnTo>
                  <a:lnTo>
                    <a:pt x="416" y="609"/>
                  </a:lnTo>
                  <a:lnTo>
                    <a:pt x="413" y="648"/>
                  </a:lnTo>
                  <a:lnTo>
                    <a:pt x="410" y="665"/>
                  </a:lnTo>
                  <a:lnTo>
                    <a:pt x="402" y="682"/>
                  </a:lnTo>
                  <a:lnTo>
                    <a:pt x="389" y="695"/>
                  </a:lnTo>
                  <a:lnTo>
                    <a:pt x="372" y="703"/>
                  </a:lnTo>
                  <a:lnTo>
                    <a:pt x="354" y="706"/>
                  </a:lnTo>
                  <a:lnTo>
                    <a:pt x="335" y="703"/>
                  </a:lnTo>
                  <a:lnTo>
                    <a:pt x="319" y="695"/>
                  </a:lnTo>
                  <a:lnTo>
                    <a:pt x="306" y="682"/>
                  </a:lnTo>
                  <a:lnTo>
                    <a:pt x="298" y="665"/>
                  </a:lnTo>
                  <a:lnTo>
                    <a:pt x="294" y="648"/>
                  </a:lnTo>
                  <a:lnTo>
                    <a:pt x="292" y="609"/>
                  </a:lnTo>
                  <a:lnTo>
                    <a:pt x="283" y="572"/>
                  </a:lnTo>
                  <a:lnTo>
                    <a:pt x="269" y="539"/>
                  </a:lnTo>
                  <a:lnTo>
                    <a:pt x="249" y="508"/>
                  </a:lnTo>
                  <a:lnTo>
                    <a:pt x="226" y="481"/>
                  </a:lnTo>
                  <a:lnTo>
                    <a:pt x="198" y="458"/>
                  </a:lnTo>
                  <a:lnTo>
                    <a:pt x="167" y="438"/>
                  </a:lnTo>
                  <a:lnTo>
                    <a:pt x="134" y="424"/>
                  </a:lnTo>
                  <a:lnTo>
                    <a:pt x="97" y="414"/>
                  </a:lnTo>
                  <a:lnTo>
                    <a:pt x="59" y="412"/>
                  </a:lnTo>
                  <a:lnTo>
                    <a:pt x="41" y="409"/>
                  </a:lnTo>
                  <a:lnTo>
                    <a:pt x="24" y="400"/>
                  </a:lnTo>
                  <a:lnTo>
                    <a:pt x="12" y="388"/>
                  </a:lnTo>
                  <a:lnTo>
                    <a:pt x="3" y="371"/>
                  </a:lnTo>
                  <a:lnTo>
                    <a:pt x="0" y="353"/>
                  </a:lnTo>
                  <a:lnTo>
                    <a:pt x="3" y="335"/>
                  </a:lnTo>
                  <a:lnTo>
                    <a:pt x="12" y="318"/>
                  </a:lnTo>
                  <a:lnTo>
                    <a:pt x="24" y="305"/>
                  </a:lnTo>
                  <a:lnTo>
                    <a:pt x="41" y="297"/>
                  </a:lnTo>
                  <a:lnTo>
                    <a:pt x="59" y="294"/>
                  </a:lnTo>
                  <a:lnTo>
                    <a:pt x="97" y="291"/>
                  </a:lnTo>
                  <a:lnTo>
                    <a:pt x="134" y="282"/>
                  </a:lnTo>
                  <a:lnTo>
                    <a:pt x="167" y="267"/>
                  </a:lnTo>
                  <a:lnTo>
                    <a:pt x="198" y="249"/>
                  </a:lnTo>
                  <a:lnTo>
                    <a:pt x="226" y="225"/>
                  </a:lnTo>
                  <a:lnTo>
                    <a:pt x="249" y="198"/>
                  </a:lnTo>
                  <a:lnTo>
                    <a:pt x="269" y="167"/>
                  </a:lnTo>
                  <a:lnTo>
                    <a:pt x="283" y="134"/>
                  </a:lnTo>
                  <a:lnTo>
                    <a:pt x="292" y="97"/>
                  </a:lnTo>
                  <a:lnTo>
                    <a:pt x="294" y="59"/>
                  </a:lnTo>
                  <a:lnTo>
                    <a:pt x="298" y="40"/>
                  </a:lnTo>
                  <a:lnTo>
                    <a:pt x="306" y="24"/>
                  </a:lnTo>
                  <a:lnTo>
                    <a:pt x="319" y="11"/>
                  </a:lnTo>
                  <a:lnTo>
                    <a:pt x="335" y="3"/>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38">
              <a:extLst>
                <a:ext uri="{FF2B5EF4-FFF2-40B4-BE49-F238E27FC236}">
                  <a16:creationId xmlns:a16="http://schemas.microsoft.com/office/drawing/2014/main" id="{E39E6D0F-8BCB-45C5-9BFB-AA5FF50F726F}"/>
                </a:ext>
              </a:extLst>
            </p:cNvPr>
            <p:cNvSpPr>
              <a:spLocks noEditPoints="1"/>
            </p:cNvSpPr>
            <p:nvPr/>
          </p:nvSpPr>
          <p:spPr bwMode="auto">
            <a:xfrm>
              <a:off x="-1266825" y="3729038"/>
              <a:ext cx="160337" cy="160337"/>
            </a:xfrm>
            <a:custGeom>
              <a:avLst/>
              <a:gdLst>
                <a:gd name="T0" fmla="*/ 325 w 708"/>
                <a:gd name="T1" fmla="*/ 292 h 706"/>
                <a:gd name="T2" fmla="*/ 255 w 708"/>
                <a:gd name="T3" fmla="*/ 354 h 706"/>
                <a:gd name="T4" fmla="*/ 325 w 708"/>
                <a:gd name="T5" fmla="*/ 415 h 706"/>
                <a:gd name="T6" fmla="*/ 382 w 708"/>
                <a:gd name="T7" fmla="*/ 415 h 706"/>
                <a:gd name="T8" fmla="*/ 453 w 708"/>
                <a:gd name="T9" fmla="*/ 354 h 706"/>
                <a:gd name="T10" fmla="*/ 382 w 708"/>
                <a:gd name="T11" fmla="*/ 292 h 706"/>
                <a:gd name="T12" fmla="*/ 354 w 708"/>
                <a:gd name="T13" fmla="*/ 0 h 706"/>
                <a:gd name="T14" fmla="*/ 389 w 708"/>
                <a:gd name="T15" fmla="*/ 12 h 706"/>
                <a:gd name="T16" fmla="*/ 410 w 708"/>
                <a:gd name="T17" fmla="*/ 41 h 706"/>
                <a:gd name="T18" fmla="*/ 416 w 708"/>
                <a:gd name="T19" fmla="*/ 97 h 706"/>
                <a:gd name="T20" fmla="*/ 439 w 708"/>
                <a:gd name="T21" fmla="*/ 167 h 706"/>
                <a:gd name="T22" fmla="*/ 482 w 708"/>
                <a:gd name="T23" fmla="*/ 225 h 706"/>
                <a:gd name="T24" fmla="*/ 541 w 708"/>
                <a:gd name="T25" fmla="*/ 268 h 706"/>
                <a:gd name="T26" fmla="*/ 611 w 708"/>
                <a:gd name="T27" fmla="*/ 292 h 706"/>
                <a:gd name="T28" fmla="*/ 667 w 708"/>
                <a:gd name="T29" fmla="*/ 297 h 706"/>
                <a:gd name="T30" fmla="*/ 696 w 708"/>
                <a:gd name="T31" fmla="*/ 318 h 706"/>
                <a:gd name="T32" fmla="*/ 708 w 708"/>
                <a:gd name="T33" fmla="*/ 354 h 706"/>
                <a:gd name="T34" fmla="*/ 696 w 708"/>
                <a:gd name="T35" fmla="*/ 388 h 706"/>
                <a:gd name="T36" fmla="*/ 667 w 708"/>
                <a:gd name="T37" fmla="*/ 409 h 706"/>
                <a:gd name="T38" fmla="*/ 611 w 708"/>
                <a:gd name="T39" fmla="*/ 415 h 706"/>
                <a:gd name="T40" fmla="*/ 541 w 708"/>
                <a:gd name="T41" fmla="*/ 439 h 706"/>
                <a:gd name="T42" fmla="*/ 482 w 708"/>
                <a:gd name="T43" fmla="*/ 481 h 706"/>
                <a:gd name="T44" fmla="*/ 439 w 708"/>
                <a:gd name="T45" fmla="*/ 539 h 706"/>
                <a:gd name="T46" fmla="*/ 416 w 708"/>
                <a:gd name="T47" fmla="*/ 609 h 706"/>
                <a:gd name="T48" fmla="*/ 410 w 708"/>
                <a:gd name="T49" fmla="*/ 666 h 706"/>
                <a:gd name="T50" fmla="*/ 389 w 708"/>
                <a:gd name="T51" fmla="*/ 695 h 706"/>
                <a:gd name="T52" fmla="*/ 354 w 708"/>
                <a:gd name="T53" fmla="*/ 706 h 706"/>
                <a:gd name="T54" fmla="*/ 319 w 708"/>
                <a:gd name="T55" fmla="*/ 695 h 706"/>
                <a:gd name="T56" fmla="*/ 298 w 708"/>
                <a:gd name="T57" fmla="*/ 666 h 706"/>
                <a:gd name="T58" fmla="*/ 291 w 708"/>
                <a:gd name="T59" fmla="*/ 609 h 706"/>
                <a:gd name="T60" fmla="*/ 268 w 708"/>
                <a:gd name="T61" fmla="*/ 539 h 706"/>
                <a:gd name="T62" fmla="*/ 226 w 708"/>
                <a:gd name="T63" fmla="*/ 481 h 706"/>
                <a:gd name="T64" fmla="*/ 167 w 708"/>
                <a:gd name="T65" fmla="*/ 439 h 706"/>
                <a:gd name="T66" fmla="*/ 98 w 708"/>
                <a:gd name="T67" fmla="*/ 415 h 706"/>
                <a:gd name="T68" fmla="*/ 40 w 708"/>
                <a:gd name="T69" fmla="*/ 409 h 706"/>
                <a:gd name="T70" fmla="*/ 11 w 708"/>
                <a:gd name="T71" fmla="*/ 388 h 706"/>
                <a:gd name="T72" fmla="*/ 0 w 708"/>
                <a:gd name="T73" fmla="*/ 354 h 706"/>
                <a:gd name="T74" fmla="*/ 11 w 708"/>
                <a:gd name="T75" fmla="*/ 318 h 706"/>
                <a:gd name="T76" fmla="*/ 40 w 708"/>
                <a:gd name="T77" fmla="*/ 297 h 706"/>
                <a:gd name="T78" fmla="*/ 98 w 708"/>
                <a:gd name="T79" fmla="*/ 292 h 706"/>
                <a:gd name="T80" fmla="*/ 167 w 708"/>
                <a:gd name="T81" fmla="*/ 268 h 706"/>
                <a:gd name="T82" fmla="*/ 226 w 708"/>
                <a:gd name="T83" fmla="*/ 225 h 706"/>
                <a:gd name="T84" fmla="*/ 268 w 708"/>
                <a:gd name="T85" fmla="*/ 167 h 706"/>
                <a:gd name="T86" fmla="*/ 291 w 708"/>
                <a:gd name="T87" fmla="*/ 97 h 706"/>
                <a:gd name="T88" fmla="*/ 298 w 708"/>
                <a:gd name="T89" fmla="*/ 41 h 706"/>
                <a:gd name="T90" fmla="*/ 319 w 708"/>
                <a:gd name="T91" fmla="*/ 12 h 706"/>
                <a:gd name="T92" fmla="*/ 354 w 708"/>
                <a:gd name="T93"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8" h="706">
                  <a:moveTo>
                    <a:pt x="354" y="254"/>
                  </a:moveTo>
                  <a:lnTo>
                    <a:pt x="325" y="292"/>
                  </a:lnTo>
                  <a:lnTo>
                    <a:pt x="291" y="325"/>
                  </a:lnTo>
                  <a:lnTo>
                    <a:pt x="255" y="354"/>
                  </a:lnTo>
                  <a:lnTo>
                    <a:pt x="291" y="382"/>
                  </a:lnTo>
                  <a:lnTo>
                    <a:pt x="325" y="415"/>
                  </a:lnTo>
                  <a:lnTo>
                    <a:pt x="354" y="452"/>
                  </a:lnTo>
                  <a:lnTo>
                    <a:pt x="382" y="415"/>
                  </a:lnTo>
                  <a:lnTo>
                    <a:pt x="416" y="382"/>
                  </a:lnTo>
                  <a:lnTo>
                    <a:pt x="453" y="354"/>
                  </a:lnTo>
                  <a:lnTo>
                    <a:pt x="416" y="325"/>
                  </a:lnTo>
                  <a:lnTo>
                    <a:pt x="382" y="292"/>
                  </a:lnTo>
                  <a:lnTo>
                    <a:pt x="354" y="254"/>
                  </a:lnTo>
                  <a:close/>
                  <a:moveTo>
                    <a:pt x="354" y="0"/>
                  </a:moveTo>
                  <a:lnTo>
                    <a:pt x="372" y="3"/>
                  </a:lnTo>
                  <a:lnTo>
                    <a:pt x="389" y="12"/>
                  </a:lnTo>
                  <a:lnTo>
                    <a:pt x="401" y="24"/>
                  </a:lnTo>
                  <a:lnTo>
                    <a:pt x="410" y="41"/>
                  </a:lnTo>
                  <a:lnTo>
                    <a:pt x="413" y="60"/>
                  </a:lnTo>
                  <a:lnTo>
                    <a:pt x="416" y="97"/>
                  </a:lnTo>
                  <a:lnTo>
                    <a:pt x="424" y="134"/>
                  </a:lnTo>
                  <a:lnTo>
                    <a:pt x="439" y="167"/>
                  </a:lnTo>
                  <a:lnTo>
                    <a:pt x="459" y="198"/>
                  </a:lnTo>
                  <a:lnTo>
                    <a:pt x="482" y="225"/>
                  </a:lnTo>
                  <a:lnTo>
                    <a:pt x="510" y="249"/>
                  </a:lnTo>
                  <a:lnTo>
                    <a:pt x="541" y="268"/>
                  </a:lnTo>
                  <a:lnTo>
                    <a:pt x="574" y="283"/>
                  </a:lnTo>
                  <a:lnTo>
                    <a:pt x="611" y="292"/>
                  </a:lnTo>
                  <a:lnTo>
                    <a:pt x="648" y="294"/>
                  </a:lnTo>
                  <a:lnTo>
                    <a:pt x="667" y="297"/>
                  </a:lnTo>
                  <a:lnTo>
                    <a:pt x="684" y="306"/>
                  </a:lnTo>
                  <a:lnTo>
                    <a:pt x="696" y="318"/>
                  </a:lnTo>
                  <a:lnTo>
                    <a:pt x="705" y="335"/>
                  </a:lnTo>
                  <a:lnTo>
                    <a:pt x="708" y="354"/>
                  </a:lnTo>
                  <a:lnTo>
                    <a:pt x="705" y="371"/>
                  </a:lnTo>
                  <a:lnTo>
                    <a:pt x="696" y="388"/>
                  </a:lnTo>
                  <a:lnTo>
                    <a:pt x="684" y="401"/>
                  </a:lnTo>
                  <a:lnTo>
                    <a:pt x="667" y="409"/>
                  </a:lnTo>
                  <a:lnTo>
                    <a:pt x="648" y="412"/>
                  </a:lnTo>
                  <a:lnTo>
                    <a:pt x="611" y="415"/>
                  </a:lnTo>
                  <a:lnTo>
                    <a:pt x="574" y="424"/>
                  </a:lnTo>
                  <a:lnTo>
                    <a:pt x="541" y="439"/>
                  </a:lnTo>
                  <a:lnTo>
                    <a:pt x="510" y="457"/>
                  </a:lnTo>
                  <a:lnTo>
                    <a:pt x="482" y="481"/>
                  </a:lnTo>
                  <a:lnTo>
                    <a:pt x="459" y="508"/>
                  </a:lnTo>
                  <a:lnTo>
                    <a:pt x="439" y="539"/>
                  </a:lnTo>
                  <a:lnTo>
                    <a:pt x="424" y="574"/>
                  </a:lnTo>
                  <a:lnTo>
                    <a:pt x="416" y="609"/>
                  </a:lnTo>
                  <a:lnTo>
                    <a:pt x="413" y="648"/>
                  </a:lnTo>
                  <a:lnTo>
                    <a:pt x="410" y="666"/>
                  </a:lnTo>
                  <a:lnTo>
                    <a:pt x="401" y="682"/>
                  </a:lnTo>
                  <a:lnTo>
                    <a:pt x="389" y="695"/>
                  </a:lnTo>
                  <a:lnTo>
                    <a:pt x="372" y="703"/>
                  </a:lnTo>
                  <a:lnTo>
                    <a:pt x="354" y="706"/>
                  </a:lnTo>
                  <a:lnTo>
                    <a:pt x="335" y="703"/>
                  </a:lnTo>
                  <a:lnTo>
                    <a:pt x="319" y="695"/>
                  </a:lnTo>
                  <a:lnTo>
                    <a:pt x="306" y="682"/>
                  </a:lnTo>
                  <a:lnTo>
                    <a:pt x="298" y="666"/>
                  </a:lnTo>
                  <a:lnTo>
                    <a:pt x="295" y="648"/>
                  </a:lnTo>
                  <a:lnTo>
                    <a:pt x="291" y="609"/>
                  </a:lnTo>
                  <a:lnTo>
                    <a:pt x="283" y="574"/>
                  </a:lnTo>
                  <a:lnTo>
                    <a:pt x="268" y="539"/>
                  </a:lnTo>
                  <a:lnTo>
                    <a:pt x="249" y="508"/>
                  </a:lnTo>
                  <a:lnTo>
                    <a:pt x="226" y="481"/>
                  </a:lnTo>
                  <a:lnTo>
                    <a:pt x="198" y="457"/>
                  </a:lnTo>
                  <a:lnTo>
                    <a:pt x="167" y="439"/>
                  </a:lnTo>
                  <a:lnTo>
                    <a:pt x="133" y="424"/>
                  </a:lnTo>
                  <a:lnTo>
                    <a:pt x="98" y="415"/>
                  </a:lnTo>
                  <a:lnTo>
                    <a:pt x="59" y="412"/>
                  </a:lnTo>
                  <a:lnTo>
                    <a:pt x="40" y="409"/>
                  </a:lnTo>
                  <a:lnTo>
                    <a:pt x="24" y="401"/>
                  </a:lnTo>
                  <a:lnTo>
                    <a:pt x="11" y="388"/>
                  </a:lnTo>
                  <a:lnTo>
                    <a:pt x="3" y="371"/>
                  </a:lnTo>
                  <a:lnTo>
                    <a:pt x="0" y="354"/>
                  </a:lnTo>
                  <a:lnTo>
                    <a:pt x="3" y="335"/>
                  </a:lnTo>
                  <a:lnTo>
                    <a:pt x="11" y="318"/>
                  </a:lnTo>
                  <a:lnTo>
                    <a:pt x="24" y="306"/>
                  </a:lnTo>
                  <a:lnTo>
                    <a:pt x="40" y="297"/>
                  </a:lnTo>
                  <a:lnTo>
                    <a:pt x="59" y="294"/>
                  </a:lnTo>
                  <a:lnTo>
                    <a:pt x="98" y="292"/>
                  </a:lnTo>
                  <a:lnTo>
                    <a:pt x="133" y="283"/>
                  </a:lnTo>
                  <a:lnTo>
                    <a:pt x="167" y="268"/>
                  </a:lnTo>
                  <a:lnTo>
                    <a:pt x="198" y="249"/>
                  </a:lnTo>
                  <a:lnTo>
                    <a:pt x="226" y="225"/>
                  </a:lnTo>
                  <a:lnTo>
                    <a:pt x="249" y="198"/>
                  </a:lnTo>
                  <a:lnTo>
                    <a:pt x="268" y="167"/>
                  </a:lnTo>
                  <a:lnTo>
                    <a:pt x="283" y="134"/>
                  </a:lnTo>
                  <a:lnTo>
                    <a:pt x="291" y="97"/>
                  </a:lnTo>
                  <a:lnTo>
                    <a:pt x="295" y="60"/>
                  </a:lnTo>
                  <a:lnTo>
                    <a:pt x="298" y="41"/>
                  </a:lnTo>
                  <a:lnTo>
                    <a:pt x="306" y="24"/>
                  </a:lnTo>
                  <a:lnTo>
                    <a:pt x="319" y="12"/>
                  </a:lnTo>
                  <a:lnTo>
                    <a:pt x="335" y="3"/>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3" name="Freeform 48">
            <a:extLst>
              <a:ext uri="{FF2B5EF4-FFF2-40B4-BE49-F238E27FC236}">
                <a16:creationId xmlns:a16="http://schemas.microsoft.com/office/drawing/2014/main" id="{D9B67910-783D-92A9-D05C-7BE411ED79A1}"/>
              </a:ext>
            </a:extLst>
          </p:cNvPr>
          <p:cNvSpPr>
            <a:spLocks/>
          </p:cNvSpPr>
          <p:nvPr/>
        </p:nvSpPr>
        <p:spPr bwMode="auto">
          <a:xfrm>
            <a:off x="7278496" y="4222847"/>
            <a:ext cx="699824" cy="621454"/>
          </a:xfrm>
          <a:custGeom>
            <a:avLst/>
            <a:gdLst>
              <a:gd name="connsiteX0" fmla="*/ 71211 w 808038"/>
              <a:gd name="connsiteY0" fmla="*/ 279400 h 717550"/>
              <a:gd name="connsiteX1" fmla="*/ 74613 w 808038"/>
              <a:gd name="connsiteY1" fmla="*/ 279854 h 717550"/>
              <a:gd name="connsiteX2" fmla="*/ 77788 w 808038"/>
              <a:gd name="connsiteY2" fmla="*/ 281215 h 717550"/>
              <a:gd name="connsiteX3" fmla="*/ 80736 w 808038"/>
              <a:gd name="connsiteY3" fmla="*/ 283257 h 717550"/>
              <a:gd name="connsiteX4" fmla="*/ 138340 w 808038"/>
              <a:gd name="connsiteY4" fmla="*/ 340891 h 717550"/>
              <a:gd name="connsiteX5" fmla="*/ 140834 w 808038"/>
              <a:gd name="connsiteY5" fmla="*/ 344521 h 717550"/>
              <a:gd name="connsiteX6" fmla="*/ 141968 w 808038"/>
              <a:gd name="connsiteY6" fmla="*/ 348152 h 717550"/>
              <a:gd name="connsiteX7" fmla="*/ 142195 w 808038"/>
              <a:gd name="connsiteY7" fmla="*/ 352009 h 717550"/>
              <a:gd name="connsiteX8" fmla="*/ 141288 w 808038"/>
              <a:gd name="connsiteY8" fmla="*/ 355640 h 717550"/>
              <a:gd name="connsiteX9" fmla="*/ 139247 w 808038"/>
              <a:gd name="connsiteY9" fmla="*/ 358816 h 717550"/>
              <a:gd name="connsiteX10" fmla="*/ 136752 w 808038"/>
              <a:gd name="connsiteY10" fmla="*/ 361539 h 717550"/>
              <a:gd name="connsiteX11" fmla="*/ 132897 w 808038"/>
              <a:gd name="connsiteY11" fmla="*/ 363354 h 717550"/>
              <a:gd name="connsiteX12" fmla="*/ 128815 w 808038"/>
              <a:gd name="connsiteY12" fmla="*/ 364035 h 717550"/>
              <a:gd name="connsiteX13" fmla="*/ 97065 w 808038"/>
              <a:gd name="connsiteY13" fmla="*/ 364035 h 717550"/>
              <a:gd name="connsiteX14" fmla="*/ 97065 w 808038"/>
              <a:gd name="connsiteY14" fmla="*/ 367892 h 717550"/>
              <a:gd name="connsiteX15" fmla="*/ 98425 w 808038"/>
              <a:gd name="connsiteY15" fmla="*/ 388541 h 717550"/>
              <a:gd name="connsiteX16" fmla="*/ 100920 w 808038"/>
              <a:gd name="connsiteY16" fmla="*/ 408962 h 717550"/>
              <a:gd name="connsiteX17" fmla="*/ 104549 w 808038"/>
              <a:gd name="connsiteY17" fmla="*/ 429156 h 717550"/>
              <a:gd name="connsiteX18" fmla="*/ 109991 w 808038"/>
              <a:gd name="connsiteY18" fmla="*/ 448897 h 717550"/>
              <a:gd name="connsiteX19" fmla="*/ 116341 w 808038"/>
              <a:gd name="connsiteY19" fmla="*/ 468410 h 717550"/>
              <a:gd name="connsiteX20" fmla="*/ 124279 w 808038"/>
              <a:gd name="connsiteY20" fmla="*/ 487470 h 717550"/>
              <a:gd name="connsiteX21" fmla="*/ 133804 w 808038"/>
              <a:gd name="connsiteY21" fmla="*/ 506076 h 717550"/>
              <a:gd name="connsiteX22" fmla="*/ 144236 w 808038"/>
              <a:gd name="connsiteY22" fmla="*/ 524229 h 717550"/>
              <a:gd name="connsiteX23" fmla="*/ 155802 w 808038"/>
              <a:gd name="connsiteY23" fmla="*/ 540793 h 717550"/>
              <a:gd name="connsiteX24" fmla="*/ 167822 w 808038"/>
              <a:gd name="connsiteY24" fmla="*/ 556222 h 717550"/>
              <a:gd name="connsiteX25" fmla="*/ 180522 w 808038"/>
              <a:gd name="connsiteY25" fmla="*/ 570290 h 717550"/>
              <a:gd name="connsiteX26" fmla="*/ 194129 w 808038"/>
              <a:gd name="connsiteY26" fmla="*/ 583904 h 717550"/>
              <a:gd name="connsiteX27" fmla="*/ 208190 w 808038"/>
              <a:gd name="connsiteY27" fmla="*/ 596384 h 717550"/>
              <a:gd name="connsiteX28" fmla="*/ 222931 w 808038"/>
              <a:gd name="connsiteY28" fmla="*/ 607729 h 717550"/>
              <a:gd name="connsiteX29" fmla="*/ 238579 w 808038"/>
              <a:gd name="connsiteY29" fmla="*/ 618167 h 717550"/>
              <a:gd name="connsiteX30" fmla="*/ 254454 w 808038"/>
              <a:gd name="connsiteY30" fmla="*/ 627923 h 717550"/>
              <a:gd name="connsiteX31" fmla="*/ 271236 w 808038"/>
              <a:gd name="connsiteY31" fmla="*/ 636092 h 717550"/>
              <a:gd name="connsiteX32" fmla="*/ 288472 w 808038"/>
              <a:gd name="connsiteY32" fmla="*/ 643807 h 717550"/>
              <a:gd name="connsiteX33" fmla="*/ 306615 w 808038"/>
              <a:gd name="connsiteY33" fmla="*/ 650160 h 717550"/>
              <a:gd name="connsiteX34" fmla="*/ 325892 w 808038"/>
              <a:gd name="connsiteY34" fmla="*/ 655832 h 717550"/>
              <a:gd name="connsiteX35" fmla="*/ 345168 w 808038"/>
              <a:gd name="connsiteY35" fmla="*/ 659917 h 717550"/>
              <a:gd name="connsiteX36" fmla="*/ 364445 w 808038"/>
              <a:gd name="connsiteY36" fmla="*/ 663093 h 717550"/>
              <a:gd name="connsiteX37" fmla="*/ 383722 w 808038"/>
              <a:gd name="connsiteY37" fmla="*/ 665136 h 717550"/>
              <a:gd name="connsiteX38" fmla="*/ 402772 w 808038"/>
              <a:gd name="connsiteY38" fmla="*/ 665816 h 717550"/>
              <a:gd name="connsiteX39" fmla="*/ 422049 w 808038"/>
              <a:gd name="connsiteY39" fmla="*/ 665362 h 717550"/>
              <a:gd name="connsiteX40" fmla="*/ 440872 w 808038"/>
              <a:gd name="connsiteY40" fmla="*/ 663547 h 717550"/>
              <a:gd name="connsiteX41" fmla="*/ 459468 w 808038"/>
              <a:gd name="connsiteY41" fmla="*/ 660597 h 717550"/>
              <a:gd name="connsiteX42" fmla="*/ 477838 w 808038"/>
              <a:gd name="connsiteY42" fmla="*/ 656740 h 717550"/>
              <a:gd name="connsiteX43" fmla="*/ 495981 w 808038"/>
              <a:gd name="connsiteY43" fmla="*/ 651521 h 717550"/>
              <a:gd name="connsiteX44" fmla="*/ 513670 w 808038"/>
              <a:gd name="connsiteY44" fmla="*/ 645168 h 717550"/>
              <a:gd name="connsiteX45" fmla="*/ 530906 w 808038"/>
              <a:gd name="connsiteY45" fmla="*/ 637680 h 717550"/>
              <a:gd name="connsiteX46" fmla="*/ 531586 w 808038"/>
              <a:gd name="connsiteY46" fmla="*/ 637453 h 717550"/>
              <a:gd name="connsiteX47" fmla="*/ 549502 w 808038"/>
              <a:gd name="connsiteY47" fmla="*/ 628831 h 717550"/>
              <a:gd name="connsiteX48" fmla="*/ 566738 w 808038"/>
              <a:gd name="connsiteY48" fmla="*/ 619301 h 717550"/>
              <a:gd name="connsiteX49" fmla="*/ 582613 w 808038"/>
              <a:gd name="connsiteY49" fmla="*/ 609090 h 717550"/>
              <a:gd name="connsiteX50" fmla="*/ 597354 w 808038"/>
              <a:gd name="connsiteY50" fmla="*/ 598199 h 717550"/>
              <a:gd name="connsiteX51" fmla="*/ 611415 w 808038"/>
              <a:gd name="connsiteY51" fmla="*/ 586400 h 717550"/>
              <a:gd name="connsiteX52" fmla="*/ 624115 w 808038"/>
              <a:gd name="connsiteY52" fmla="*/ 573920 h 717550"/>
              <a:gd name="connsiteX53" fmla="*/ 635908 w 808038"/>
              <a:gd name="connsiteY53" fmla="*/ 560533 h 717550"/>
              <a:gd name="connsiteX54" fmla="*/ 640897 w 808038"/>
              <a:gd name="connsiteY54" fmla="*/ 553953 h 717550"/>
              <a:gd name="connsiteX55" fmla="*/ 644526 w 808038"/>
              <a:gd name="connsiteY55" fmla="*/ 550323 h 717550"/>
              <a:gd name="connsiteX56" fmla="*/ 648608 w 808038"/>
              <a:gd name="connsiteY56" fmla="*/ 547373 h 717550"/>
              <a:gd name="connsiteX57" fmla="*/ 653144 w 808038"/>
              <a:gd name="connsiteY57" fmla="*/ 545104 h 717550"/>
              <a:gd name="connsiteX58" fmla="*/ 657906 w 808038"/>
              <a:gd name="connsiteY58" fmla="*/ 544196 h 717550"/>
              <a:gd name="connsiteX59" fmla="*/ 662895 w 808038"/>
              <a:gd name="connsiteY59" fmla="*/ 543969 h 717550"/>
              <a:gd name="connsiteX60" fmla="*/ 668111 w 808038"/>
              <a:gd name="connsiteY60" fmla="*/ 544650 h 717550"/>
              <a:gd name="connsiteX61" fmla="*/ 672647 w 808038"/>
              <a:gd name="connsiteY61" fmla="*/ 546465 h 717550"/>
              <a:gd name="connsiteX62" fmla="*/ 677183 w 808038"/>
              <a:gd name="connsiteY62" fmla="*/ 548961 h 717550"/>
              <a:gd name="connsiteX63" fmla="*/ 681038 w 808038"/>
              <a:gd name="connsiteY63" fmla="*/ 552818 h 717550"/>
              <a:gd name="connsiteX64" fmla="*/ 683986 w 808038"/>
              <a:gd name="connsiteY64" fmla="*/ 556903 h 717550"/>
              <a:gd name="connsiteX65" fmla="*/ 686028 w 808038"/>
              <a:gd name="connsiteY65" fmla="*/ 561214 h 717550"/>
              <a:gd name="connsiteX66" fmla="*/ 687161 w 808038"/>
              <a:gd name="connsiteY66" fmla="*/ 566206 h 717550"/>
              <a:gd name="connsiteX67" fmla="*/ 687388 w 808038"/>
              <a:gd name="connsiteY67" fmla="*/ 571198 h 717550"/>
              <a:gd name="connsiteX68" fmla="*/ 686708 w 808038"/>
              <a:gd name="connsiteY68" fmla="*/ 575963 h 717550"/>
              <a:gd name="connsiteX69" fmla="*/ 684894 w 808038"/>
              <a:gd name="connsiteY69" fmla="*/ 580954 h 717550"/>
              <a:gd name="connsiteX70" fmla="*/ 682399 w 808038"/>
              <a:gd name="connsiteY70" fmla="*/ 585266 h 717550"/>
              <a:gd name="connsiteX71" fmla="*/ 669699 w 808038"/>
              <a:gd name="connsiteY71" fmla="*/ 600468 h 717550"/>
              <a:gd name="connsiteX72" fmla="*/ 656319 w 808038"/>
              <a:gd name="connsiteY72" fmla="*/ 614990 h 717550"/>
              <a:gd name="connsiteX73" fmla="*/ 641577 w 808038"/>
              <a:gd name="connsiteY73" fmla="*/ 628831 h 717550"/>
              <a:gd name="connsiteX74" fmla="*/ 625929 w 808038"/>
              <a:gd name="connsiteY74" fmla="*/ 641538 h 717550"/>
              <a:gd name="connsiteX75" fmla="*/ 609147 w 808038"/>
              <a:gd name="connsiteY75" fmla="*/ 653563 h 717550"/>
              <a:gd name="connsiteX76" fmla="*/ 591458 w 808038"/>
              <a:gd name="connsiteY76" fmla="*/ 664909 h 717550"/>
              <a:gd name="connsiteX77" fmla="*/ 572861 w 808038"/>
              <a:gd name="connsiteY77" fmla="*/ 675119 h 717550"/>
              <a:gd name="connsiteX78" fmla="*/ 552904 w 808038"/>
              <a:gd name="connsiteY78" fmla="*/ 684422 h 717550"/>
              <a:gd name="connsiteX79" fmla="*/ 532947 w 808038"/>
              <a:gd name="connsiteY79" fmla="*/ 693272 h 717550"/>
              <a:gd name="connsiteX80" fmla="*/ 512536 w 808038"/>
              <a:gd name="connsiteY80" fmla="*/ 700759 h 717550"/>
              <a:gd name="connsiteX81" fmla="*/ 491672 w 808038"/>
              <a:gd name="connsiteY81" fmla="*/ 706886 h 717550"/>
              <a:gd name="connsiteX82" fmla="*/ 470354 w 808038"/>
              <a:gd name="connsiteY82" fmla="*/ 711424 h 717550"/>
              <a:gd name="connsiteX83" fmla="*/ 448809 w 808038"/>
              <a:gd name="connsiteY83" fmla="*/ 714827 h 717550"/>
              <a:gd name="connsiteX84" fmla="*/ 426811 w 808038"/>
              <a:gd name="connsiteY84" fmla="*/ 716869 h 717550"/>
              <a:gd name="connsiteX85" fmla="*/ 404813 w 808038"/>
              <a:gd name="connsiteY85" fmla="*/ 717550 h 717550"/>
              <a:gd name="connsiteX86" fmla="*/ 381908 w 808038"/>
              <a:gd name="connsiteY86" fmla="*/ 716869 h 717550"/>
              <a:gd name="connsiteX87" fmla="*/ 359229 w 808038"/>
              <a:gd name="connsiteY87" fmla="*/ 714600 h 717550"/>
              <a:gd name="connsiteX88" fmla="*/ 336324 w 808038"/>
              <a:gd name="connsiteY88" fmla="*/ 710970 h 717550"/>
              <a:gd name="connsiteX89" fmla="*/ 313645 w 808038"/>
              <a:gd name="connsiteY89" fmla="*/ 705978 h 717550"/>
              <a:gd name="connsiteX90" fmla="*/ 290740 w 808038"/>
              <a:gd name="connsiteY90" fmla="*/ 699398 h 717550"/>
              <a:gd name="connsiteX91" fmla="*/ 269649 w 808038"/>
              <a:gd name="connsiteY91" fmla="*/ 691910 h 717550"/>
              <a:gd name="connsiteX92" fmla="*/ 249238 w 808038"/>
              <a:gd name="connsiteY92" fmla="*/ 683288 h 717550"/>
              <a:gd name="connsiteX93" fmla="*/ 229734 w 808038"/>
              <a:gd name="connsiteY93" fmla="*/ 673304 h 717550"/>
              <a:gd name="connsiteX94" fmla="*/ 210684 w 808038"/>
              <a:gd name="connsiteY94" fmla="*/ 662186 h 717550"/>
              <a:gd name="connsiteX95" fmla="*/ 192541 w 808038"/>
              <a:gd name="connsiteY95" fmla="*/ 649933 h 717550"/>
              <a:gd name="connsiteX96" fmla="*/ 175533 w 808038"/>
              <a:gd name="connsiteY96" fmla="*/ 636546 h 717550"/>
              <a:gd name="connsiteX97" fmla="*/ 158750 w 808038"/>
              <a:gd name="connsiteY97" fmla="*/ 622024 h 717550"/>
              <a:gd name="connsiteX98" fmla="*/ 143102 w 808038"/>
              <a:gd name="connsiteY98" fmla="*/ 606368 h 717550"/>
              <a:gd name="connsiteX99" fmla="*/ 128361 w 808038"/>
              <a:gd name="connsiteY99" fmla="*/ 589577 h 717550"/>
              <a:gd name="connsiteX100" fmla="*/ 114074 w 808038"/>
              <a:gd name="connsiteY100" fmla="*/ 571651 h 717550"/>
              <a:gd name="connsiteX101" fmla="*/ 100920 w 808038"/>
              <a:gd name="connsiteY101" fmla="*/ 552818 h 717550"/>
              <a:gd name="connsiteX102" fmla="*/ 100693 w 808038"/>
              <a:gd name="connsiteY102" fmla="*/ 551911 h 717550"/>
              <a:gd name="connsiteX103" fmla="*/ 89127 w 808038"/>
              <a:gd name="connsiteY103" fmla="*/ 532624 h 717550"/>
              <a:gd name="connsiteX104" fmla="*/ 78922 w 808038"/>
              <a:gd name="connsiteY104" fmla="*/ 512657 h 717550"/>
              <a:gd name="connsiteX105" fmla="*/ 70077 w 808038"/>
              <a:gd name="connsiteY105" fmla="*/ 492462 h 717550"/>
              <a:gd name="connsiteX106" fmla="*/ 62593 w 808038"/>
              <a:gd name="connsiteY106" fmla="*/ 471814 h 717550"/>
              <a:gd name="connsiteX107" fmla="*/ 56470 w 808038"/>
              <a:gd name="connsiteY107" fmla="*/ 450939 h 717550"/>
              <a:gd name="connsiteX108" fmla="*/ 51707 w 808038"/>
              <a:gd name="connsiteY108" fmla="*/ 429610 h 717550"/>
              <a:gd name="connsiteX109" fmla="*/ 48306 w 808038"/>
              <a:gd name="connsiteY109" fmla="*/ 408054 h 717550"/>
              <a:gd name="connsiteX110" fmla="*/ 46038 w 808038"/>
              <a:gd name="connsiteY110" fmla="*/ 386045 h 717550"/>
              <a:gd name="connsiteX111" fmla="*/ 45357 w 808038"/>
              <a:gd name="connsiteY111" fmla="*/ 364035 h 717550"/>
              <a:gd name="connsiteX112" fmla="*/ 13607 w 808038"/>
              <a:gd name="connsiteY112" fmla="*/ 364035 h 717550"/>
              <a:gd name="connsiteX113" fmla="*/ 9298 w 808038"/>
              <a:gd name="connsiteY113" fmla="*/ 363354 h 717550"/>
              <a:gd name="connsiteX114" fmla="*/ 5670 w 808038"/>
              <a:gd name="connsiteY114" fmla="*/ 361539 h 717550"/>
              <a:gd name="connsiteX115" fmla="*/ 2948 w 808038"/>
              <a:gd name="connsiteY115" fmla="*/ 358816 h 717550"/>
              <a:gd name="connsiteX116" fmla="*/ 907 w 808038"/>
              <a:gd name="connsiteY116" fmla="*/ 355640 h 717550"/>
              <a:gd name="connsiteX117" fmla="*/ 0 w 808038"/>
              <a:gd name="connsiteY117" fmla="*/ 352009 h 717550"/>
              <a:gd name="connsiteX118" fmla="*/ 227 w 808038"/>
              <a:gd name="connsiteY118" fmla="*/ 348152 h 717550"/>
              <a:gd name="connsiteX119" fmla="*/ 1361 w 808038"/>
              <a:gd name="connsiteY119" fmla="*/ 344521 h 717550"/>
              <a:gd name="connsiteX120" fmla="*/ 3856 w 808038"/>
              <a:gd name="connsiteY120" fmla="*/ 340891 h 717550"/>
              <a:gd name="connsiteX121" fmla="*/ 61686 w 808038"/>
              <a:gd name="connsiteY121" fmla="*/ 283257 h 717550"/>
              <a:gd name="connsiteX122" fmla="*/ 64634 w 808038"/>
              <a:gd name="connsiteY122" fmla="*/ 281215 h 717550"/>
              <a:gd name="connsiteX123" fmla="*/ 67809 w 808038"/>
              <a:gd name="connsiteY123" fmla="*/ 279854 h 717550"/>
              <a:gd name="connsiteX124" fmla="*/ 401597 w 808038"/>
              <a:gd name="connsiteY124" fmla="*/ 0 h 717550"/>
              <a:gd name="connsiteX125" fmla="*/ 424518 w 808038"/>
              <a:gd name="connsiteY125" fmla="*/ 680 h 717550"/>
              <a:gd name="connsiteX126" fmla="*/ 447438 w 808038"/>
              <a:gd name="connsiteY126" fmla="*/ 2720 h 717550"/>
              <a:gd name="connsiteX127" fmla="*/ 468089 w 808038"/>
              <a:gd name="connsiteY127" fmla="*/ 5667 h 717550"/>
              <a:gd name="connsiteX128" fmla="*/ 488514 w 808038"/>
              <a:gd name="connsiteY128" fmla="*/ 10200 h 717550"/>
              <a:gd name="connsiteX129" fmla="*/ 508711 w 808038"/>
              <a:gd name="connsiteY129" fmla="*/ 15640 h 717550"/>
              <a:gd name="connsiteX130" fmla="*/ 528227 w 808038"/>
              <a:gd name="connsiteY130" fmla="*/ 22214 h 717550"/>
              <a:gd name="connsiteX131" fmla="*/ 547744 w 808038"/>
              <a:gd name="connsiteY131" fmla="*/ 29920 h 717550"/>
              <a:gd name="connsiteX132" fmla="*/ 566579 w 808038"/>
              <a:gd name="connsiteY132" fmla="*/ 38760 h 717550"/>
              <a:gd name="connsiteX133" fmla="*/ 584734 w 808038"/>
              <a:gd name="connsiteY133" fmla="*/ 48961 h 717550"/>
              <a:gd name="connsiteX134" fmla="*/ 602435 w 808038"/>
              <a:gd name="connsiteY134" fmla="*/ 59614 h 717550"/>
              <a:gd name="connsiteX135" fmla="*/ 619001 w 808038"/>
              <a:gd name="connsiteY135" fmla="*/ 71628 h 717550"/>
              <a:gd name="connsiteX136" fmla="*/ 635341 w 808038"/>
              <a:gd name="connsiteY136" fmla="*/ 84321 h 717550"/>
              <a:gd name="connsiteX137" fmla="*/ 650545 w 808038"/>
              <a:gd name="connsiteY137" fmla="*/ 97921 h 717550"/>
              <a:gd name="connsiteX138" fmla="*/ 665069 w 808038"/>
              <a:gd name="connsiteY138" fmla="*/ 112428 h 717550"/>
              <a:gd name="connsiteX139" fmla="*/ 678685 w 808038"/>
              <a:gd name="connsiteY139" fmla="*/ 127842 h 717550"/>
              <a:gd name="connsiteX140" fmla="*/ 691621 w 808038"/>
              <a:gd name="connsiteY140" fmla="*/ 143709 h 717550"/>
              <a:gd name="connsiteX141" fmla="*/ 703194 w 808038"/>
              <a:gd name="connsiteY141" fmla="*/ 160482 h 717550"/>
              <a:gd name="connsiteX142" fmla="*/ 714087 w 808038"/>
              <a:gd name="connsiteY142" fmla="*/ 177709 h 717550"/>
              <a:gd name="connsiteX143" fmla="*/ 724072 w 808038"/>
              <a:gd name="connsiteY143" fmla="*/ 196069 h 717550"/>
              <a:gd name="connsiteX144" fmla="*/ 733150 w 808038"/>
              <a:gd name="connsiteY144" fmla="*/ 215336 h 717550"/>
              <a:gd name="connsiteX145" fmla="*/ 740865 w 808038"/>
              <a:gd name="connsiteY145" fmla="*/ 234603 h 717550"/>
              <a:gd name="connsiteX146" fmla="*/ 747673 w 808038"/>
              <a:gd name="connsiteY146" fmla="*/ 254550 h 717550"/>
              <a:gd name="connsiteX147" fmla="*/ 753120 w 808038"/>
              <a:gd name="connsiteY147" fmla="*/ 274950 h 717550"/>
              <a:gd name="connsiteX148" fmla="*/ 757659 w 808038"/>
              <a:gd name="connsiteY148" fmla="*/ 295351 h 717550"/>
              <a:gd name="connsiteX149" fmla="*/ 760609 w 808038"/>
              <a:gd name="connsiteY149" fmla="*/ 316205 h 717550"/>
              <a:gd name="connsiteX150" fmla="*/ 762424 w 808038"/>
              <a:gd name="connsiteY150" fmla="*/ 337058 h 717550"/>
              <a:gd name="connsiteX151" fmla="*/ 762878 w 808038"/>
              <a:gd name="connsiteY151" fmla="*/ 358365 h 717550"/>
              <a:gd name="connsiteX152" fmla="*/ 794876 w 808038"/>
              <a:gd name="connsiteY152" fmla="*/ 358365 h 717550"/>
              <a:gd name="connsiteX153" fmla="*/ 798961 w 808038"/>
              <a:gd name="connsiteY153" fmla="*/ 359272 h 717550"/>
              <a:gd name="connsiteX154" fmla="*/ 802592 w 808038"/>
              <a:gd name="connsiteY154" fmla="*/ 360859 h 717550"/>
              <a:gd name="connsiteX155" fmla="*/ 805542 w 808038"/>
              <a:gd name="connsiteY155" fmla="*/ 363352 h 717550"/>
              <a:gd name="connsiteX156" fmla="*/ 807357 w 808038"/>
              <a:gd name="connsiteY156" fmla="*/ 366752 h 717550"/>
              <a:gd name="connsiteX157" fmla="*/ 808038 w 808038"/>
              <a:gd name="connsiteY157" fmla="*/ 370379 h 717550"/>
              <a:gd name="connsiteX158" fmla="*/ 808038 w 808038"/>
              <a:gd name="connsiteY158" fmla="*/ 374232 h 717550"/>
              <a:gd name="connsiteX159" fmla="*/ 806904 w 808038"/>
              <a:gd name="connsiteY159" fmla="*/ 377859 h 717550"/>
              <a:gd name="connsiteX160" fmla="*/ 804407 w 808038"/>
              <a:gd name="connsiteY160" fmla="*/ 381259 h 717550"/>
              <a:gd name="connsiteX161" fmla="*/ 746539 w 808038"/>
              <a:gd name="connsiteY161" fmla="*/ 439060 h 717550"/>
              <a:gd name="connsiteX162" fmla="*/ 743816 w 808038"/>
              <a:gd name="connsiteY162" fmla="*/ 441326 h 717550"/>
              <a:gd name="connsiteX163" fmla="*/ 740638 w 808038"/>
              <a:gd name="connsiteY163" fmla="*/ 442460 h 717550"/>
              <a:gd name="connsiteX164" fmla="*/ 737234 w 808038"/>
              <a:gd name="connsiteY164" fmla="*/ 442913 h 717550"/>
              <a:gd name="connsiteX165" fmla="*/ 733830 w 808038"/>
              <a:gd name="connsiteY165" fmla="*/ 442460 h 717550"/>
              <a:gd name="connsiteX166" fmla="*/ 730653 w 808038"/>
              <a:gd name="connsiteY166" fmla="*/ 441326 h 717550"/>
              <a:gd name="connsiteX167" fmla="*/ 727703 w 808038"/>
              <a:gd name="connsiteY167" fmla="*/ 439060 h 717550"/>
              <a:gd name="connsiteX168" fmla="*/ 669835 w 808038"/>
              <a:gd name="connsiteY168" fmla="*/ 381259 h 717550"/>
              <a:gd name="connsiteX169" fmla="*/ 667112 w 808038"/>
              <a:gd name="connsiteY169" fmla="*/ 377859 h 717550"/>
              <a:gd name="connsiteX170" fmla="*/ 665977 w 808038"/>
              <a:gd name="connsiteY170" fmla="*/ 374232 h 717550"/>
              <a:gd name="connsiteX171" fmla="*/ 665977 w 808038"/>
              <a:gd name="connsiteY171" fmla="*/ 370379 h 717550"/>
              <a:gd name="connsiteX172" fmla="*/ 666885 w 808038"/>
              <a:gd name="connsiteY172" fmla="*/ 366752 h 717550"/>
              <a:gd name="connsiteX173" fmla="*/ 668927 w 808038"/>
              <a:gd name="connsiteY173" fmla="*/ 363352 h 717550"/>
              <a:gd name="connsiteX174" fmla="*/ 671650 w 808038"/>
              <a:gd name="connsiteY174" fmla="*/ 360859 h 717550"/>
              <a:gd name="connsiteX175" fmla="*/ 675054 w 808038"/>
              <a:gd name="connsiteY175" fmla="*/ 359272 h 717550"/>
              <a:gd name="connsiteX176" fmla="*/ 679139 w 808038"/>
              <a:gd name="connsiteY176" fmla="*/ 358365 h 717550"/>
              <a:gd name="connsiteX177" fmla="*/ 711137 w 808038"/>
              <a:gd name="connsiteY177" fmla="*/ 358365 h 717550"/>
              <a:gd name="connsiteX178" fmla="*/ 711137 w 808038"/>
              <a:gd name="connsiteY178" fmla="*/ 349298 h 717550"/>
              <a:gd name="connsiteX179" fmla="*/ 710683 w 808038"/>
              <a:gd name="connsiteY179" fmla="*/ 340005 h 717550"/>
              <a:gd name="connsiteX180" fmla="*/ 708641 w 808038"/>
              <a:gd name="connsiteY180" fmla="*/ 319605 h 717550"/>
              <a:gd name="connsiteX181" fmla="*/ 705464 w 808038"/>
              <a:gd name="connsiteY181" fmla="*/ 299431 h 717550"/>
              <a:gd name="connsiteX182" fmla="*/ 700925 w 808038"/>
              <a:gd name="connsiteY182" fmla="*/ 279484 h 717550"/>
              <a:gd name="connsiteX183" fmla="*/ 695025 w 808038"/>
              <a:gd name="connsiteY183" fmla="*/ 259990 h 717550"/>
              <a:gd name="connsiteX184" fmla="*/ 687536 w 808038"/>
              <a:gd name="connsiteY184" fmla="*/ 240497 h 717550"/>
              <a:gd name="connsiteX185" fmla="*/ 679139 w 808038"/>
              <a:gd name="connsiteY185" fmla="*/ 221910 h 717550"/>
              <a:gd name="connsiteX186" fmla="*/ 669381 w 808038"/>
              <a:gd name="connsiteY186" fmla="*/ 204003 h 717550"/>
              <a:gd name="connsiteX187" fmla="*/ 658715 w 808038"/>
              <a:gd name="connsiteY187" fmla="*/ 187003 h 717550"/>
              <a:gd name="connsiteX188" fmla="*/ 646914 w 808038"/>
              <a:gd name="connsiteY188" fmla="*/ 170909 h 717550"/>
              <a:gd name="connsiteX189" fmla="*/ 633979 w 808038"/>
              <a:gd name="connsiteY189" fmla="*/ 155495 h 717550"/>
              <a:gd name="connsiteX190" fmla="*/ 620363 w 808038"/>
              <a:gd name="connsiteY190" fmla="*/ 140762 h 717550"/>
              <a:gd name="connsiteX191" fmla="*/ 605612 w 808038"/>
              <a:gd name="connsiteY191" fmla="*/ 127162 h 717550"/>
              <a:gd name="connsiteX192" fmla="*/ 590181 w 808038"/>
              <a:gd name="connsiteY192" fmla="*/ 114468 h 717550"/>
              <a:gd name="connsiteX193" fmla="*/ 573614 w 808038"/>
              <a:gd name="connsiteY193" fmla="*/ 102681 h 717550"/>
              <a:gd name="connsiteX194" fmla="*/ 556594 w 808038"/>
              <a:gd name="connsiteY194" fmla="*/ 92255 h 717550"/>
              <a:gd name="connsiteX195" fmla="*/ 538439 w 808038"/>
              <a:gd name="connsiteY195" fmla="*/ 82734 h 717550"/>
              <a:gd name="connsiteX196" fmla="*/ 519831 w 808038"/>
              <a:gd name="connsiteY196" fmla="*/ 74348 h 717550"/>
              <a:gd name="connsiteX197" fmla="*/ 500768 w 808038"/>
              <a:gd name="connsiteY197" fmla="*/ 67548 h 717550"/>
              <a:gd name="connsiteX198" fmla="*/ 481025 w 808038"/>
              <a:gd name="connsiteY198" fmla="*/ 61654 h 717550"/>
              <a:gd name="connsiteX199" fmla="*/ 461508 w 808038"/>
              <a:gd name="connsiteY199" fmla="*/ 57121 h 717550"/>
              <a:gd name="connsiteX200" fmla="*/ 441311 w 808038"/>
              <a:gd name="connsiteY200" fmla="*/ 53947 h 717550"/>
              <a:gd name="connsiteX201" fmla="*/ 421795 w 808038"/>
              <a:gd name="connsiteY201" fmla="*/ 52361 h 717550"/>
              <a:gd name="connsiteX202" fmla="*/ 401824 w 808038"/>
              <a:gd name="connsiteY202" fmla="*/ 51907 h 717550"/>
              <a:gd name="connsiteX203" fmla="*/ 382081 w 808038"/>
              <a:gd name="connsiteY203" fmla="*/ 52587 h 717550"/>
              <a:gd name="connsiteX204" fmla="*/ 362792 w 808038"/>
              <a:gd name="connsiteY204" fmla="*/ 54401 h 717550"/>
              <a:gd name="connsiteX205" fmla="*/ 343502 w 808038"/>
              <a:gd name="connsiteY205" fmla="*/ 58027 h 717550"/>
              <a:gd name="connsiteX206" fmla="*/ 324213 w 808038"/>
              <a:gd name="connsiteY206" fmla="*/ 62334 h 717550"/>
              <a:gd name="connsiteX207" fmla="*/ 305604 w 808038"/>
              <a:gd name="connsiteY207" fmla="*/ 68001 h 717550"/>
              <a:gd name="connsiteX208" fmla="*/ 287222 w 808038"/>
              <a:gd name="connsiteY208" fmla="*/ 74801 h 717550"/>
              <a:gd name="connsiteX209" fmla="*/ 270656 w 808038"/>
              <a:gd name="connsiteY209" fmla="*/ 82281 h 717550"/>
              <a:gd name="connsiteX210" fmla="*/ 254544 w 808038"/>
              <a:gd name="connsiteY210" fmla="*/ 90441 h 717550"/>
              <a:gd name="connsiteX211" fmla="*/ 239112 w 808038"/>
              <a:gd name="connsiteY211" fmla="*/ 99961 h 717550"/>
              <a:gd name="connsiteX212" fmla="*/ 224134 w 808038"/>
              <a:gd name="connsiteY212" fmla="*/ 109935 h 717550"/>
              <a:gd name="connsiteX213" fmla="*/ 209837 w 808038"/>
              <a:gd name="connsiteY213" fmla="*/ 120815 h 717550"/>
              <a:gd name="connsiteX214" fmla="*/ 195994 w 808038"/>
              <a:gd name="connsiteY214" fmla="*/ 132602 h 717550"/>
              <a:gd name="connsiteX215" fmla="*/ 183059 w 808038"/>
              <a:gd name="connsiteY215" fmla="*/ 145522 h 717550"/>
              <a:gd name="connsiteX216" fmla="*/ 171031 w 808038"/>
              <a:gd name="connsiteY216" fmla="*/ 158669 h 717550"/>
              <a:gd name="connsiteX217" fmla="*/ 165131 w 808038"/>
              <a:gd name="connsiteY217" fmla="*/ 165696 h 717550"/>
              <a:gd name="connsiteX218" fmla="*/ 161273 w 808038"/>
              <a:gd name="connsiteY218" fmla="*/ 169549 h 717550"/>
              <a:gd name="connsiteX219" fmla="*/ 156961 w 808038"/>
              <a:gd name="connsiteY219" fmla="*/ 172496 h 717550"/>
              <a:gd name="connsiteX220" fmla="*/ 152423 w 808038"/>
              <a:gd name="connsiteY220" fmla="*/ 174309 h 717550"/>
              <a:gd name="connsiteX221" fmla="*/ 147657 w 808038"/>
              <a:gd name="connsiteY221" fmla="*/ 175442 h 717550"/>
              <a:gd name="connsiteX222" fmla="*/ 142665 w 808038"/>
              <a:gd name="connsiteY222" fmla="*/ 175442 h 717550"/>
              <a:gd name="connsiteX223" fmla="*/ 137672 w 808038"/>
              <a:gd name="connsiteY223" fmla="*/ 174309 h 717550"/>
              <a:gd name="connsiteX224" fmla="*/ 132906 w 808038"/>
              <a:gd name="connsiteY224" fmla="*/ 172722 h 717550"/>
              <a:gd name="connsiteX225" fmla="*/ 128595 w 808038"/>
              <a:gd name="connsiteY225" fmla="*/ 169776 h 717550"/>
              <a:gd name="connsiteX226" fmla="*/ 124964 w 808038"/>
              <a:gd name="connsiteY226" fmla="*/ 165922 h 717550"/>
              <a:gd name="connsiteX227" fmla="*/ 122013 w 808038"/>
              <a:gd name="connsiteY227" fmla="*/ 161842 h 717550"/>
              <a:gd name="connsiteX228" fmla="*/ 119971 w 808038"/>
              <a:gd name="connsiteY228" fmla="*/ 157309 h 717550"/>
              <a:gd name="connsiteX229" fmla="*/ 119063 w 808038"/>
              <a:gd name="connsiteY229" fmla="*/ 152322 h 717550"/>
              <a:gd name="connsiteX230" fmla="*/ 119063 w 808038"/>
              <a:gd name="connsiteY230" fmla="*/ 147335 h 717550"/>
              <a:gd name="connsiteX231" fmla="*/ 119971 w 808038"/>
              <a:gd name="connsiteY231" fmla="*/ 142349 h 717550"/>
              <a:gd name="connsiteX232" fmla="*/ 122013 w 808038"/>
              <a:gd name="connsiteY232" fmla="*/ 137589 h 717550"/>
              <a:gd name="connsiteX233" fmla="*/ 124737 w 808038"/>
              <a:gd name="connsiteY233" fmla="*/ 133282 h 717550"/>
              <a:gd name="connsiteX234" fmla="*/ 137672 w 808038"/>
              <a:gd name="connsiteY234" fmla="*/ 118095 h 717550"/>
              <a:gd name="connsiteX235" fmla="*/ 151742 w 808038"/>
              <a:gd name="connsiteY235" fmla="*/ 103588 h 717550"/>
              <a:gd name="connsiteX236" fmla="*/ 166039 w 808038"/>
              <a:gd name="connsiteY236" fmla="*/ 89988 h 717550"/>
              <a:gd name="connsiteX237" fmla="*/ 181697 w 808038"/>
              <a:gd name="connsiteY237" fmla="*/ 77294 h 717550"/>
              <a:gd name="connsiteX238" fmla="*/ 197583 w 808038"/>
              <a:gd name="connsiteY238" fmla="*/ 65281 h 717550"/>
              <a:gd name="connsiteX239" fmla="*/ 214376 w 808038"/>
              <a:gd name="connsiteY239" fmla="*/ 54174 h 717550"/>
              <a:gd name="connsiteX240" fmla="*/ 231396 w 808038"/>
              <a:gd name="connsiteY240" fmla="*/ 44201 h 717550"/>
              <a:gd name="connsiteX241" fmla="*/ 249097 w 808038"/>
              <a:gd name="connsiteY241" fmla="*/ 35134 h 717550"/>
              <a:gd name="connsiteX242" fmla="*/ 267479 w 808038"/>
              <a:gd name="connsiteY242" fmla="*/ 26747 h 717550"/>
              <a:gd name="connsiteX243" fmla="*/ 288811 w 808038"/>
              <a:gd name="connsiteY243" fmla="*/ 19040 h 717550"/>
              <a:gd name="connsiteX244" fmla="*/ 310823 w 808038"/>
              <a:gd name="connsiteY244" fmla="*/ 12240 h 717550"/>
              <a:gd name="connsiteX245" fmla="*/ 333063 w 808038"/>
              <a:gd name="connsiteY245" fmla="*/ 7253 h 717550"/>
              <a:gd name="connsiteX246" fmla="*/ 355757 w 808038"/>
              <a:gd name="connsiteY246" fmla="*/ 3173 h 717550"/>
              <a:gd name="connsiteX247" fmla="*/ 378450 w 808038"/>
              <a:gd name="connsiteY247" fmla="*/ 1133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808038" h="717550">
                <a:moveTo>
                  <a:pt x="71211" y="279400"/>
                </a:moveTo>
                <a:lnTo>
                  <a:pt x="74613" y="279854"/>
                </a:lnTo>
                <a:lnTo>
                  <a:pt x="77788" y="281215"/>
                </a:lnTo>
                <a:lnTo>
                  <a:pt x="80736" y="283257"/>
                </a:lnTo>
                <a:lnTo>
                  <a:pt x="138340" y="340891"/>
                </a:lnTo>
                <a:lnTo>
                  <a:pt x="140834" y="344521"/>
                </a:lnTo>
                <a:lnTo>
                  <a:pt x="141968" y="348152"/>
                </a:lnTo>
                <a:lnTo>
                  <a:pt x="142195" y="352009"/>
                </a:lnTo>
                <a:lnTo>
                  <a:pt x="141288" y="355640"/>
                </a:lnTo>
                <a:lnTo>
                  <a:pt x="139247" y="358816"/>
                </a:lnTo>
                <a:lnTo>
                  <a:pt x="136752" y="361539"/>
                </a:lnTo>
                <a:lnTo>
                  <a:pt x="132897" y="363354"/>
                </a:lnTo>
                <a:lnTo>
                  <a:pt x="128815" y="364035"/>
                </a:lnTo>
                <a:lnTo>
                  <a:pt x="97065" y="364035"/>
                </a:lnTo>
                <a:lnTo>
                  <a:pt x="97065" y="367892"/>
                </a:lnTo>
                <a:lnTo>
                  <a:pt x="98425" y="388541"/>
                </a:lnTo>
                <a:lnTo>
                  <a:pt x="100920" y="408962"/>
                </a:lnTo>
                <a:lnTo>
                  <a:pt x="104549" y="429156"/>
                </a:lnTo>
                <a:lnTo>
                  <a:pt x="109991" y="448897"/>
                </a:lnTo>
                <a:lnTo>
                  <a:pt x="116341" y="468410"/>
                </a:lnTo>
                <a:lnTo>
                  <a:pt x="124279" y="487470"/>
                </a:lnTo>
                <a:lnTo>
                  <a:pt x="133804" y="506076"/>
                </a:lnTo>
                <a:lnTo>
                  <a:pt x="144236" y="524229"/>
                </a:lnTo>
                <a:lnTo>
                  <a:pt x="155802" y="540793"/>
                </a:lnTo>
                <a:lnTo>
                  <a:pt x="167822" y="556222"/>
                </a:lnTo>
                <a:lnTo>
                  <a:pt x="180522" y="570290"/>
                </a:lnTo>
                <a:lnTo>
                  <a:pt x="194129" y="583904"/>
                </a:lnTo>
                <a:lnTo>
                  <a:pt x="208190" y="596384"/>
                </a:lnTo>
                <a:lnTo>
                  <a:pt x="222931" y="607729"/>
                </a:lnTo>
                <a:lnTo>
                  <a:pt x="238579" y="618167"/>
                </a:lnTo>
                <a:lnTo>
                  <a:pt x="254454" y="627923"/>
                </a:lnTo>
                <a:lnTo>
                  <a:pt x="271236" y="636092"/>
                </a:lnTo>
                <a:lnTo>
                  <a:pt x="288472" y="643807"/>
                </a:lnTo>
                <a:lnTo>
                  <a:pt x="306615" y="650160"/>
                </a:lnTo>
                <a:lnTo>
                  <a:pt x="325892" y="655832"/>
                </a:lnTo>
                <a:lnTo>
                  <a:pt x="345168" y="659917"/>
                </a:lnTo>
                <a:lnTo>
                  <a:pt x="364445" y="663093"/>
                </a:lnTo>
                <a:lnTo>
                  <a:pt x="383722" y="665136"/>
                </a:lnTo>
                <a:lnTo>
                  <a:pt x="402772" y="665816"/>
                </a:lnTo>
                <a:lnTo>
                  <a:pt x="422049" y="665362"/>
                </a:lnTo>
                <a:lnTo>
                  <a:pt x="440872" y="663547"/>
                </a:lnTo>
                <a:lnTo>
                  <a:pt x="459468" y="660597"/>
                </a:lnTo>
                <a:lnTo>
                  <a:pt x="477838" y="656740"/>
                </a:lnTo>
                <a:lnTo>
                  <a:pt x="495981" y="651521"/>
                </a:lnTo>
                <a:lnTo>
                  <a:pt x="513670" y="645168"/>
                </a:lnTo>
                <a:lnTo>
                  <a:pt x="530906" y="637680"/>
                </a:lnTo>
                <a:lnTo>
                  <a:pt x="531586" y="637453"/>
                </a:lnTo>
                <a:lnTo>
                  <a:pt x="549502" y="628831"/>
                </a:lnTo>
                <a:lnTo>
                  <a:pt x="566738" y="619301"/>
                </a:lnTo>
                <a:lnTo>
                  <a:pt x="582613" y="609090"/>
                </a:lnTo>
                <a:lnTo>
                  <a:pt x="597354" y="598199"/>
                </a:lnTo>
                <a:lnTo>
                  <a:pt x="611415" y="586400"/>
                </a:lnTo>
                <a:lnTo>
                  <a:pt x="624115" y="573920"/>
                </a:lnTo>
                <a:lnTo>
                  <a:pt x="635908" y="560533"/>
                </a:lnTo>
                <a:lnTo>
                  <a:pt x="640897" y="553953"/>
                </a:lnTo>
                <a:lnTo>
                  <a:pt x="644526" y="550323"/>
                </a:lnTo>
                <a:lnTo>
                  <a:pt x="648608" y="547373"/>
                </a:lnTo>
                <a:lnTo>
                  <a:pt x="653144" y="545104"/>
                </a:lnTo>
                <a:lnTo>
                  <a:pt x="657906" y="544196"/>
                </a:lnTo>
                <a:lnTo>
                  <a:pt x="662895" y="543969"/>
                </a:lnTo>
                <a:lnTo>
                  <a:pt x="668111" y="544650"/>
                </a:lnTo>
                <a:lnTo>
                  <a:pt x="672647" y="546465"/>
                </a:lnTo>
                <a:lnTo>
                  <a:pt x="677183" y="548961"/>
                </a:lnTo>
                <a:lnTo>
                  <a:pt x="681038" y="552818"/>
                </a:lnTo>
                <a:lnTo>
                  <a:pt x="683986" y="556903"/>
                </a:lnTo>
                <a:lnTo>
                  <a:pt x="686028" y="561214"/>
                </a:lnTo>
                <a:lnTo>
                  <a:pt x="687161" y="566206"/>
                </a:lnTo>
                <a:lnTo>
                  <a:pt x="687388" y="571198"/>
                </a:lnTo>
                <a:lnTo>
                  <a:pt x="686708" y="575963"/>
                </a:lnTo>
                <a:lnTo>
                  <a:pt x="684894" y="580954"/>
                </a:lnTo>
                <a:lnTo>
                  <a:pt x="682399" y="585266"/>
                </a:lnTo>
                <a:lnTo>
                  <a:pt x="669699" y="600468"/>
                </a:lnTo>
                <a:lnTo>
                  <a:pt x="656319" y="614990"/>
                </a:lnTo>
                <a:lnTo>
                  <a:pt x="641577" y="628831"/>
                </a:lnTo>
                <a:lnTo>
                  <a:pt x="625929" y="641538"/>
                </a:lnTo>
                <a:lnTo>
                  <a:pt x="609147" y="653563"/>
                </a:lnTo>
                <a:lnTo>
                  <a:pt x="591458" y="664909"/>
                </a:lnTo>
                <a:lnTo>
                  <a:pt x="572861" y="675119"/>
                </a:lnTo>
                <a:lnTo>
                  <a:pt x="552904" y="684422"/>
                </a:lnTo>
                <a:lnTo>
                  <a:pt x="532947" y="693272"/>
                </a:lnTo>
                <a:lnTo>
                  <a:pt x="512536" y="700759"/>
                </a:lnTo>
                <a:lnTo>
                  <a:pt x="491672" y="706886"/>
                </a:lnTo>
                <a:lnTo>
                  <a:pt x="470354" y="711424"/>
                </a:lnTo>
                <a:lnTo>
                  <a:pt x="448809" y="714827"/>
                </a:lnTo>
                <a:lnTo>
                  <a:pt x="426811" y="716869"/>
                </a:lnTo>
                <a:lnTo>
                  <a:pt x="404813" y="717550"/>
                </a:lnTo>
                <a:lnTo>
                  <a:pt x="381908" y="716869"/>
                </a:lnTo>
                <a:lnTo>
                  <a:pt x="359229" y="714600"/>
                </a:lnTo>
                <a:lnTo>
                  <a:pt x="336324" y="710970"/>
                </a:lnTo>
                <a:lnTo>
                  <a:pt x="313645" y="705978"/>
                </a:lnTo>
                <a:lnTo>
                  <a:pt x="290740" y="699398"/>
                </a:lnTo>
                <a:lnTo>
                  <a:pt x="269649" y="691910"/>
                </a:lnTo>
                <a:lnTo>
                  <a:pt x="249238" y="683288"/>
                </a:lnTo>
                <a:lnTo>
                  <a:pt x="229734" y="673304"/>
                </a:lnTo>
                <a:lnTo>
                  <a:pt x="210684" y="662186"/>
                </a:lnTo>
                <a:lnTo>
                  <a:pt x="192541" y="649933"/>
                </a:lnTo>
                <a:lnTo>
                  <a:pt x="175533" y="636546"/>
                </a:lnTo>
                <a:lnTo>
                  <a:pt x="158750" y="622024"/>
                </a:lnTo>
                <a:lnTo>
                  <a:pt x="143102" y="606368"/>
                </a:lnTo>
                <a:lnTo>
                  <a:pt x="128361" y="589577"/>
                </a:lnTo>
                <a:lnTo>
                  <a:pt x="114074" y="571651"/>
                </a:lnTo>
                <a:lnTo>
                  <a:pt x="100920" y="552818"/>
                </a:lnTo>
                <a:lnTo>
                  <a:pt x="100693" y="551911"/>
                </a:lnTo>
                <a:lnTo>
                  <a:pt x="89127" y="532624"/>
                </a:lnTo>
                <a:lnTo>
                  <a:pt x="78922" y="512657"/>
                </a:lnTo>
                <a:lnTo>
                  <a:pt x="70077" y="492462"/>
                </a:lnTo>
                <a:lnTo>
                  <a:pt x="62593" y="471814"/>
                </a:lnTo>
                <a:lnTo>
                  <a:pt x="56470" y="450939"/>
                </a:lnTo>
                <a:lnTo>
                  <a:pt x="51707" y="429610"/>
                </a:lnTo>
                <a:lnTo>
                  <a:pt x="48306" y="408054"/>
                </a:lnTo>
                <a:lnTo>
                  <a:pt x="46038" y="386045"/>
                </a:lnTo>
                <a:lnTo>
                  <a:pt x="45357" y="364035"/>
                </a:lnTo>
                <a:lnTo>
                  <a:pt x="13607" y="364035"/>
                </a:lnTo>
                <a:lnTo>
                  <a:pt x="9298" y="363354"/>
                </a:lnTo>
                <a:lnTo>
                  <a:pt x="5670" y="361539"/>
                </a:lnTo>
                <a:lnTo>
                  <a:pt x="2948" y="358816"/>
                </a:lnTo>
                <a:lnTo>
                  <a:pt x="907" y="355640"/>
                </a:lnTo>
                <a:lnTo>
                  <a:pt x="0" y="352009"/>
                </a:lnTo>
                <a:lnTo>
                  <a:pt x="227" y="348152"/>
                </a:lnTo>
                <a:lnTo>
                  <a:pt x="1361" y="344521"/>
                </a:lnTo>
                <a:lnTo>
                  <a:pt x="3856" y="340891"/>
                </a:lnTo>
                <a:lnTo>
                  <a:pt x="61686" y="283257"/>
                </a:lnTo>
                <a:lnTo>
                  <a:pt x="64634" y="281215"/>
                </a:lnTo>
                <a:lnTo>
                  <a:pt x="67809" y="279854"/>
                </a:lnTo>
                <a:close/>
                <a:moveTo>
                  <a:pt x="401597" y="0"/>
                </a:moveTo>
                <a:lnTo>
                  <a:pt x="424518" y="680"/>
                </a:lnTo>
                <a:lnTo>
                  <a:pt x="447438" y="2720"/>
                </a:lnTo>
                <a:lnTo>
                  <a:pt x="468089" y="5667"/>
                </a:lnTo>
                <a:lnTo>
                  <a:pt x="488514" y="10200"/>
                </a:lnTo>
                <a:lnTo>
                  <a:pt x="508711" y="15640"/>
                </a:lnTo>
                <a:lnTo>
                  <a:pt x="528227" y="22214"/>
                </a:lnTo>
                <a:lnTo>
                  <a:pt x="547744" y="29920"/>
                </a:lnTo>
                <a:lnTo>
                  <a:pt x="566579" y="38760"/>
                </a:lnTo>
                <a:lnTo>
                  <a:pt x="584734" y="48961"/>
                </a:lnTo>
                <a:lnTo>
                  <a:pt x="602435" y="59614"/>
                </a:lnTo>
                <a:lnTo>
                  <a:pt x="619001" y="71628"/>
                </a:lnTo>
                <a:lnTo>
                  <a:pt x="635341" y="84321"/>
                </a:lnTo>
                <a:lnTo>
                  <a:pt x="650545" y="97921"/>
                </a:lnTo>
                <a:lnTo>
                  <a:pt x="665069" y="112428"/>
                </a:lnTo>
                <a:lnTo>
                  <a:pt x="678685" y="127842"/>
                </a:lnTo>
                <a:lnTo>
                  <a:pt x="691621" y="143709"/>
                </a:lnTo>
                <a:lnTo>
                  <a:pt x="703194" y="160482"/>
                </a:lnTo>
                <a:lnTo>
                  <a:pt x="714087" y="177709"/>
                </a:lnTo>
                <a:lnTo>
                  <a:pt x="724072" y="196069"/>
                </a:lnTo>
                <a:lnTo>
                  <a:pt x="733150" y="215336"/>
                </a:lnTo>
                <a:lnTo>
                  <a:pt x="740865" y="234603"/>
                </a:lnTo>
                <a:lnTo>
                  <a:pt x="747673" y="254550"/>
                </a:lnTo>
                <a:lnTo>
                  <a:pt x="753120" y="274950"/>
                </a:lnTo>
                <a:lnTo>
                  <a:pt x="757659" y="295351"/>
                </a:lnTo>
                <a:lnTo>
                  <a:pt x="760609" y="316205"/>
                </a:lnTo>
                <a:lnTo>
                  <a:pt x="762424" y="337058"/>
                </a:lnTo>
                <a:lnTo>
                  <a:pt x="762878" y="358365"/>
                </a:lnTo>
                <a:lnTo>
                  <a:pt x="794876" y="358365"/>
                </a:lnTo>
                <a:lnTo>
                  <a:pt x="798961" y="359272"/>
                </a:lnTo>
                <a:lnTo>
                  <a:pt x="802592" y="360859"/>
                </a:lnTo>
                <a:lnTo>
                  <a:pt x="805542" y="363352"/>
                </a:lnTo>
                <a:lnTo>
                  <a:pt x="807357" y="366752"/>
                </a:lnTo>
                <a:lnTo>
                  <a:pt x="808038" y="370379"/>
                </a:lnTo>
                <a:lnTo>
                  <a:pt x="808038" y="374232"/>
                </a:lnTo>
                <a:lnTo>
                  <a:pt x="806904" y="377859"/>
                </a:lnTo>
                <a:lnTo>
                  <a:pt x="804407" y="381259"/>
                </a:lnTo>
                <a:lnTo>
                  <a:pt x="746539" y="439060"/>
                </a:lnTo>
                <a:lnTo>
                  <a:pt x="743816" y="441326"/>
                </a:lnTo>
                <a:lnTo>
                  <a:pt x="740638" y="442460"/>
                </a:lnTo>
                <a:lnTo>
                  <a:pt x="737234" y="442913"/>
                </a:lnTo>
                <a:lnTo>
                  <a:pt x="733830" y="442460"/>
                </a:lnTo>
                <a:lnTo>
                  <a:pt x="730653" y="441326"/>
                </a:lnTo>
                <a:lnTo>
                  <a:pt x="727703" y="439060"/>
                </a:lnTo>
                <a:lnTo>
                  <a:pt x="669835" y="381259"/>
                </a:lnTo>
                <a:lnTo>
                  <a:pt x="667112" y="377859"/>
                </a:lnTo>
                <a:lnTo>
                  <a:pt x="665977" y="374232"/>
                </a:lnTo>
                <a:lnTo>
                  <a:pt x="665977" y="370379"/>
                </a:lnTo>
                <a:lnTo>
                  <a:pt x="666885" y="366752"/>
                </a:lnTo>
                <a:lnTo>
                  <a:pt x="668927" y="363352"/>
                </a:lnTo>
                <a:lnTo>
                  <a:pt x="671650" y="360859"/>
                </a:lnTo>
                <a:lnTo>
                  <a:pt x="675054" y="359272"/>
                </a:lnTo>
                <a:lnTo>
                  <a:pt x="679139" y="358365"/>
                </a:lnTo>
                <a:lnTo>
                  <a:pt x="711137" y="358365"/>
                </a:lnTo>
                <a:lnTo>
                  <a:pt x="711137" y="349298"/>
                </a:lnTo>
                <a:lnTo>
                  <a:pt x="710683" y="340005"/>
                </a:lnTo>
                <a:lnTo>
                  <a:pt x="708641" y="319605"/>
                </a:lnTo>
                <a:lnTo>
                  <a:pt x="705464" y="299431"/>
                </a:lnTo>
                <a:lnTo>
                  <a:pt x="700925" y="279484"/>
                </a:lnTo>
                <a:lnTo>
                  <a:pt x="695025" y="259990"/>
                </a:lnTo>
                <a:lnTo>
                  <a:pt x="687536" y="240497"/>
                </a:lnTo>
                <a:lnTo>
                  <a:pt x="679139" y="221910"/>
                </a:lnTo>
                <a:lnTo>
                  <a:pt x="669381" y="204003"/>
                </a:lnTo>
                <a:lnTo>
                  <a:pt x="658715" y="187003"/>
                </a:lnTo>
                <a:lnTo>
                  <a:pt x="646914" y="170909"/>
                </a:lnTo>
                <a:lnTo>
                  <a:pt x="633979" y="155495"/>
                </a:lnTo>
                <a:lnTo>
                  <a:pt x="620363" y="140762"/>
                </a:lnTo>
                <a:lnTo>
                  <a:pt x="605612" y="127162"/>
                </a:lnTo>
                <a:lnTo>
                  <a:pt x="590181" y="114468"/>
                </a:lnTo>
                <a:lnTo>
                  <a:pt x="573614" y="102681"/>
                </a:lnTo>
                <a:lnTo>
                  <a:pt x="556594" y="92255"/>
                </a:lnTo>
                <a:lnTo>
                  <a:pt x="538439" y="82734"/>
                </a:lnTo>
                <a:lnTo>
                  <a:pt x="519831" y="74348"/>
                </a:lnTo>
                <a:lnTo>
                  <a:pt x="500768" y="67548"/>
                </a:lnTo>
                <a:lnTo>
                  <a:pt x="481025" y="61654"/>
                </a:lnTo>
                <a:lnTo>
                  <a:pt x="461508" y="57121"/>
                </a:lnTo>
                <a:lnTo>
                  <a:pt x="441311" y="53947"/>
                </a:lnTo>
                <a:lnTo>
                  <a:pt x="421795" y="52361"/>
                </a:lnTo>
                <a:lnTo>
                  <a:pt x="401824" y="51907"/>
                </a:lnTo>
                <a:lnTo>
                  <a:pt x="382081" y="52587"/>
                </a:lnTo>
                <a:lnTo>
                  <a:pt x="362792" y="54401"/>
                </a:lnTo>
                <a:lnTo>
                  <a:pt x="343502" y="58027"/>
                </a:lnTo>
                <a:lnTo>
                  <a:pt x="324213" y="62334"/>
                </a:lnTo>
                <a:lnTo>
                  <a:pt x="305604" y="68001"/>
                </a:lnTo>
                <a:lnTo>
                  <a:pt x="287222" y="74801"/>
                </a:lnTo>
                <a:lnTo>
                  <a:pt x="270656" y="82281"/>
                </a:lnTo>
                <a:lnTo>
                  <a:pt x="254544" y="90441"/>
                </a:lnTo>
                <a:lnTo>
                  <a:pt x="239112" y="99961"/>
                </a:lnTo>
                <a:lnTo>
                  <a:pt x="224134" y="109935"/>
                </a:lnTo>
                <a:lnTo>
                  <a:pt x="209837" y="120815"/>
                </a:lnTo>
                <a:lnTo>
                  <a:pt x="195994" y="132602"/>
                </a:lnTo>
                <a:lnTo>
                  <a:pt x="183059" y="145522"/>
                </a:lnTo>
                <a:lnTo>
                  <a:pt x="171031" y="158669"/>
                </a:lnTo>
                <a:lnTo>
                  <a:pt x="165131" y="165696"/>
                </a:lnTo>
                <a:lnTo>
                  <a:pt x="161273" y="169549"/>
                </a:lnTo>
                <a:lnTo>
                  <a:pt x="156961" y="172496"/>
                </a:lnTo>
                <a:lnTo>
                  <a:pt x="152423" y="174309"/>
                </a:lnTo>
                <a:lnTo>
                  <a:pt x="147657" y="175442"/>
                </a:lnTo>
                <a:lnTo>
                  <a:pt x="142665" y="175442"/>
                </a:lnTo>
                <a:lnTo>
                  <a:pt x="137672" y="174309"/>
                </a:lnTo>
                <a:lnTo>
                  <a:pt x="132906" y="172722"/>
                </a:lnTo>
                <a:lnTo>
                  <a:pt x="128595" y="169776"/>
                </a:lnTo>
                <a:lnTo>
                  <a:pt x="124964" y="165922"/>
                </a:lnTo>
                <a:lnTo>
                  <a:pt x="122013" y="161842"/>
                </a:lnTo>
                <a:lnTo>
                  <a:pt x="119971" y="157309"/>
                </a:lnTo>
                <a:lnTo>
                  <a:pt x="119063" y="152322"/>
                </a:lnTo>
                <a:lnTo>
                  <a:pt x="119063" y="147335"/>
                </a:lnTo>
                <a:lnTo>
                  <a:pt x="119971" y="142349"/>
                </a:lnTo>
                <a:lnTo>
                  <a:pt x="122013" y="137589"/>
                </a:lnTo>
                <a:lnTo>
                  <a:pt x="124737" y="133282"/>
                </a:lnTo>
                <a:lnTo>
                  <a:pt x="137672" y="118095"/>
                </a:lnTo>
                <a:lnTo>
                  <a:pt x="151742" y="103588"/>
                </a:lnTo>
                <a:lnTo>
                  <a:pt x="166039" y="89988"/>
                </a:lnTo>
                <a:lnTo>
                  <a:pt x="181697" y="77294"/>
                </a:lnTo>
                <a:lnTo>
                  <a:pt x="197583" y="65281"/>
                </a:lnTo>
                <a:lnTo>
                  <a:pt x="214376" y="54174"/>
                </a:lnTo>
                <a:lnTo>
                  <a:pt x="231396" y="44201"/>
                </a:lnTo>
                <a:lnTo>
                  <a:pt x="249097" y="35134"/>
                </a:lnTo>
                <a:lnTo>
                  <a:pt x="267479" y="26747"/>
                </a:lnTo>
                <a:lnTo>
                  <a:pt x="288811" y="19040"/>
                </a:lnTo>
                <a:lnTo>
                  <a:pt x="310823" y="12240"/>
                </a:lnTo>
                <a:lnTo>
                  <a:pt x="333063" y="7253"/>
                </a:lnTo>
                <a:lnTo>
                  <a:pt x="355757" y="3173"/>
                </a:lnTo>
                <a:lnTo>
                  <a:pt x="378450" y="113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nvGrpSpPr>
          <p:cNvPr id="54" name="Group 53">
            <a:extLst>
              <a:ext uri="{FF2B5EF4-FFF2-40B4-BE49-F238E27FC236}">
                <a16:creationId xmlns:a16="http://schemas.microsoft.com/office/drawing/2014/main" id="{BBDB68CB-557A-AEF6-8C53-9C58E704D7B0}"/>
              </a:ext>
            </a:extLst>
          </p:cNvPr>
          <p:cNvGrpSpPr/>
          <p:nvPr/>
        </p:nvGrpSpPr>
        <p:grpSpPr>
          <a:xfrm>
            <a:off x="6415441" y="2081653"/>
            <a:ext cx="606952" cy="606952"/>
            <a:chOff x="7086600" y="2212975"/>
            <a:chExt cx="720725" cy="720725"/>
          </a:xfrm>
          <a:solidFill>
            <a:schemeClr val="bg1"/>
          </a:solidFill>
        </p:grpSpPr>
        <p:sp>
          <p:nvSpPr>
            <p:cNvPr id="55" name="Freeform 133">
              <a:extLst>
                <a:ext uri="{FF2B5EF4-FFF2-40B4-BE49-F238E27FC236}">
                  <a16:creationId xmlns:a16="http://schemas.microsoft.com/office/drawing/2014/main" id="{E668831E-E6F2-13DC-910F-883027700C7A}"/>
                </a:ext>
              </a:extLst>
            </p:cNvPr>
            <p:cNvSpPr>
              <a:spLocks/>
            </p:cNvSpPr>
            <p:nvPr/>
          </p:nvSpPr>
          <p:spPr bwMode="auto">
            <a:xfrm>
              <a:off x="7362825" y="2468563"/>
              <a:ext cx="168275" cy="168275"/>
            </a:xfrm>
            <a:custGeom>
              <a:avLst/>
              <a:gdLst>
                <a:gd name="T0" fmla="*/ 426 w 852"/>
                <a:gd name="T1" fmla="*/ 0 h 851"/>
                <a:gd name="T2" fmla="*/ 479 w 852"/>
                <a:gd name="T3" fmla="*/ 4 h 851"/>
                <a:gd name="T4" fmla="*/ 531 w 852"/>
                <a:gd name="T5" fmla="*/ 13 h 851"/>
                <a:gd name="T6" fmla="*/ 580 w 852"/>
                <a:gd name="T7" fmla="*/ 29 h 851"/>
                <a:gd name="T8" fmla="*/ 626 w 852"/>
                <a:gd name="T9" fmla="*/ 50 h 851"/>
                <a:gd name="T10" fmla="*/ 669 w 852"/>
                <a:gd name="T11" fmla="*/ 76 h 851"/>
                <a:gd name="T12" fmla="*/ 709 w 852"/>
                <a:gd name="T13" fmla="*/ 107 h 851"/>
                <a:gd name="T14" fmla="*/ 744 w 852"/>
                <a:gd name="T15" fmla="*/ 143 h 851"/>
                <a:gd name="T16" fmla="*/ 775 w 852"/>
                <a:gd name="T17" fmla="*/ 183 h 851"/>
                <a:gd name="T18" fmla="*/ 801 w 852"/>
                <a:gd name="T19" fmla="*/ 226 h 851"/>
                <a:gd name="T20" fmla="*/ 823 w 852"/>
                <a:gd name="T21" fmla="*/ 272 h 851"/>
                <a:gd name="T22" fmla="*/ 839 w 852"/>
                <a:gd name="T23" fmla="*/ 321 h 851"/>
                <a:gd name="T24" fmla="*/ 849 w 852"/>
                <a:gd name="T25" fmla="*/ 372 h 851"/>
                <a:gd name="T26" fmla="*/ 852 w 852"/>
                <a:gd name="T27" fmla="*/ 425 h 851"/>
                <a:gd name="T28" fmla="*/ 849 w 852"/>
                <a:gd name="T29" fmla="*/ 479 h 851"/>
                <a:gd name="T30" fmla="*/ 839 w 852"/>
                <a:gd name="T31" fmla="*/ 530 h 851"/>
                <a:gd name="T32" fmla="*/ 823 w 852"/>
                <a:gd name="T33" fmla="*/ 579 h 851"/>
                <a:gd name="T34" fmla="*/ 801 w 852"/>
                <a:gd name="T35" fmla="*/ 626 h 851"/>
                <a:gd name="T36" fmla="*/ 775 w 852"/>
                <a:gd name="T37" fmla="*/ 668 h 851"/>
                <a:gd name="T38" fmla="*/ 744 w 852"/>
                <a:gd name="T39" fmla="*/ 708 h 851"/>
                <a:gd name="T40" fmla="*/ 709 w 852"/>
                <a:gd name="T41" fmla="*/ 743 h 851"/>
                <a:gd name="T42" fmla="*/ 669 w 852"/>
                <a:gd name="T43" fmla="*/ 775 h 851"/>
                <a:gd name="T44" fmla="*/ 626 w 852"/>
                <a:gd name="T45" fmla="*/ 802 h 851"/>
                <a:gd name="T46" fmla="*/ 580 w 852"/>
                <a:gd name="T47" fmla="*/ 823 h 851"/>
                <a:gd name="T48" fmla="*/ 531 w 852"/>
                <a:gd name="T49" fmla="*/ 838 h 851"/>
                <a:gd name="T50" fmla="*/ 479 w 852"/>
                <a:gd name="T51" fmla="*/ 848 h 851"/>
                <a:gd name="T52" fmla="*/ 426 w 852"/>
                <a:gd name="T53" fmla="*/ 851 h 851"/>
                <a:gd name="T54" fmla="*/ 373 w 852"/>
                <a:gd name="T55" fmla="*/ 848 h 851"/>
                <a:gd name="T56" fmla="*/ 321 w 852"/>
                <a:gd name="T57" fmla="*/ 838 h 851"/>
                <a:gd name="T58" fmla="*/ 272 w 852"/>
                <a:gd name="T59" fmla="*/ 823 h 851"/>
                <a:gd name="T60" fmla="*/ 226 w 852"/>
                <a:gd name="T61" fmla="*/ 802 h 851"/>
                <a:gd name="T62" fmla="*/ 183 w 852"/>
                <a:gd name="T63" fmla="*/ 775 h 851"/>
                <a:gd name="T64" fmla="*/ 143 w 852"/>
                <a:gd name="T65" fmla="*/ 743 h 851"/>
                <a:gd name="T66" fmla="*/ 108 w 852"/>
                <a:gd name="T67" fmla="*/ 708 h 851"/>
                <a:gd name="T68" fmla="*/ 77 w 852"/>
                <a:gd name="T69" fmla="*/ 668 h 851"/>
                <a:gd name="T70" fmla="*/ 51 w 852"/>
                <a:gd name="T71" fmla="*/ 626 h 851"/>
                <a:gd name="T72" fmla="*/ 29 w 852"/>
                <a:gd name="T73" fmla="*/ 579 h 851"/>
                <a:gd name="T74" fmla="*/ 13 w 852"/>
                <a:gd name="T75" fmla="*/ 530 h 851"/>
                <a:gd name="T76" fmla="*/ 3 w 852"/>
                <a:gd name="T77" fmla="*/ 479 h 851"/>
                <a:gd name="T78" fmla="*/ 0 w 852"/>
                <a:gd name="T79" fmla="*/ 425 h 851"/>
                <a:gd name="T80" fmla="*/ 3 w 852"/>
                <a:gd name="T81" fmla="*/ 372 h 851"/>
                <a:gd name="T82" fmla="*/ 13 w 852"/>
                <a:gd name="T83" fmla="*/ 321 h 851"/>
                <a:gd name="T84" fmla="*/ 29 w 852"/>
                <a:gd name="T85" fmla="*/ 272 h 851"/>
                <a:gd name="T86" fmla="*/ 51 w 852"/>
                <a:gd name="T87" fmla="*/ 226 h 851"/>
                <a:gd name="T88" fmla="*/ 77 w 852"/>
                <a:gd name="T89" fmla="*/ 183 h 851"/>
                <a:gd name="T90" fmla="*/ 108 w 852"/>
                <a:gd name="T91" fmla="*/ 143 h 851"/>
                <a:gd name="T92" fmla="*/ 143 w 852"/>
                <a:gd name="T93" fmla="*/ 107 h 851"/>
                <a:gd name="T94" fmla="*/ 183 w 852"/>
                <a:gd name="T95" fmla="*/ 76 h 851"/>
                <a:gd name="T96" fmla="*/ 226 w 852"/>
                <a:gd name="T97" fmla="*/ 50 h 851"/>
                <a:gd name="T98" fmla="*/ 272 w 852"/>
                <a:gd name="T99" fmla="*/ 29 h 851"/>
                <a:gd name="T100" fmla="*/ 321 w 852"/>
                <a:gd name="T101" fmla="*/ 13 h 851"/>
                <a:gd name="T102" fmla="*/ 373 w 852"/>
                <a:gd name="T103" fmla="*/ 4 h 851"/>
                <a:gd name="T104" fmla="*/ 426 w 852"/>
                <a:gd name="T105"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2" h="851">
                  <a:moveTo>
                    <a:pt x="426" y="0"/>
                  </a:moveTo>
                  <a:lnTo>
                    <a:pt x="479" y="4"/>
                  </a:lnTo>
                  <a:lnTo>
                    <a:pt x="531" y="13"/>
                  </a:lnTo>
                  <a:lnTo>
                    <a:pt x="580" y="29"/>
                  </a:lnTo>
                  <a:lnTo>
                    <a:pt x="626" y="50"/>
                  </a:lnTo>
                  <a:lnTo>
                    <a:pt x="669" y="76"/>
                  </a:lnTo>
                  <a:lnTo>
                    <a:pt x="709" y="107"/>
                  </a:lnTo>
                  <a:lnTo>
                    <a:pt x="744" y="143"/>
                  </a:lnTo>
                  <a:lnTo>
                    <a:pt x="775" y="183"/>
                  </a:lnTo>
                  <a:lnTo>
                    <a:pt x="801" y="226"/>
                  </a:lnTo>
                  <a:lnTo>
                    <a:pt x="823" y="272"/>
                  </a:lnTo>
                  <a:lnTo>
                    <a:pt x="839" y="321"/>
                  </a:lnTo>
                  <a:lnTo>
                    <a:pt x="849" y="372"/>
                  </a:lnTo>
                  <a:lnTo>
                    <a:pt x="852" y="425"/>
                  </a:lnTo>
                  <a:lnTo>
                    <a:pt x="849" y="479"/>
                  </a:lnTo>
                  <a:lnTo>
                    <a:pt x="839" y="530"/>
                  </a:lnTo>
                  <a:lnTo>
                    <a:pt x="823" y="579"/>
                  </a:lnTo>
                  <a:lnTo>
                    <a:pt x="801" y="626"/>
                  </a:lnTo>
                  <a:lnTo>
                    <a:pt x="775" y="668"/>
                  </a:lnTo>
                  <a:lnTo>
                    <a:pt x="744" y="708"/>
                  </a:lnTo>
                  <a:lnTo>
                    <a:pt x="709" y="743"/>
                  </a:lnTo>
                  <a:lnTo>
                    <a:pt x="669" y="775"/>
                  </a:lnTo>
                  <a:lnTo>
                    <a:pt x="626" y="802"/>
                  </a:lnTo>
                  <a:lnTo>
                    <a:pt x="580" y="823"/>
                  </a:lnTo>
                  <a:lnTo>
                    <a:pt x="531" y="838"/>
                  </a:lnTo>
                  <a:lnTo>
                    <a:pt x="479" y="848"/>
                  </a:lnTo>
                  <a:lnTo>
                    <a:pt x="426" y="851"/>
                  </a:lnTo>
                  <a:lnTo>
                    <a:pt x="373" y="848"/>
                  </a:lnTo>
                  <a:lnTo>
                    <a:pt x="321" y="838"/>
                  </a:lnTo>
                  <a:lnTo>
                    <a:pt x="272" y="823"/>
                  </a:lnTo>
                  <a:lnTo>
                    <a:pt x="226" y="802"/>
                  </a:lnTo>
                  <a:lnTo>
                    <a:pt x="183" y="775"/>
                  </a:lnTo>
                  <a:lnTo>
                    <a:pt x="143" y="743"/>
                  </a:lnTo>
                  <a:lnTo>
                    <a:pt x="108" y="708"/>
                  </a:lnTo>
                  <a:lnTo>
                    <a:pt x="77" y="668"/>
                  </a:lnTo>
                  <a:lnTo>
                    <a:pt x="51" y="626"/>
                  </a:lnTo>
                  <a:lnTo>
                    <a:pt x="29" y="579"/>
                  </a:lnTo>
                  <a:lnTo>
                    <a:pt x="13" y="530"/>
                  </a:lnTo>
                  <a:lnTo>
                    <a:pt x="3" y="479"/>
                  </a:lnTo>
                  <a:lnTo>
                    <a:pt x="0" y="425"/>
                  </a:lnTo>
                  <a:lnTo>
                    <a:pt x="3" y="372"/>
                  </a:lnTo>
                  <a:lnTo>
                    <a:pt x="13" y="321"/>
                  </a:lnTo>
                  <a:lnTo>
                    <a:pt x="29" y="272"/>
                  </a:lnTo>
                  <a:lnTo>
                    <a:pt x="51" y="226"/>
                  </a:lnTo>
                  <a:lnTo>
                    <a:pt x="77" y="183"/>
                  </a:lnTo>
                  <a:lnTo>
                    <a:pt x="108" y="143"/>
                  </a:lnTo>
                  <a:lnTo>
                    <a:pt x="143" y="107"/>
                  </a:lnTo>
                  <a:lnTo>
                    <a:pt x="183" y="76"/>
                  </a:lnTo>
                  <a:lnTo>
                    <a:pt x="226" y="50"/>
                  </a:lnTo>
                  <a:lnTo>
                    <a:pt x="272" y="29"/>
                  </a:lnTo>
                  <a:lnTo>
                    <a:pt x="321" y="13"/>
                  </a:lnTo>
                  <a:lnTo>
                    <a:pt x="373" y="4"/>
                  </a:ln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134">
              <a:extLst>
                <a:ext uri="{FF2B5EF4-FFF2-40B4-BE49-F238E27FC236}">
                  <a16:creationId xmlns:a16="http://schemas.microsoft.com/office/drawing/2014/main" id="{6C747658-8370-978D-3E5D-AFE8A8236786}"/>
                </a:ext>
              </a:extLst>
            </p:cNvPr>
            <p:cNvSpPr>
              <a:spLocks noEditPoints="1"/>
            </p:cNvSpPr>
            <p:nvPr/>
          </p:nvSpPr>
          <p:spPr bwMode="auto">
            <a:xfrm>
              <a:off x="7086600" y="2212975"/>
              <a:ext cx="720725" cy="720725"/>
            </a:xfrm>
            <a:custGeom>
              <a:avLst/>
              <a:gdLst>
                <a:gd name="T0" fmla="*/ 1547 w 3632"/>
                <a:gd name="T1" fmla="*/ 677 h 3632"/>
                <a:gd name="T2" fmla="*/ 1226 w 3632"/>
                <a:gd name="T3" fmla="*/ 806 h 3632"/>
                <a:gd name="T4" fmla="*/ 959 w 3632"/>
                <a:gd name="T5" fmla="*/ 1019 h 3632"/>
                <a:gd name="T6" fmla="*/ 765 w 3632"/>
                <a:gd name="T7" fmla="*/ 1302 h 3632"/>
                <a:gd name="T8" fmla="*/ 659 w 3632"/>
                <a:gd name="T9" fmla="*/ 1636 h 3632"/>
                <a:gd name="T10" fmla="*/ 659 w 3632"/>
                <a:gd name="T11" fmla="*/ 1996 h 3632"/>
                <a:gd name="T12" fmla="*/ 765 w 3632"/>
                <a:gd name="T13" fmla="*/ 2330 h 3632"/>
                <a:gd name="T14" fmla="*/ 959 w 3632"/>
                <a:gd name="T15" fmla="*/ 2613 h 3632"/>
                <a:gd name="T16" fmla="*/ 1226 w 3632"/>
                <a:gd name="T17" fmla="*/ 2826 h 3632"/>
                <a:gd name="T18" fmla="*/ 1547 w 3632"/>
                <a:gd name="T19" fmla="*/ 2955 h 3632"/>
                <a:gd name="T20" fmla="*/ 1907 w 3632"/>
                <a:gd name="T21" fmla="*/ 2983 h 3632"/>
                <a:gd name="T22" fmla="*/ 2251 w 3632"/>
                <a:gd name="T23" fmla="*/ 2902 h 3632"/>
                <a:gd name="T24" fmla="*/ 2548 w 3632"/>
                <a:gd name="T25" fmla="*/ 2730 h 3632"/>
                <a:gd name="T26" fmla="*/ 2780 w 3632"/>
                <a:gd name="T27" fmla="*/ 2479 h 3632"/>
                <a:gd name="T28" fmla="*/ 2932 w 3632"/>
                <a:gd name="T29" fmla="*/ 2169 h 3632"/>
                <a:gd name="T30" fmla="*/ 2986 w 3632"/>
                <a:gd name="T31" fmla="*/ 1816 h 3632"/>
                <a:gd name="T32" fmla="*/ 2932 w 3632"/>
                <a:gd name="T33" fmla="*/ 1463 h 3632"/>
                <a:gd name="T34" fmla="*/ 2780 w 3632"/>
                <a:gd name="T35" fmla="*/ 1153 h 3632"/>
                <a:gd name="T36" fmla="*/ 2548 w 3632"/>
                <a:gd name="T37" fmla="*/ 902 h 3632"/>
                <a:gd name="T38" fmla="*/ 2251 w 3632"/>
                <a:gd name="T39" fmla="*/ 730 h 3632"/>
                <a:gd name="T40" fmla="*/ 1907 w 3632"/>
                <a:gd name="T41" fmla="*/ 649 h 3632"/>
                <a:gd name="T42" fmla="*/ 2054 w 3632"/>
                <a:gd name="T43" fmla="*/ 3 h 3632"/>
                <a:gd name="T44" fmla="*/ 2126 w 3632"/>
                <a:gd name="T45" fmla="*/ 65 h 3632"/>
                <a:gd name="T46" fmla="*/ 2345 w 3632"/>
                <a:gd name="T47" fmla="*/ 424 h 3632"/>
                <a:gd name="T48" fmla="*/ 2808 w 3632"/>
                <a:gd name="T49" fmla="*/ 375 h 3632"/>
                <a:gd name="T50" fmla="*/ 2888 w 3632"/>
                <a:gd name="T51" fmla="*/ 357 h 3632"/>
                <a:gd name="T52" fmla="*/ 3246 w 3632"/>
                <a:gd name="T53" fmla="*/ 688 h 3632"/>
                <a:gd name="T54" fmla="*/ 3277 w 3632"/>
                <a:gd name="T55" fmla="*/ 764 h 3632"/>
                <a:gd name="T56" fmla="*/ 3094 w 3632"/>
                <a:gd name="T57" fmla="*/ 1052 h 3632"/>
                <a:gd name="T58" fmla="*/ 3237 w 3632"/>
                <a:gd name="T59" fmla="*/ 1368 h 3632"/>
                <a:gd name="T60" fmla="*/ 3589 w 3632"/>
                <a:gd name="T61" fmla="*/ 1518 h 3632"/>
                <a:gd name="T62" fmla="*/ 3632 w 3632"/>
                <a:gd name="T63" fmla="*/ 1604 h 3632"/>
                <a:gd name="T64" fmla="*/ 3607 w 3632"/>
                <a:gd name="T65" fmla="*/ 2098 h 3632"/>
                <a:gd name="T66" fmla="*/ 3260 w 3632"/>
                <a:gd name="T67" fmla="*/ 2179 h 3632"/>
                <a:gd name="T68" fmla="*/ 3137 w 3632"/>
                <a:gd name="T69" fmla="*/ 2504 h 3632"/>
                <a:gd name="T70" fmla="*/ 3274 w 3632"/>
                <a:gd name="T71" fmla="*/ 2847 h 3632"/>
                <a:gd name="T72" fmla="*/ 3259 w 3632"/>
                <a:gd name="T73" fmla="*/ 2928 h 3632"/>
                <a:gd name="T74" fmla="*/ 2909 w 3632"/>
                <a:gd name="T75" fmla="*/ 3269 h 3632"/>
                <a:gd name="T76" fmla="*/ 2826 w 3632"/>
                <a:gd name="T77" fmla="*/ 3268 h 3632"/>
                <a:gd name="T78" fmla="*/ 2426 w 3632"/>
                <a:gd name="T79" fmla="*/ 3175 h 3632"/>
                <a:gd name="T80" fmla="*/ 2134 w 3632"/>
                <a:gd name="T81" fmla="*/ 3543 h 3632"/>
                <a:gd name="T82" fmla="*/ 2077 w 3632"/>
                <a:gd name="T83" fmla="*/ 3620 h 3632"/>
                <a:gd name="T84" fmla="*/ 1578 w 3632"/>
                <a:gd name="T85" fmla="*/ 3629 h 3632"/>
                <a:gd name="T86" fmla="*/ 1506 w 3632"/>
                <a:gd name="T87" fmla="*/ 3567 h 3632"/>
                <a:gd name="T88" fmla="*/ 1287 w 3632"/>
                <a:gd name="T89" fmla="*/ 3208 h 3632"/>
                <a:gd name="T90" fmla="*/ 824 w 3632"/>
                <a:gd name="T91" fmla="*/ 3257 h 3632"/>
                <a:gd name="T92" fmla="*/ 743 w 3632"/>
                <a:gd name="T93" fmla="*/ 3274 h 3632"/>
                <a:gd name="T94" fmla="*/ 386 w 3632"/>
                <a:gd name="T95" fmla="*/ 2944 h 3632"/>
                <a:gd name="T96" fmla="*/ 355 w 3632"/>
                <a:gd name="T97" fmla="*/ 2868 h 3632"/>
                <a:gd name="T98" fmla="*/ 538 w 3632"/>
                <a:gd name="T99" fmla="*/ 2580 h 3632"/>
                <a:gd name="T100" fmla="*/ 395 w 3632"/>
                <a:gd name="T101" fmla="*/ 2264 h 3632"/>
                <a:gd name="T102" fmla="*/ 43 w 3632"/>
                <a:gd name="T103" fmla="*/ 2114 h 3632"/>
                <a:gd name="T104" fmla="*/ 0 w 3632"/>
                <a:gd name="T105" fmla="*/ 2028 h 3632"/>
                <a:gd name="T106" fmla="*/ 25 w 3632"/>
                <a:gd name="T107" fmla="*/ 1534 h 3632"/>
                <a:gd name="T108" fmla="*/ 372 w 3632"/>
                <a:gd name="T109" fmla="*/ 1453 h 3632"/>
                <a:gd name="T110" fmla="*/ 495 w 3632"/>
                <a:gd name="T111" fmla="*/ 1128 h 3632"/>
                <a:gd name="T112" fmla="*/ 358 w 3632"/>
                <a:gd name="T113" fmla="*/ 785 h 3632"/>
                <a:gd name="T114" fmla="*/ 373 w 3632"/>
                <a:gd name="T115" fmla="*/ 704 h 3632"/>
                <a:gd name="T116" fmla="*/ 723 w 3632"/>
                <a:gd name="T117" fmla="*/ 363 h 3632"/>
                <a:gd name="T118" fmla="*/ 806 w 3632"/>
                <a:gd name="T119" fmla="*/ 364 h 3632"/>
                <a:gd name="T120" fmla="*/ 1206 w 3632"/>
                <a:gd name="T121" fmla="*/ 457 h 3632"/>
                <a:gd name="T122" fmla="*/ 1498 w 3632"/>
                <a:gd name="T123" fmla="*/ 89 h 3632"/>
                <a:gd name="T124" fmla="*/ 1555 w 3632"/>
                <a:gd name="T125" fmla="*/ 12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32" h="3632">
                  <a:moveTo>
                    <a:pt x="1816" y="646"/>
                  </a:moveTo>
                  <a:lnTo>
                    <a:pt x="1725" y="649"/>
                  </a:lnTo>
                  <a:lnTo>
                    <a:pt x="1636" y="659"/>
                  </a:lnTo>
                  <a:lnTo>
                    <a:pt x="1547" y="677"/>
                  </a:lnTo>
                  <a:lnTo>
                    <a:pt x="1463" y="700"/>
                  </a:lnTo>
                  <a:lnTo>
                    <a:pt x="1381" y="730"/>
                  </a:lnTo>
                  <a:lnTo>
                    <a:pt x="1302" y="765"/>
                  </a:lnTo>
                  <a:lnTo>
                    <a:pt x="1226" y="806"/>
                  </a:lnTo>
                  <a:lnTo>
                    <a:pt x="1153" y="852"/>
                  </a:lnTo>
                  <a:lnTo>
                    <a:pt x="1084" y="902"/>
                  </a:lnTo>
                  <a:lnTo>
                    <a:pt x="1019" y="959"/>
                  </a:lnTo>
                  <a:lnTo>
                    <a:pt x="959" y="1019"/>
                  </a:lnTo>
                  <a:lnTo>
                    <a:pt x="902" y="1084"/>
                  </a:lnTo>
                  <a:lnTo>
                    <a:pt x="852" y="1153"/>
                  </a:lnTo>
                  <a:lnTo>
                    <a:pt x="806" y="1226"/>
                  </a:lnTo>
                  <a:lnTo>
                    <a:pt x="765" y="1302"/>
                  </a:lnTo>
                  <a:lnTo>
                    <a:pt x="730" y="1381"/>
                  </a:lnTo>
                  <a:lnTo>
                    <a:pt x="700" y="1463"/>
                  </a:lnTo>
                  <a:lnTo>
                    <a:pt x="677" y="1547"/>
                  </a:lnTo>
                  <a:lnTo>
                    <a:pt x="659" y="1636"/>
                  </a:lnTo>
                  <a:lnTo>
                    <a:pt x="649" y="1725"/>
                  </a:lnTo>
                  <a:lnTo>
                    <a:pt x="646" y="1816"/>
                  </a:lnTo>
                  <a:lnTo>
                    <a:pt x="649" y="1907"/>
                  </a:lnTo>
                  <a:lnTo>
                    <a:pt x="659" y="1996"/>
                  </a:lnTo>
                  <a:lnTo>
                    <a:pt x="677" y="2085"/>
                  </a:lnTo>
                  <a:lnTo>
                    <a:pt x="700" y="2169"/>
                  </a:lnTo>
                  <a:lnTo>
                    <a:pt x="730" y="2251"/>
                  </a:lnTo>
                  <a:lnTo>
                    <a:pt x="765" y="2330"/>
                  </a:lnTo>
                  <a:lnTo>
                    <a:pt x="806" y="2406"/>
                  </a:lnTo>
                  <a:lnTo>
                    <a:pt x="852" y="2479"/>
                  </a:lnTo>
                  <a:lnTo>
                    <a:pt x="902" y="2548"/>
                  </a:lnTo>
                  <a:lnTo>
                    <a:pt x="959" y="2613"/>
                  </a:lnTo>
                  <a:lnTo>
                    <a:pt x="1019" y="2673"/>
                  </a:lnTo>
                  <a:lnTo>
                    <a:pt x="1084" y="2730"/>
                  </a:lnTo>
                  <a:lnTo>
                    <a:pt x="1153" y="2780"/>
                  </a:lnTo>
                  <a:lnTo>
                    <a:pt x="1226" y="2826"/>
                  </a:lnTo>
                  <a:lnTo>
                    <a:pt x="1302" y="2867"/>
                  </a:lnTo>
                  <a:lnTo>
                    <a:pt x="1381" y="2902"/>
                  </a:lnTo>
                  <a:lnTo>
                    <a:pt x="1463" y="2932"/>
                  </a:lnTo>
                  <a:lnTo>
                    <a:pt x="1547" y="2955"/>
                  </a:lnTo>
                  <a:lnTo>
                    <a:pt x="1636" y="2973"/>
                  </a:lnTo>
                  <a:lnTo>
                    <a:pt x="1725" y="2983"/>
                  </a:lnTo>
                  <a:lnTo>
                    <a:pt x="1816" y="2986"/>
                  </a:lnTo>
                  <a:lnTo>
                    <a:pt x="1907" y="2983"/>
                  </a:lnTo>
                  <a:lnTo>
                    <a:pt x="1996" y="2973"/>
                  </a:lnTo>
                  <a:lnTo>
                    <a:pt x="2085" y="2955"/>
                  </a:lnTo>
                  <a:lnTo>
                    <a:pt x="2169" y="2932"/>
                  </a:lnTo>
                  <a:lnTo>
                    <a:pt x="2251" y="2902"/>
                  </a:lnTo>
                  <a:lnTo>
                    <a:pt x="2330" y="2867"/>
                  </a:lnTo>
                  <a:lnTo>
                    <a:pt x="2406" y="2826"/>
                  </a:lnTo>
                  <a:lnTo>
                    <a:pt x="2479" y="2780"/>
                  </a:lnTo>
                  <a:lnTo>
                    <a:pt x="2548" y="2730"/>
                  </a:lnTo>
                  <a:lnTo>
                    <a:pt x="2613" y="2673"/>
                  </a:lnTo>
                  <a:lnTo>
                    <a:pt x="2673" y="2613"/>
                  </a:lnTo>
                  <a:lnTo>
                    <a:pt x="2730" y="2548"/>
                  </a:lnTo>
                  <a:lnTo>
                    <a:pt x="2780" y="2479"/>
                  </a:lnTo>
                  <a:lnTo>
                    <a:pt x="2826" y="2406"/>
                  </a:lnTo>
                  <a:lnTo>
                    <a:pt x="2867" y="2330"/>
                  </a:lnTo>
                  <a:lnTo>
                    <a:pt x="2902" y="2251"/>
                  </a:lnTo>
                  <a:lnTo>
                    <a:pt x="2932" y="2169"/>
                  </a:lnTo>
                  <a:lnTo>
                    <a:pt x="2955" y="2085"/>
                  </a:lnTo>
                  <a:lnTo>
                    <a:pt x="2973" y="1996"/>
                  </a:lnTo>
                  <a:lnTo>
                    <a:pt x="2983" y="1907"/>
                  </a:lnTo>
                  <a:lnTo>
                    <a:pt x="2986" y="1816"/>
                  </a:lnTo>
                  <a:lnTo>
                    <a:pt x="2983" y="1725"/>
                  </a:lnTo>
                  <a:lnTo>
                    <a:pt x="2973" y="1636"/>
                  </a:lnTo>
                  <a:lnTo>
                    <a:pt x="2955" y="1547"/>
                  </a:lnTo>
                  <a:lnTo>
                    <a:pt x="2932" y="1463"/>
                  </a:lnTo>
                  <a:lnTo>
                    <a:pt x="2902" y="1381"/>
                  </a:lnTo>
                  <a:lnTo>
                    <a:pt x="2867" y="1302"/>
                  </a:lnTo>
                  <a:lnTo>
                    <a:pt x="2826" y="1226"/>
                  </a:lnTo>
                  <a:lnTo>
                    <a:pt x="2780" y="1153"/>
                  </a:lnTo>
                  <a:lnTo>
                    <a:pt x="2730" y="1084"/>
                  </a:lnTo>
                  <a:lnTo>
                    <a:pt x="2673" y="1019"/>
                  </a:lnTo>
                  <a:lnTo>
                    <a:pt x="2613" y="959"/>
                  </a:lnTo>
                  <a:lnTo>
                    <a:pt x="2548" y="902"/>
                  </a:lnTo>
                  <a:lnTo>
                    <a:pt x="2479" y="852"/>
                  </a:lnTo>
                  <a:lnTo>
                    <a:pt x="2406" y="806"/>
                  </a:lnTo>
                  <a:lnTo>
                    <a:pt x="2330" y="765"/>
                  </a:lnTo>
                  <a:lnTo>
                    <a:pt x="2251" y="730"/>
                  </a:lnTo>
                  <a:lnTo>
                    <a:pt x="2169" y="700"/>
                  </a:lnTo>
                  <a:lnTo>
                    <a:pt x="2085" y="677"/>
                  </a:lnTo>
                  <a:lnTo>
                    <a:pt x="1996" y="659"/>
                  </a:lnTo>
                  <a:lnTo>
                    <a:pt x="1907" y="649"/>
                  </a:lnTo>
                  <a:lnTo>
                    <a:pt x="1816" y="646"/>
                  </a:lnTo>
                  <a:close/>
                  <a:moveTo>
                    <a:pt x="1604" y="0"/>
                  </a:moveTo>
                  <a:lnTo>
                    <a:pt x="2028" y="0"/>
                  </a:lnTo>
                  <a:lnTo>
                    <a:pt x="2054" y="3"/>
                  </a:lnTo>
                  <a:lnTo>
                    <a:pt x="2077" y="12"/>
                  </a:lnTo>
                  <a:lnTo>
                    <a:pt x="2098" y="25"/>
                  </a:lnTo>
                  <a:lnTo>
                    <a:pt x="2114" y="43"/>
                  </a:lnTo>
                  <a:lnTo>
                    <a:pt x="2126" y="65"/>
                  </a:lnTo>
                  <a:lnTo>
                    <a:pt x="2134" y="89"/>
                  </a:lnTo>
                  <a:lnTo>
                    <a:pt x="2179" y="372"/>
                  </a:lnTo>
                  <a:lnTo>
                    <a:pt x="2264" y="395"/>
                  </a:lnTo>
                  <a:lnTo>
                    <a:pt x="2345" y="424"/>
                  </a:lnTo>
                  <a:lnTo>
                    <a:pt x="2426" y="457"/>
                  </a:lnTo>
                  <a:lnTo>
                    <a:pt x="2504" y="495"/>
                  </a:lnTo>
                  <a:lnTo>
                    <a:pt x="2580" y="538"/>
                  </a:lnTo>
                  <a:lnTo>
                    <a:pt x="2808" y="375"/>
                  </a:lnTo>
                  <a:lnTo>
                    <a:pt x="2826" y="364"/>
                  </a:lnTo>
                  <a:lnTo>
                    <a:pt x="2846" y="358"/>
                  </a:lnTo>
                  <a:lnTo>
                    <a:pt x="2867" y="355"/>
                  </a:lnTo>
                  <a:lnTo>
                    <a:pt x="2888" y="357"/>
                  </a:lnTo>
                  <a:lnTo>
                    <a:pt x="2909" y="363"/>
                  </a:lnTo>
                  <a:lnTo>
                    <a:pt x="2928" y="373"/>
                  </a:lnTo>
                  <a:lnTo>
                    <a:pt x="2944" y="386"/>
                  </a:lnTo>
                  <a:lnTo>
                    <a:pt x="3246" y="688"/>
                  </a:lnTo>
                  <a:lnTo>
                    <a:pt x="3259" y="704"/>
                  </a:lnTo>
                  <a:lnTo>
                    <a:pt x="3269" y="723"/>
                  </a:lnTo>
                  <a:lnTo>
                    <a:pt x="3275" y="744"/>
                  </a:lnTo>
                  <a:lnTo>
                    <a:pt x="3277" y="764"/>
                  </a:lnTo>
                  <a:lnTo>
                    <a:pt x="3274" y="785"/>
                  </a:lnTo>
                  <a:lnTo>
                    <a:pt x="3268" y="806"/>
                  </a:lnTo>
                  <a:lnTo>
                    <a:pt x="3257" y="824"/>
                  </a:lnTo>
                  <a:lnTo>
                    <a:pt x="3094" y="1052"/>
                  </a:lnTo>
                  <a:lnTo>
                    <a:pt x="3137" y="1128"/>
                  </a:lnTo>
                  <a:lnTo>
                    <a:pt x="3175" y="1206"/>
                  </a:lnTo>
                  <a:lnTo>
                    <a:pt x="3208" y="1287"/>
                  </a:lnTo>
                  <a:lnTo>
                    <a:pt x="3237" y="1368"/>
                  </a:lnTo>
                  <a:lnTo>
                    <a:pt x="3260" y="1453"/>
                  </a:lnTo>
                  <a:lnTo>
                    <a:pt x="3543" y="1498"/>
                  </a:lnTo>
                  <a:lnTo>
                    <a:pt x="3567" y="1506"/>
                  </a:lnTo>
                  <a:lnTo>
                    <a:pt x="3589" y="1518"/>
                  </a:lnTo>
                  <a:lnTo>
                    <a:pt x="3607" y="1534"/>
                  </a:lnTo>
                  <a:lnTo>
                    <a:pt x="3620" y="1555"/>
                  </a:lnTo>
                  <a:lnTo>
                    <a:pt x="3629" y="1578"/>
                  </a:lnTo>
                  <a:lnTo>
                    <a:pt x="3632" y="1604"/>
                  </a:lnTo>
                  <a:lnTo>
                    <a:pt x="3632" y="2028"/>
                  </a:lnTo>
                  <a:lnTo>
                    <a:pt x="3629" y="2054"/>
                  </a:lnTo>
                  <a:lnTo>
                    <a:pt x="3620" y="2077"/>
                  </a:lnTo>
                  <a:lnTo>
                    <a:pt x="3607" y="2098"/>
                  </a:lnTo>
                  <a:lnTo>
                    <a:pt x="3589" y="2114"/>
                  </a:lnTo>
                  <a:lnTo>
                    <a:pt x="3567" y="2126"/>
                  </a:lnTo>
                  <a:lnTo>
                    <a:pt x="3543" y="2134"/>
                  </a:lnTo>
                  <a:lnTo>
                    <a:pt x="3260" y="2179"/>
                  </a:lnTo>
                  <a:lnTo>
                    <a:pt x="3237" y="2264"/>
                  </a:lnTo>
                  <a:lnTo>
                    <a:pt x="3208" y="2345"/>
                  </a:lnTo>
                  <a:lnTo>
                    <a:pt x="3175" y="2426"/>
                  </a:lnTo>
                  <a:lnTo>
                    <a:pt x="3137" y="2504"/>
                  </a:lnTo>
                  <a:lnTo>
                    <a:pt x="3094" y="2580"/>
                  </a:lnTo>
                  <a:lnTo>
                    <a:pt x="3257" y="2808"/>
                  </a:lnTo>
                  <a:lnTo>
                    <a:pt x="3268" y="2826"/>
                  </a:lnTo>
                  <a:lnTo>
                    <a:pt x="3274" y="2847"/>
                  </a:lnTo>
                  <a:lnTo>
                    <a:pt x="3277" y="2868"/>
                  </a:lnTo>
                  <a:lnTo>
                    <a:pt x="3275" y="2888"/>
                  </a:lnTo>
                  <a:lnTo>
                    <a:pt x="3269" y="2909"/>
                  </a:lnTo>
                  <a:lnTo>
                    <a:pt x="3259" y="2928"/>
                  </a:lnTo>
                  <a:lnTo>
                    <a:pt x="3246" y="2944"/>
                  </a:lnTo>
                  <a:lnTo>
                    <a:pt x="2944" y="3246"/>
                  </a:lnTo>
                  <a:lnTo>
                    <a:pt x="2928" y="3259"/>
                  </a:lnTo>
                  <a:lnTo>
                    <a:pt x="2909" y="3269"/>
                  </a:lnTo>
                  <a:lnTo>
                    <a:pt x="2888" y="3274"/>
                  </a:lnTo>
                  <a:lnTo>
                    <a:pt x="2867" y="3277"/>
                  </a:lnTo>
                  <a:lnTo>
                    <a:pt x="2846" y="3274"/>
                  </a:lnTo>
                  <a:lnTo>
                    <a:pt x="2826" y="3268"/>
                  </a:lnTo>
                  <a:lnTo>
                    <a:pt x="2808" y="3257"/>
                  </a:lnTo>
                  <a:lnTo>
                    <a:pt x="2580" y="3094"/>
                  </a:lnTo>
                  <a:lnTo>
                    <a:pt x="2504" y="3137"/>
                  </a:lnTo>
                  <a:lnTo>
                    <a:pt x="2426" y="3175"/>
                  </a:lnTo>
                  <a:lnTo>
                    <a:pt x="2345" y="3208"/>
                  </a:lnTo>
                  <a:lnTo>
                    <a:pt x="2264" y="3237"/>
                  </a:lnTo>
                  <a:lnTo>
                    <a:pt x="2179" y="3260"/>
                  </a:lnTo>
                  <a:lnTo>
                    <a:pt x="2134" y="3543"/>
                  </a:lnTo>
                  <a:lnTo>
                    <a:pt x="2126" y="3567"/>
                  </a:lnTo>
                  <a:lnTo>
                    <a:pt x="2114" y="3589"/>
                  </a:lnTo>
                  <a:lnTo>
                    <a:pt x="2098" y="3607"/>
                  </a:lnTo>
                  <a:lnTo>
                    <a:pt x="2077" y="3620"/>
                  </a:lnTo>
                  <a:lnTo>
                    <a:pt x="2054" y="3629"/>
                  </a:lnTo>
                  <a:lnTo>
                    <a:pt x="2028" y="3632"/>
                  </a:lnTo>
                  <a:lnTo>
                    <a:pt x="1604" y="3632"/>
                  </a:lnTo>
                  <a:lnTo>
                    <a:pt x="1578" y="3629"/>
                  </a:lnTo>
                  <a:lnTo>
                    <a:pt x="1555" y="3620"/>
                  </a:lnTo>
                  <a:lnTo>
                    <a:pt x="1534" y="3607"/>
                  </a:lnTo>
                  <a:lnTo>
                    <a:pt x="1518" y="3589"/>
                  </a:lnTo>
                  <a:lnTo>
                    <a:pt x="1506" y="3567"/>
                  </a:lnTo>
                  <a:lnTo>
                    <a:pt x="1498" y="3543"/>
                  </a:lnTo>
                  <a:lnTo>
                    <a:pt x="1453" y="3260"/>
                  </a:lnTo>
                  <a:lnTo>
                    <a:pt x="1368" y="3237"/>
                  </a:lnTo>
                  <a:lnTo>
                    <a:pt x="1287" y="3208"/>
                  </a:lnTo>
                  <a:lnTo>
                    <a:pt x="1206" y="3175"/>
                  </a:lnTo>
                  <a:lnTo>
                    <a:pt x="1128" y="3137"/>
                  </a:lnTo>
                  <a:lnTo>
                    <a:pt x="1052" y="3094"/>
                  </a:lnTo>
                  <a:lnTo>
                    <a:pt x="824" y="3257"/>
                  </a:lnTo>
                  <a:lnTo>
                    <a:pt x="806" y="3268"/>
                  </a:lnTo>
                  <a:lnTo>
                    <a:pt x="785" y="3274"/>
                  </a:lnTo>
                  <a:lnTo>
                    <a:pt x="764" y="3277"/>
                  </a:lnTo>
                  <a:lnTo>
                    <a:pt x="743" y="3274"/>
                  </a:lnTo>
                  <a:lnTo>
                    <a:pt x="723" y="3269"/>
                  </a:lnTo>
                  <a:lnTo>
                    <a:pt x="704" y="3259"/>
                  </a:lnTo>
                  <a:lnTo>
                    <a:pt x="688" y="3246"/>
                  </a:lnTo>
                  <a:lnTo>
                    <a:pt x="386" y="2944"/>
                  </a:lnTo>
                  <a:lnTo>
                    <a:pt x="373" y="2928"/>
                  </a:lnTo>
                  <a:lnTo>
                    <a:pt x="363" y="2909"/>
                  </a:lnTo>
                  <a:lnTo>
                    <a:pt x="357" y="2888"/>
                  </a:lnTo>
                  <a:lnTo>
                    <a:pt x="355" y="2868"/>
                  </a:lnTo>
                  <a:lnTo>
                    <a:pt x="358" y="2847"/>
                  </a:lnTo>
                  <a:lnTo>
                    <a:pt x="364" y="2826"/>
                  </a:lnTo>
                  <a:lnTo>
                    <a:pt x="375" y="2808"/>
                  </a:lnTo>
                  <a:lnTo>
                    <a:pt x="538" y="2580"/>
                  </a:lnTo>
                  <a:lnTo>
                    <a:pt x="495" y="2504"/>
                  </a:lnTo>
                  <a:lnTo>
                    <a:pt x="457" y="2426"/>
                  </a:lnTo>
                  <a:lnTo>
                    <a:pt x="424" y="2345"/>
                  </a:lnTo>
                  <a:lnTo>
                    <a:pt x="395" y="2264"/>
                  </a:lnTo>
                  <a:lnTo>
                    <a:pt x="372" y="2179"/>
                  </a:lnTo>
                  <a:lnTo>
                    <a:pt x="89" y="2134"/>
                  </a:lnTo>
                  <a:lnTo>
                    <a:pt x="65" y="2126"/>
                  </a:lnTo>
                  <a:lnTo>
                    <a:pt x="43" y="2114"/>
                  </a:lnTo>
                  <a:lnTo>
                    <a:pt x="25" y="2098"/>
                  </a:lnTo>
                  <a:lnTo>
                    <a:pt x="12" y="2077"/>
                  </a:lnTo>
                  <a:lnTo>
                    <a:pt x="3" y="2054"/>
                  </a:lnTo>
                  <a:lnTo>
                    <a:pt x="0" y="2028"/>
                  </a:lnTo>
                  <a:lnTo>
                    <a:pt x="0" y="1604"/>
                  </a:lnTo>
                  <a:lnTo>
                    <a:pt x="3" y="1578"/>
                  </a:lnTo>
                  <a:lnTo>
                    <a:pt x="12" y="1555"/>
                  </a:lnTo>
                  <a:lnTo>
                    <a:pt x="25" y="1534"/>
                  </a:lnTo>
                  <a:lnTo>
                    <a:pt x="43" y="1518"/>
                  </a:lnTo>
                  <a:lnTo>
                    <a:pt x="65" y="1506"/>
                  </a:lnTo>
                  <a:lnTo>
                    <a:pt x="89" y="1498"/>
                  </a:lnTo>
                  <a:lnTo>
                    <a:pt x="372" y="1453"/>
                  </a:lnTo>
                  <a:lnTo>
                    <a:pt x="395" y="1368"/>
                  </a:lnTo>
                  <a:lnTo>
                    <a:pt x="424" y="1287"/>
                  </a:lnTo>
                  <a:lnTo>
                    <a:pt x="457" y="1206"/>
                  </a:lnTo>
                  <a:lnTo>
                    <a:pt x="495" y="1128"/>
                  </a:lnTo>
                  <a:lnTo>
                    <a:pt x="538" y="1052"/>
                  </a:lnTo>
                  <a:lnTo>
                    <a:pt x="375" y="824"/>
                  </a:lnTo>
                  <a:lnTo>
                    <a:pt x="364" y="806"/>
                  </a:lnTo>
                  <a:lnTo>
                    <a:pt x="358" y="785"/>
                  </a:lnTo>
                  <a:lnTo>
                    <a:pt x="355" y="764"/>
                  </a:lnTo>
                  <a:lnTo>
                    <a:pt x="357" y="744"/>
                  </a:lnTo>
                  <a:lnTo>
                    <a:pt x="363" y="723"/>
                  </a:lnTo>
                  <a:lnTo>
                    <a:pt x="373" y="704"/>
                  </a:lnTo>
                  <a:lnTo>
                    <a:pt x="386" y="688"/>
                  </a:lnTo>
                  <a:lnTo>
                    <a:pt x="688" y="386"/>
                  </a:lnTo>
                  <a:lnTo>
                    <a:pt x="704" y="373"/>
                  </a:lnTo>
                  <a:lnTo>
                    <a:pt x="723" y="363"/>
                  </a:lnTo>
                  <a:lnTo>
                    <a:pt x="743" y="357"/>
                  </a:lnTo>
                  <a:lnTo>
                    <a:pt x="764" y="355"/>
                  </a:lnTo>
                  <a:lnTo>
                    <a:pt x="785" y="358"/>
                  </a:lnTo>
                  <a:lnTo>
                    <a:pt x="806" y="364"/>
                  </a:lnTo>
                  <a:lnTo>
                    <a:pt x="824" y="375"/>
                  </a:lnTo>
                  <a:lnTo>
                    <a:pt x="1052" y="538"/>
                  </a:lnTo>
                  <a:lnTo>
                    <a:pt x="1128" y="495"/>
                  </a:lnTo>
                  <a:lnTo>
                    <a:pt x="1206" y="457"/>
                  </a:lnTo>
                  <a:lnTo>
                    <a:pt x="1287" y="424"/>
                  </a:lnTo>
                  <a:lnTo>
                    <a:pt x="1368" y="395"/>
                  </a:lnTo>
                  <a:lnTo>
                    <a:pt x="1453" y="372"/>
                  </a:lnTo>
                  <a:lnTo>
                    <a:pt x="1498" y="89"/>
                  </a:lnTo>
                  <a:lnTo>
                    <a:pt x="1506" y="65"/>
                  </a:lnTo>
                  <a:lnTo>
                    <a:pt x="1518" y="43"/>
                  </a:lnTo>
                  <a:lnTo>
                    <a:pt x="1534" y="25"/>
                  </a:lnTo>
                  <a:lnTo>
                    <a:pt x="1555" y="12"/>
                  </a:lnTo>
                  <a:lnTo>
                    <a:pt x="1578" y="3"/>
                  </a:lnTo>
                  <a:lnTo>
                    <a:pt x="16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135">
              <a:extLst>
                <a:ext uri="{FF2B5EF4-FFF2-40B4-BE49-F238E27FC236}">
                  <a16:creationId xmlns:a16="http://schemas.microsoft.com/office/drawing/2014/main" id="{33DBB831-3E73-4179-1418-EA403D3495B6}"/>
                </a:ext>
              </a:extLst>
            </p:cNvPr>
            <p:cNvSpPr>
              <a:spLocks/>
            </p:cNvSpPr>
            <p:nvPr/>
          </p:nvSpPr>
          <p:spPr bwMode="auto">
            <a:xfrm>
              <a:off x="7305675" y="2632075"/>
              <a:ext cx="282575" cy="131763"/>
            </a:xfrm>
            <a:custGeom>
              <a:avLst/>
              <a:gdLst>
                <a:gd name="T0" fmla="*/ 217 w 1418"/>
                <a:gd name="T1" fmla="*/ 0 h 662"/>
                <a:gd name="T2" fmla="*/ 259 w 1418"/>
                <a:gd name="T3" fmla="*/ 46 h 662"/>
                <a:gd name="T4" fmla="*/ 304 w 1418"/>
                <a:gd name="T5" fmla="*/ 87 h 662"/>
                <a:gd name="T6" fmla="*/ 352 w 1418"/>
                <a:gd name="T7" fmla="*/ 124 h 662"/>
                <a:gd name="T8" fmla="*/ 405 w 1418"/>
                <a:gd name="T9" fmla="*/ 157 h 662"/>
                <a:gd name="T10" fmla="*/ 461 w 1418"/>
                <a:gd name="T11" fmla="*/ 185 h 662"/>
                <a:gd name="T12" fmla="*/ 520 w 1418"/>
                <a:gd name="T13" fmla="*/ 207 h 662"/>
                <a:gd name="T14" fmla="*/ 580 w 1418"/>
                <a:gd name="T15" fmla="*/ 222 h 662"/>
                <a:gd name="T16" fmla="*/ 644 w 1418"/>
                <a:gd name="T17" fmla="*/ 232 h 662"/>
                <a:gd name="T18" fmla="*/ 709 w 1418"/>
                <a:gd name="T19" fmla="*/ 236 h 662"/>
                <a:gd name="T20" fmla="*/ 774 w 1418"/>
                <a:gd name="T21" fmla="*/ 232 h 662"/>
                <a:gd name="T22" fmla="*/ 838 w 1418"/>
                <a:gd name="T23" fmla="*/ 222 h 662"/>
                <a:gd name="T24" fmla="*/ 898 w 1418"/>
                <a:gd name="T25" fmla="*/ 207 h 662"/>
                <a:gd name="T26" fmla="*/ 957 w 1418"/>
                <a:gd name="T27" fmla="*/ 185 h 662"/>
                <a:gd name="T28" fmla="*/ 1013 w 1418"/>
                <a:gd name="T29" fmla="*/ 157 h 662"/>
                <a:gd name="T30" fmla="*/ 1066 w 1418"/>
                <a:gd name="T31" fmla="*/ 124 h 662"/>
                <a:gd name="T32" fmla="*/ 1114 w 1418"/>
                <a:gd name="T33" fmla="*/ 87 h 662"/>
                <a:gd name="T34" fmla="*/ 1159 w 1418"/>
                <a:gd name="T35" fmla="*/ 46 h 662"/>
                <a:gd name="T36" fmla="*/ 1201 w 1418"/>
                <a:gd name="T37" fmla="*/ 0 h 662"/>
                <a:gd name="T38" fmla="*/ 1243 w 1418"/>
                <a:gd name="T39" fmla="*/ 41 h 662"/>
                <a:gd name="T40" fmla="*/ 1281 w 1418"/>
                <a:gd name="T41" fmla="*/ 84 h 662"/>
                <a:gd name="T42" fmla="*/ 1317 w 1418"/>
                <a:gd name="T43" fmla="*/ 131 h 662"/>
                <a:gd name="T44" fmla="*/ 1347 w 1418"/>
                <a:gd name="T45" fmla="*/ 179 h 662"/>
                <a:gd name="T46" fmla="*/ 1375 w 1418"/>
                <a:gd name="T47" fmla="*/ 232 h 662"/>
                <a:gd name="T48" fmla="*/ 1398 w 1418"/>
                <a:gd name="T49" fmla="*/ 286 h 662"/>
                <a:gd name="T50" fmla="*/ 1418 w 1418"/>
                <a:gd name="T51" fmla="*/ 342 h 662"/>
                <a:gd name="T52" fmla="*/ 1368 w 1418"/>
                <a:gd name="T53" fmla="*/ 393 h 662"/>
                <a:gd name="T54" fmla="*/ 1315 w 1418"/>
                <a:gd name="T55" fmla="*/ 441 h 662"/>
                <a:gd name="T56" fmla="*/ 1258 w 1418"/>
                <a:gd name="T57" fmla="*/ 484 h 662"/>
                <a:gd name="T58" fmla="*/ 1199 w 1418"/>
                <a:gd name="T59" fmla="*/ 524 h 662"/>
                <a:gd name="T60" fmla="*/ 1136 w 1418"/>
                <a:gd name="T61" fmla="*/ 559 h 662"/>
                <a:gd name="T62" fmla="*/ 1070 w 1418"/>
                <a:gd name="T63" fmla="*/ 589 h 662"/>
                <a:gd name="T64" fmla="*/ 1003 w 1418"/>
                <a:gd name="T65" fmla="*/ 614 h 662"/>
                <a:gd name="T66" fmla="*/ 932 w 1418"/>
                <a:gd name="T67" fmla="*/ 635 h 662"/>
                <a:gd name="T68" fmla="*/ 860 w 1418"/>
                <a:gd name="T69" fmla="*/ 649 h 662"/>
                <a:gd name="T70" fmla="*/ 785 w 1418"/>
                <a:gd name="T71" fmla="*/ 658 h 662"/>
                <a:gd name="T72" fmla="*/ 709 w 1418"/>
                <a:gd name="T73" fmla="*/ 662 h 662"/>
                <a:gd name="T74" fmla="*/ 633 w 1418"/>
                <a:gd name="T75" fmla="*/ 658 h 662"/>
                <a:gd name="T76" fmla="*/ 558 w 1418"/>
                <a:gd name="T77" fmla="*/ 649 h 662"/>
                <a:gd name="T78" fmla="*/ 486 w 1418"/>
                <a:gd name="T79" fmla="*/ 635 h 662"/>
                <a:gd name="T80" fmla="*/ 415 w 1418"/>
                <a:gd name="T81" fmla="*/ 614 h 662"/>
                <a:gd name="T82" fmla="*/ 348 w 1418"/>
                <a:gd name="T83" fmla="*/ 589 h 662"/>
                <a:gd name="T84" fmla="*/ 282 w 1418"/>
                <a:gd name="T85" fmla="*/ 559 h 662"/>
                <a:gd name="T86" fmla="*/ 219 w 1418"/>
                <a:gd name="T87" fmla="*/ 524 h 662"/>
                <a:gd name="T88" fmla="*/ 160 w 1418"/>
                <a:gd name="T89" fmla="*/ 484 h 662"/>
                <a:gd name="T90" fmla="*/ 103 w 1418"/>
                <a:gd name="T91" fmla="*/ 441 h 662"/>
                <a:gd name="T92" fmla="*/ 50 w 1418"/>
                <a:gd name="T93" fmla="*/ 393 h 662"/>
                <a:gd name="T94" fmla="*/ 0 w 1418"/>
                <a:gd name="T95" fmla="*/ 342 h 662"/>
                <a:gd name="T96" fmla="*/ 20 w 1418"/>
                <a:gd name="T97" fmla="*/ 286 h 662"/>
                <a:gd name="T98" fmla="*/ 43 w 1418"/>
                <a:gd name="T99" fmla="*/ 232 h 662"/>
                <a:gd name="T100" fmla="*/ 71 w 1418"/>
                <a:gd name="T101" fmla="*/ 179 h 662"/>
                <a:gd name="T102" fmla="*/ 101 w 1418"/>
                <a:gd name="T103" fmla="*/ 131 h 662"/>
                <a:gd name="T104" fmla="*/ 137 w 1418"/>
                <a:gd name="T105" fmla="*/ 84 h 662"/>
                <a:gd name="T106" fmla="*/ 175 w 1418"/>
                <a:gd name="T107" fmla="*/ 41 h 662"/>
                <a:gd name="T108" fmla="*/ 217 w 1418"/>
                <a:gd name="T109" fmla="*/ 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8" h="662">
                  <a:moveTo>
                    <a:pt x="217" y="0"/>
                  </a:moveTo>
                  <a:lnTo>
                    <a:pt x="259" y="46"/>
                  </a:lnTo>
                  <a:lnTo>
                    <a:pt x="304" y="87"/>
                  </a:lnTo>
                  <a:lnTo>
                    <a:pt x="352" y="124"/>
                  </a:lnTo>
                  <a:lnTo>
                    <a:pt x="405" y="157"/>
                  </a:lnTo>
                  <a:lnTo>
                    <a:pt x="461" y="185"/>
                  </a:lnTo>
                  <a:lnTo>
                    <a:pt x="520" y="207"/>
                  </a:lnTo>
                  <a:lnTo>
                    <a:pt x="580" y="222"/>
                  </a:lnTo>
                  <a:lnTo>
                    <a:pt x="644" y="232"/>
                  </a:lnTo>
                  <a:lnTo>
                    <a:pt x="709" y="236"/>
                  </a:lnTo>
                  <a:lnTo>
                    <a:pt x="774" y="232"/>
                  </a:lnTo>
                  <a:lnTo>
                    <a:pt x="838" y="222"/>
                  </a:lnTo>
                  <a:lnTo>
                    <a:pt x="898" y="207"/>
                  </a:lnTo>
                  <a:lnTo>
                    <a:pt x="957" y="185"/>
                  </a:lnTo>
                  <a:lnTo>
                    <a:pt x="1013" y="157"/>
                  </a:lnTo>
                  <a:lnTo>
                    <a:pt x="1066" y="124"/>
                  </a:lnTo>
                  <a:lnTo>
                    <a:pt x="1114" y="87"/>
                  </a:lnTo>
                  <a:lnTo>
                    <a:pt x="1159" y="46"/>
                  </a:lnTo>
                  <a:lnTo>
                    <a:pt x="1201" y="0"/>
                  </a:lnTo>
                  <a:lnTo>
                    <a:pt x="1243" y="41"/>
                  </a:lnTo>
                  <a:lnTo>
                    <a:pt x="1281" y="84"/>
                  </a:lnTo>
                  <a:lnTo>
                    <a:pt x="1317" y="131"/>
                  </a:lnTo>
                  <a:lnTo>
                    <a:pt x="1347" y="179"/>
                  </a:lnTo>
                  <a:lnTo>
                    <a:pt x="1375" y="232"/>
                  </a:lnTo>
                  <a:lnTo>
                    <a:pt x="1398" y="286"/>
                  </a:lnTo>
                  <a:lnTo>
                    <a:pt x="1418" y="342"/>
                  </a:lnTo>
                  <a:lnTo>
                    <a:pt x="1368" y="393"/>
                  </a:lnTo>
                  <a:lnTo>
                    <a:pt x="1315" y="441"/>
                  </a:lnTo>
                  <a:lnTo>
                    <a:pt x="1258" y="484"/>
                  </a:lnTo>
                  <a:lnTo>
                    <a:pt x="1199" y="524"/>
                  </a:lnTo>
                  <a:lnTo>
                    <a:pt x="1136" y="559"/>
                  </a:lnTo>
                  <a:lnTo>
                    <a:pt x="1070" y="589"/>
                  </a:lnTo>
                  <a:lnTo>
                    <a:pt x="1003" y="614"/>
                  </a:lnTo>
                  <a:lnTo>
                    <a:pt x="932" y="635"/>
                  </a:lnTo>
                  <a:lnTo>
                    <a:pt x="860" y="649"/>
                  </a:lnTo>
                  <a:lnTo>
                    <a:pt x="785" y="658"/>
                  </a:lnTo>
                  <a:lnTo>
                    <a:pt x="709" y="662"/>
                  </a:lnTo>
                  <a:lnTo>
                    <a:pt x="633" y="658"/>
                  </a:lnTo>
                  <a:lnTo>
                    <a:pt x="558" y="649"/>
                  </a:lnTo>
                  <a:lnTo>
                    <a:pt x="486" y="635"/>
                  </a:lnTo>
                  <a:lnTo>
                    <a:pt x="415" y="614"/>
                  </a:lnTo>
                  <a:lnTo>
                    <a:pt x="348" y="589"/>
                  </a:lnTo>
                  <a:lnTo>
                    <a:pt x="282" y="559"/>
                  </a:lnTo>
                  <a:lnTo>
                    <a:pt x="219" y="524"/>
                  </a:lnTo>
                  <a:lnTo>
                    <a:pt x="160" y="484"/>
                  </a:lnTo>
                  <a:lnTo>
                    <a:pt x="103" y="441"/>
                  </a:lnTo>
                  <a:lnTo>
                    <a:pt x="50" y="393"/>
                  </a:lnTo>
                  <a:lnTo>
                    <a:pt x="0" y="342"/>
                  </a:lnTo>
                  <a:lnTo>
                    <a:pt x="20" y="286"/>
                  </a:lnTo>
                  <a:lnTo>
                    <a:pt x="43" y="232"/>
                  </a:lnTo>
                  <a:lnTo>
                    <a:pt x="71" y="179"/>
                  </a:lnTo>
                  <a:lnTo>
                    <a:pt x="101" y="131"/>
                  </a:lnTo>
                  <a:lnTo>
                    <a:pt x="137" y="84"/>
                  </a:lnTo>
                  <a:lnTo>
                    <a:pt x="175" y="41"/>
                  </a:lnTo>
                  <a:lnTo>
                    <a:pt x="2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 name="Group 57">
            <a:extLst>
              <a:ext uri="{FF2B5EF4-FFF2-40B4-BE49-F238E27FC236}">
                <a16:creationId xmlns:a16="http://schemas.microsoft.com/office/drawing/2014/main" id="{221C81D1-114A-A171-4215-377F55018CDE}"/>
              </a:ext>
            </a:extLst>
          </p:cNvPr>
          <p:cNvGrpSpPr/>
          <p:nvPr/>
        </p:nvGrpSpPr>
        <p:grpSpPr>
          <a:xfrm>
            <a:off x="5138476" y="2076628"/>
            <a:ext cx="556880" cy="557949"/>
            <a:chOff x="9166226" y="1590675"/>
            <a:chExt cx="827088" cy="828675"/>
          </a:xfrm>
          <a:solidFill>
            <a:schemeClr val="bg1"/>
          </a:solidFill>
        </p:grpSpPr>
        <p:sp>
          <p:nvSpPr>
            <p:cNvPr id="59" name="Freeform 11">
              <a:extLst>
                <a:ext uri="{FF2B5EF4-FFF2-40B4-BE49-F238E27FC236}">
                  <a16:creationId xmlns:a16="http://schemas.microsoft.com/office/drawing/2014/main" id="{F5923731-2EEE-6B25-2F60-204A3A1C884F}"/>
                </a:ext>
              </a:extLst>
            </p:cNvPr>
            <p:cNvSpPr>
              <a:spLocks noEditPoints="1"/>
            </p:cNvSpPr>
            <p:nvPr/>
          </p:nvSpPr>
          <p:spPr bwMode="auto">
            <a:xfrm>
              <a:off x="9288463" y="1803400"/>
              <a:ext cx="339725" cy="160338"/>
            </a:xfrm>
            <a:custGeom>
              <a:avLst/>
              <a:gdLst>
                <a:gd name="T0" fmla="*/ 688 w 1493"/>
                <a:gd name="T1" fmla="*/ 245 h 711"/>
                <a:gd name="T2" fmla="*/ 631 w 1493"/>
                <a:gd name="T3" fmla="*/ 302 h 711"/>
                <a:gd name="T4" fmla="*/ 622 w 1493"/>
                <a:gd name="T5" fmla="*/ 383 h 711"/>
                <a:gd name="T6" fmla="*/ 665 w 1493"/>
                <a:gd name="T7" fmla="*/ 449 h 711"/>
                <a:gd name="T8" fmla="*/ 741 w 1493"/>
                <a:gd name="T9" fmla="*/ 476 h 711"/>
                <a:gd name="T10" fmla="*/ 816 w 1493"/>
                <a:gd name="T11" fmla="*/ 449 h 711"/>
                <a:gd name="T12" fmla="*/ 858 w 1493"/>
                <a:gd name="T13" fmla="*/ 383 h 711"/>
                <a:gd name="T14" fmla="*/ 849 w 1493"/>
                <a:gd name="T15" fmla="*/ 302 h 711"/>
                <a:gd name="T16" fmla="*/ 794 w 1493"/>
                <a:gd name="T17" fmla="*/ 245 h 711"/>
                <a:gd name="T18" fmla="*/ 820 w 1493"/>
                <a:gd name="T19" fmla="*/ 124 h 711"/>
                <a:gd name="T20" fmla="*/ 907 w 1493"/>
                <a:gd name="T21" fmla="*/ 173 h 711"/>
                <a:gd name="T22" fmla="*/ 965 w 1493"/>
                <a:gd name="T23" fmla="*/ 251 h 711"/>
                <a:gd name="T24" fmla="*/ 987 w 1493"/>
                <a:gd name="T25" fmla="*/ 352 h 711"/>
                <a:gd name="T26" fmla="*/ 967 w 1493"/>
                <a:gd name="T27" fmla="*/ 450 h 711"/>
                <a:gd name="T28" fmla="*/ 909 w 1493"/>
                <a:gd name="T29" fmla="*/ 532 h 711"/>
                <a:gd name="T30" fmla="*/ 820 w 1493"/>
                <a:gd name="T31" fmla="*/ 585 h 711"/>
                <a:gd name="T32" fmla="*/ 1026 w 1493"/>
                <a:gd name="T33" fmla="*/ 540 h 711"/>
                <a:gd name="T34" fmla="*/ 1215 w 1493"/>
                <a:gd name="T35" fmla="*/ 445 h 711"/>
                <a:gd name="T36" fmla="*/ 1281 w 1493"/>
                <a:gd name="T37" fmla="*/ 312 h 711"/>
                <a:gd name="T38" fmla="*/ 1121 w 1493"/>
                <a:gd name="T39" fmla="*/ 210 h 711"/>
                <a:gd name="T40" fmla="*/ 944 w 1493"/>
                <a:gd name="T41" fmla="*/ 145 h 711"/>
                <a:gd name="T42" fmla="*/ 661 w 1493"/>
                <a:gd name="T43" fmla="*/ 124 h 711"/>
                <a:gd name="T44" fmla="*/ 456 w 1493"/>
                <a:gd name="T45" fmla="*/ 170 h 711"/>
                <a:gd name="T46" fmla="*/ 267 w 1493"/>
                <a:gd name="T47" fmla="*/ 265 h 711"/>
                <a:gd name="T48" fmla="*/ 201 w 1493"/>
                <a:gd name="T49" fmla="*/ 397 h 711"/>
                <a:gd name="T50" fmla="*/ 360 w 1493"/>
                <a:gd name="T51" fmla="*/ 500 h 711"/>
                <a:gd name="T52" fmla="*/ 537 w 1493"/>
                <a:gd name="T53" fmla="*/ 564 h 711"/>
                <a:gd name="T54" fmla="*/ 629 w 1493"/>
                <a:gd name="T55" fmla="*/ 573 h 711"/>
                <a:gd name="T56" fmla="*/ 552 w 1493"/>
                <a:gd name="T57" fmla="*/ 512 h 711"/>
                <a:gd name="T58" fmla="*/ 504 w 1493"/>
                <a:gd name="T59" fmla="*/ 427 h 711"/>
                <a:gd name="T60" fmla="*/ 496 w 1493"/>
                <a:gd name="T61" fmla="*/ 324 h 711"/>
                <a:gd name="T62" fmla="*/ 529 w 1493"/>
                <a:gd name="T63" fmla="*/ 229 h 711"/>
                <a:gd name="T64" fmla="*/ 598 w 1493"/>
                <a:gd name="T65" fmla="*/ 156 h 711"/>
                <a:gd name="T66" fmla="*/ 747 w 1493"/>
                <a:gd name="T67" fmla="*/ 0 h 711"/>
                <a:gd name="T68" fmla="*/ 958 w 1493"/>
                <a:gd name="T69" fmla="*/ 25 h 711"/>
                <a:gd name="T70" fmla="*/ 1161 w 1493"/>
                <a:gd name="T71" fmla="*/ 96 h 711"/>
                <a:gd name="T72" fmla="*/ 1347 w 1493"/>
                <a:gd name="T73" fmla="*/ 214 h 711"/>
                <a:gd name="T74" fmla="*/ 1493 w 1493"/>
                <a:gd name="T75" fmla="*/ 355 h 711"/>
                <a:gd name="T76" fmla="*/ 1422 w 1493"/>
                <a:gd name="T77" fmla="*/ 439 h 711"/>
                <a:gd name="T78" fmla="*/ 1284 w 1493"/>
                <a:gd name="T79" fmla="*/ 550 h 711"/>
                <a:gd name="T80" fmla="*/ 1090 w 1493"/>
                <a:gd name="T81" fmla="*/ 649 h 711"/>
                <a:gd name="T82" fmla="*/ 883 w 1493"/>
                <a:gd name="T83" fmla="*/ 702 h 711"/>
                <a:gd name="T84" fmla="*/ 670 w 1493"/>
                <a:gd name="T85" fmla="*/ 707 h 711"/>
                <a:gd name="T86" fmla="*/ 462 w 1493"/>
                <a:gd name="T87" fmla="*/ 667 h 711"/>
                <a:gd name="T88" fmla="*/ 266 w 1493"/>
                <a:gd name="T89" fmla="*/ 582 h 711"/>
                <a:gd name="T90" fmla="*/ 90 w 1493"/>
                <a:gd name="T91" fmla="*/ 451 h 711"/>
                <a:gd name="T92" fmla="*/ 0 w 1493"/>
                <a:gd name="T93" fmla="*/ 355 h 711"/>
                <a:gd name="T94" fmla="*/ 66 w 1493"/>
                <a:gd name="T95" fmla="*/ 270 h 711"/>
                <a:gd name="T96" fmla="*/ 204 w 1493"/>
                <a:gd name="T97" fmla="*/ 160 h 711"/>
                <a:gd name="T98" fmla="*/ 398 w 1493"/>
                <a:gd name="T99" fmla="*/ 61 h 711"/>
                <a:gd name="T100" fmla="*/ 606 w 1493"/>
                <a:gd name="T101" fmla="*/ 9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3" h="711">
                  <a:moveTo>
                    <a:pt x="741" y="233"/>
                  </a:moveTo>
                  <a:lnTo>
                    <a:pt x="713" y="237"/>
                  </a:lnTo>
                  <a:lnTo>
                    <a:pt x="688" y="245"/>
                  </a:lnTo>
                  <a:lnTo>
                    <a:pt x="665" y="260"/>
                  </a:lnTo>
                  <a:lnTo>
                    <a:pt x="646" y="279"/>
                  </a:lnTo>
                  <a:lnTo>
                    <a:pt x="631" y="302"/>
                  </a:lnTo>
                  <a:lnTo>
                    <a:pt x="622" y="327"/>
                  </a:lnTo>
                  <a:lnTo>
                    <a:pt x="619" y="355"/>
                  </a:lnTo>
                  <a:lnTo>
                    <a:pt x="622" y="383"/>
                  </a:lnTo>
                  <a:lnTo>
                    <a:pt x="631" y="408"/>
                  </a:lnTo>
                  <a:lnTo>
                    <a:pt x="646" y="430"/>
                  </a:lnTo>
                  <a:lnTo>
                    <a:pt x="665" y="449"/>
                  </a:lnTo>
                  <a:lnTo>
                    <a:pt x="688" y="464"/>
                  </a:lnTo>
                  <a:lnTo>
                    <a:pt x="713" y="472"/>
                  </a:lnTo>
                  <a:lnTo>
                    <a:pt x="741" y="476"/>
                  </a:lnTo>
                  <a:lnTo>
                    <a:pt x="769" y="472"/>
                  </a:lnTo>
                  <a:lnTo>
                    <a:pt x="794" y="464"/>
                  </a:lnTo>
                  <a:lnTo>
                    <a:pt x="816" y="449"/>
                  </a:lnTo>
                  <a:lnTo>
                    <a:pt x="835" y="430"/>
                  </a:lnTo>
                  <a:lnTo>
                    <a:pt x="849" y="408"/>
                  </a:lnTo>
                  <a:lnTo>
                    <a:pt x="858" y="383"/>
                  </a:lnTo>
                  <a:lnTo>
                    <a:pt x="862" y="355"/>
                  </a:lnTo>
                  <a:lnTo>
                    <a:pt x="858" y="327"/>
                  </a:lnTo>
                  <a:lnTo>
                    <a:pt x="849" y="302"/>
                  </a:lnTo>
                  <a:lnTo>
                    <a:pt x="835" y="279"/>
                  </a:lnTo>
                  <a:lnTo>
                    <a:pt x="816" y="260"/>
                  </a:lnTo>
                  <a:lnTo>
                    <a:pt x="794" y="245"/>
                  </a:lnTo>
                  <a:lnTo>
                    <a:pt x="769" y="237"/>
                  </a:lnTo>
                  <a:lnTo>
                    <a:pt x="741" y="233"/>
                  </a:lnTo>
                  <a:close/>
                  <a:moveTo>
                    <a:pt x="820" y="124"/>
                  </a:moveTo>
                  <a:lnTo>
                    <a:pt x="852" y="137"/>
                  </a:lnTo>
                  <a:lnTo>
                    <a:pt x="880" y="154"/>
                  </a:lnTo>
                  <a:lnTo>
                    <a:pt x="907" y="173"/>
                  </a:lnTo>
                  <a:lnTo>
                    <a:pt x="930" y="197"/>
                  </a:lnTo>
                  <a:lnTo>
                    <a:pt x="949" y="223"/>
                  </a:lnTo>
                  <a:lnTo>
                    <a:pt x="965" y="251"/>
                  </a:lnTo>
                  <a:lnTo>
                    <a:pt x="977" y="282"/>
                  </a:lnTo>
                  <a:lnTo>
                    <a:pt x="985" y="316"/>
                  </a:lnTo>
                  <a:lnTo>
                    <a:pt x="987" y="352"/>
                  </a:lnTo>
                  <a:lnTo>
                    <a:pt x="985" y="386"/>
                  </a:lnTo>
                  <a:lnTo>
                    <a:pt x="978" y="418"/>
                  </a:lnTo>
                  <a:lnTo>
                    <a:pt x="967" y="450"/>
                  </a:lnTo>
                  <a:lnTo>
                    <a:pt x="951" y="480"/>
                  </a:lnTo>
                  <a:lnTo>
                    <a:pt x="933" y="508"/>
                  </a:lnTo>
                  <a:lnTo>
                    <a:pt x="909" y="532"/>
                  </a:lnTo>
                  <a:lnTo>
                    <a:pt x="883" y="553"/>
                  </a:lnTo>
                  <a:lnTo>
                    <a:pt x="853" y="571"/>
                  </a:lnTo>
                  <a:lnTo>
                    <a:pt x="820" y="585"/>
                  </a:lnTo>
                  <a:lnTo>
                    <a:pt x="889" y="575"/>
                  </a:lnTo>
                  <a:lnTo>
                    <a:pt x="958" y="560"/>
                  </a:lnTo>
                  <a:lnTo>
                    <a:pt x="1026" y="540"/>
                  </a:lnTo>
                  <a:lnTo>
                    <a:pt x="1090" y="513"/>
                  </a:lnTo>
                  <a:lnTo>
                    <a:pt x="1154" y="481"/>
                  </a:lnTo>
                  <a:lnTo>
                    <a:pt x="1215" y="445"/>
                  </a:lnTo>
                  <a:lnTo>
                    <a:pt x="1274" y="403"/>
                  </a:lnTo>
                  <a:lnTo>
                    <a:pt x="1329" y="355"/>
                  </a:lnTo>
                  <a:lnTo>
                    <a:pt x="1281" y="312"/>
                  </a:lnTo>
                  <a:lnTo>
                    <a:pt x="1230" y="274"/>
                  </a:lnTo>
                  <a:lnTo>
                    <a:pt x="1177" y="240"/>
                  </a:lnTo>
                  <a:lnTo>
                    <a:pt x="1121" y="210"/>
                  </a:lnTo>
                  <a:lnTo>
                    <a:pt x="1063" y="183"/>
                  </a:lnTo>
                  <a:lnTo>
                    <a:pt x="1005" y="162"/>
                  </a:lnTo>
                  <a:lnTo>
                    <a:pt x="944" y="145"/>
                  </a:lnTo>
                  <a:lnTo>
                    <a:pt x="882" y="133"/>
                  </a:lnTo>
                  <a:lnTo>
                    <a:pt x="820" y="124"/>
                  </a:lnTo>
                  <a:close/>
                  <a:moveTo>
                    <a:pt x="661" y="124"/>
                  </a:moveTo>
                  <a:lnTo>
                    <a:pt x="591" y="134"/>
                  </a:lnTo>
                  <a:lnTo>
                    <a:pt x="523" y="149"/>
                  </a:lnTo>
                  <a:lnTo>
                    <a:pt x="456" y="170"/>
                  </a:lnTo>
                  <a:lnTo>
                    <a:pt x="391" y="197"/>
                  </a:lnTo>
                  <a:lnTo>
                    <a:pt x="328" y="228"/>
                  </a:lnTo>
                  <a:lnTo>
                    <a:pt x="267" y="265"/>
                  </a:lnTo>
                  <a:lnTo>
                    <a:pt x="208" y="307"/>
                  </a:lnTo>
                  <a:lnTo>
                    <a:pt x="152" y="355"/>
                  </a:lnTo>
                  <a:lnTo>
                    <a:pt x="201" y="397"/>
                  </a:lnTo>
                  <a:lnTo>
                    <a:pt x="250" y="436"/>
                  </a:lnTo>
                  <a:lnTo>
                    <a:pt x="305" y="470"/>
                  </a:lnTo>
                  <a:lnTo>
                    <a:pt x="360" y="500"/>
                  </a:lnTo>
                  <a:lnTo>
                    <a:pt x="418" y="526"/>
                  </a:lnTo>
                  <a:lnTo>
                    <a:pt x="477" y="547"/>
                  </a:lnTo>
                  <a:lnTo>
                    <a:pt x="537" y="564"/>
                  </a:lnTo>
                  <a:lnTo>
                    <a:pt x="599" y="577"/>
                  </a:lnTo>
                  <a:lnTo>
                    <a:pt x="661" y="585"/>
                  </a:lnTo>
                  <a:lnTo>
                    <a:pt x="629" y="573"/>
                  </a:lnTo>
                  <a:lnTo>
                    <a:pt x="600" y="557"/>
                  </a:lnTo>
                  <a:lnTo>
                    <a:pt x="574" y="536"/>
                  </a:lnTo>
                  <a:lnTo>
                    <a:pt x="552" y="512"/>
                  </a:lnTo>
                  <a:lnTo>
                    <a:pt x="532" y="487"/>
                  </a:lnTo>
                  <a:lnTo>
                    <a:pt x="516" y="458"/>
                  </a:lnTo>
                  <a:lnTo>
                    <a:pt x="504" y="427"/>
                  </a:lnTo>
                  <a:lnTo>
                    <a:pt x="496" y="393"/>
                  </a:lnTo>
                  <a:lnTo>
                    <a:pt x="494" y="358"/>
                  </a:lnTo>
                  <a:lnTo>
                    <a:pt x="496" y="324"/>
                  </a:lnTo>
                  <a:lnTo>
                    <a:pt x="503" y="291"/>
                  </a:lnTo>
                  <a:lnTo>
                    <a:pt x="514" y="259"/>
                  </a:lnTo>
                  <a:lnTo>
                    <a:pt x="529" y="229"/>
                  </a:lnTo>
                  <a:lnTo>
                    <a:pt x="549" y="202"/>
                  </a:lnTo>
                  <a:lnTo>
                    <a:pt x="572" y="177"/>
                  </a:lnTo>
                  <a:lnTo>
                    <a:pt x="598" y="156"/>
                  </a:lnTo>
                  <a:lnTo>
                    <a:pt x="628" y="138"/>
                  </a:lnTo>
                  <a:lnTo>
                    <a:pt x="661" y="124"/>
                  </a:lnTo>
                  <a:close/>
                  <a:moveTo>
                    <a:pt x="747" y="0"/>
                  </a:moveTo>
                  <a:lnTo>
                    <a:pt x="817" y="3"/>
                  </a:lnTo>
                  <a:lnTo>
                    <a:pt x="888" y="11"/>
                  </a:lnTo>
                  <a:lnTo>
                    <a:pt x="958" y="25"/>
                  </a:lnTo>
                  <a:lnTo>
                    <a:pt x="1027" y="44"/>
                  </a:lnTo>
                  <a:lnTo>
                    <a:pt x="1094" y="67"/>
                  </a:lnTo>
                  <a:lnTo>
                    <a:pt x="1161" y="96"/>
                  </a:lnTo>
                  <a:lnTo>
                    <a:pt x="1225" y="130"/>
                  </a:lnTo>
                  <a:lnTo>
                    <a:pt x="1287" y="170"/>
                  </a:lnTo>
                  <a:lnTo>
                    <a:pt x="1347" y="214"/>
                  </a:lnTo>
                  <a:lnTo>
                    <a:pt x="1403" y="263"/>
                  </a:lnTo>
                  <a:lnTo>
                    <a:pt x="1456" y="319"/>
                  </a:lnTo>
                  <a:lnTo>
                    <a:pt x="1493" y="355"/>
                  </a:lnTo>
                  <a:lnTo>
                    <a:pt x="1463" y="397"/>
                  </a:lnTo>
                  <a:lnTo>
                    <a:pt x="1443" y="419"/>
                  </a:lnTo>
                  <a:lnTo>
                    <a:pt x="1422" y="439"/>
                  </a:lnTo>
                  <a:lnTo>
                    <a:pt x="1402" y="458"/>
                  </a:lnTo>
                  <a:lnTo>
                    <a:pt x="1344" y="507"/>
                  </a:lnTo>
                  <a:lnTo>
                    <a:pt x="1284" y="550"/>
                  </a:lnTo>
                  <a:lnTo>
                    <a:pt x="1220" y="588"/>
                  </a:lnTo>
                  <a:lnTo>
                    <a:pt x="1156" y="621"/>
                  </a:lnTo>
                  <a:lnTo>
                    <a:pt x="1090" y="649"/>
                  </a:lnTo>
                  <a:lnTo>
                    <a:pt x="1021" y="672"/>
                  </a:lnTo>
                  <a:lnTo>
                    <a:pt x="952" y="688"/>
                  </a:lnTo>
                  <a:lnTo>
                    <a:pt x="883" y="702"/>
                  </a:lnTo>
                  <a:lnTo>
                    <a:pt x="812" y="708"/>
                  </a:lnTo>
                  <a:lnTo>
                    <a:pt x="741" y="711"/>
                  </a:lnTo>
                  <a:lnTo>
                    <a:pt x="670" y="707"/>
                  </a:lnTo>
                  <a:lnTo>
                    <a:pt x="600" y="699"/>
                  </a:lnTo>
                  <a:lnTo>
                    <a:pt x="531" y="686"/>
                  </a:lnTo>
                  <a:lnTo>
                    <a:pt x="462" y="667"/>
                  </a:lnTo>
                  <a:lnTo>
                    <a:pt x="396" y="644"/>
                  </a:lnTo>
                  <a:lnTo>
                    <a:pt x="329" y="615"/>
                  </a:lnTo>
                  <a:lnTo>
                    <a:pt x="266" y="582"/>
                  </a:lnTo>
                  <a:lnTo>
                    <a:pt x="204" y="543"/>
                  </a:lnTo>
                  <a:lnTo>
                    <a:pt x="145" y="500"/>
                  </a:lnTo>
                  <a:lnTo>
                    <a:pt x="90" y="451"/>
                  </a:lnTo>
                  <a:lnTo>
                    <a:pt x="37" y="397"/>
                  </a:lnTo>
                  <a:lnTo>
                    <a:pt x="31" y="392"/>
                  </a:lnTo>
                  <a:lnTo>
                    <a:pt x="0" y="355"/>
                  </a:lnTo>
                  <a:lnTo>
                    <a:pt x="25" y="312"/>
                  </a:lnTo>
                  <a:lnTo>
                    <a:pt x="44" y="290"/>
                  </a:lnTo>
                  <a:lnTo>
                    <a:pt x="66" y="270"/>
                  </a:lnTo>
                  <a:lnTo>
                    <a:pt x="85" y="252"/>
                  </a:lnTo>
                  <a:lnTo>
                    <a:pt x="143" y="203"/>
                  </a:lnTo>
                  <a:lnTo>
                    <a:pt x="204" y="160"/>
                  </a:lnTo>
                  <a:lnTo>
                    <a:pt x="266" y="121"/>
                  </a:lnTo>
                  <a:lnTo>
                    <a:pt x="331" y="88"/>
                  </a:lnTo>
                  <a:lnTo>
                    <a:pt x="398" y="61"/>
                  </a:lnTo>
                  <a:lnTo>
                    <a:pt x="466" y="38"/>
                  </a:lnTo>
                  <a:lnTo>
                    <a:pt x="535" y="21"/>
                  </a:lnTo>
                  <a:lnTo>
                    <a:pt x="606" y="9"/>
                  </a:lnTo>
                  <a:lnTo>
                    <a:pt x="676" y="2"/>
                  </a:lnTo>
                  <a:lnTo>
                    <a:pt x="7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12">
              <a:extLst>
                <a:ext uri="{FF2B5EF4-FFF2-40B4-BE49-F238E27FC236}">
                  <a16:creationId xmlns:a16="http://schemas.microsoft.com/office/drawing/2014/main" id="{751799B0-A68F-69B1-DAE9-012B2D0A0CBF}"/>
                </a:ext>
              </a:extLst>
            </p:cNvPr>
            <p:cNvSpPr>
              <a:spLocks noEditPoints="1"/>
            </p:cNvSpPr>
            <p:nvPr/>
          </p:nvSpPr>
          <p:spPr bwMode="auto">
            <a:xfrm>
              <a:off x="9223376" y="1649413"/>
              <a:ext cx="468313" cy="468313"/>
            </a:xfrm>
            <a:custGeom>
              <a:avLst/>
              <a:gdLst>
                <a:gd name="T0" fmla="*/ 876 w 2063"/>
                <a:gd name="T1" fmla="*/ 135 h 2063"/>
                <a:gd name="T2" fmla="*/ 660 w 2063"/>
                <a:gd name="T3" fmla="*/ 201 h 2063"/>
                <a:gd name="T4" fmla="*/ 471 w 2063"/>
                <a:gd name="T5" fmla="*/ 315 h 2063"/>
                <a:gd name="T6" fmla="*/ 314 w 2063"/>
                <a:gd name="T7" fmla="*/ 471 h 2063"/>
                <a:gd name="T8" fmla="*/ 200 w 2063"/>
                <a:gd name="T9" fmla="*/ 660 h 2063"/>
                <a:gd name="T10" fmla="*/ 135 w 2063"/>
                <a:gd name="T11" fmla="*/ 876 h 2063"/>
                <a:gd name="T12" fmla="*/ 125 w 2063"/>
                <a:gd name="T13" fmla="*/ 1111 h 2063"/>
                <a:gd name="T14" fmla="*/ 173 w 2063"/>
                <a:gd name="T15" fmla="*/ 1334 h 2063"/>
                <a:gd name="T16" fmla="*/ 271 w 2063"/>
                <a:gd name="T17" fmla="*/ 1534 h 2063"/>
                <a:gd name="T18" fmla="*/ 414 w 2063"/>
                <a:gd name="T19" fmla="*/ 1701 h 2063"/>
                <a:gd name="T20" fmla="*/ 593 w 2063"/>
                <a:gd name="T21" fmla="*/ 1830 h 2063"/>
                <a:gd name="T22" fmla="*/ 802 w 2063"/>
                <a:gd name="T23" fmla="*/ 1912 h 2063"/>
                <a:gd name="T24" fmla="*/ 1032 w 2063"/>
                <a:gd name="T25" fmla="*/ 1942 h 2063"/>
                <a:gd name="T26" fmla="*/ 1261 w 2063"/>
                <a:gd name="T27" fmla="*/ 1912 h 2063"/>
                <a:gd name="T28" fmla="*/ 1470 w 2063"/>
                <a:gd name="T29" fmla="*/ 1830 h 2063"/>
                <a:gd name="T30" fmla="*/ 1649 w 2063"/>
                <a:gd name="T31" fmla="*/ 1701 h 2063"/>
                <a:gd name="T32" fmla="*/ 1792 w 2063"/>
                <a:gd name="T33" fmla="*/ 1534 h 2063"/>
                <a:gd name="T34" fmla="*/ 1890 w 2063"/>
                <a:gd name="T35" fmla="*/ 1334 h 2063"/>
                <a:gd name="T36" fmla="*/ 1939 w 2063"/>
                <a:gd name="T37" fmla="*/ 1111 h 2063"/>
                <a:gd name="T38" fmla="*/ 1929 w 2063"/>
                <a:gd name="T39" fmla="*/ 876 h 2063"/>
                <a:gd name="T40" fmla="*/ 1862 w 2063"/>
                <a:gd name="T41" fmla="*/ 660 h 2063"/>
                <a:gd name="T42" fmla="*/ 1748 w 2063"/>
                <a:gd name="T43" fmla="*/ 471 h 2063"/>
                <a:gd name="T44" fmla="*/ 1593 w 2063"/>
                <a:gd name="T45" fmla="*/ 315 h 2063"/>
                <a:gd name="T46" fmla="*/ 1403 w 2063"/>
                <a:gd name="T47" fmla="*/ 201 h 2063"/>
                <a:gd name="T48" fmla="*/ 1187 w 2063"/>
                <a:gd name="T49" fmla="*/ 135 h 2063"/>
                <a:gd name="T50" fmla="*/ 1032 w 2063"/>
                <a:gd name="T51" fmla="*/ 0 h 2063"/>
                <a:gd name="T52" fmla="*/ 1280 w 2063"/>
                <a:gd name="T53" fmla="*/ 30 h 2063"/>
                <a:gd name="T54" fmla="*/ 1506 w 2063"/>
                <a:gd name="T55" fmla="*/ 115 h 2063"/>
                <a:gd name="T56" fmla="*/ 1703 w 2063"/>
                <a:gd name="T57" fmla="*/ 248 h 2063"/>
                <a:gd name="T58" fmla="*/ 1865 w 2063"/>
                <a:gd name="T59" fmla="*/ 422 h 2063"/>
                <a:gd name="T60" fmla="*/ 1982 w 2063"/>
                <a:gd name="T61" fmla="*/ 630 h 2063"/>
                <a:gd name="T62" fmla="*/ 2050 w 2063"/>
                <a:gd name="T63" fmla="*/ 864 h 2063"/>
                <a:gd name="T64" fmla="*/ 2060 w 2063"/>
                <a:gd name="T65" fmla="*/ 1116 h 2063"/>
                <a:gd name="T66" fmla="*/ 2011 w 2063"/>
                <a:gd name="T67" fmla="*/ 1358 h 2063"/>
                <a:gd name="T68" fmla="*/ 1909 w 2063"/>
                <a:gd name="T69" fmla="*/ 1576 h 2063"/>
                <a:gd name="T70" fmla="*/ 1762 w 2063"/>
                <a:gd name="T71" fmla="*/ 1762 h 2063"/>
                <a:gd name="T72" fmla="*/ 1576 w 2063"/>
                <a:gd name="T73" fmla="*/ 1909 h 2063"/>
                <a:gd name="T74" fmla="*/ 1358 w 2063"/>
                <a:gd name="T75" fmla="*/ 2011 h 2063"/>
                <a:gd name="T76" fmla="*/ 1116 w 2063"/>
                <a:gd name="T77" fmla="*/ 2060 h 2063"/>
                <a:gd name="T78" fmla="*/ 864 w 2063"/>
                <a:gd name="T79" fmla="*/ 2050 h 2063"/>
                <a:gd name="T80" fmla="*/ 630 w 2063"/>
                <a:gd name="T81" fmla="*/ 1982 h 2063"/>
                <a:gd name="T82" fmla="*/ 422 w 2063"/>
                <a:gd name="T83" fmla="*/ 1865 h 2063"/>
                <a:gd name="T84" fmla="*/ 248 w 2063"/>
                <a:gd name="T85" fmla="*/ 1703 h 2063"/>
                <a:gd name="T86" fmla="*/ 115 w 2063"/>
                <a:gd name="T87" fmla="*/ 1506 h 2063"/>
                <a:gd name="T88" fmla="*/ 30 w 2063"/>
                <a:gd name="T89" fmla="*/ 1280 h 2063"/>
                <a:gd name="T90" fmla="*/ 0 w 2063"/>
                <a:gd name="T91" fmla="*/ 1032 h 2063"/>
                <a:gd name="T92" fmla="*/ 30 w 2063"/>
                <a:gd name="T93" fmla="*/ 784 h 2063"/>
                <a:gd name="T94" fmla="*/ 115 w 2063"/>
                <a:gd name="T95" fmla="*/ 557 h 2063"/>
                <a:gd name="T96" fmla="*/ 248 w 2063"/>
                <a:gd name="T97" fmla="*/ 360 h 2063"/>
                <a:gd name="T98" fmla="*/ 422 w 2063"/>
                <a:gd name="T99" fmla="*/ 199 h 2063"/>
                <a:gd name="T100" fmla="*/ 630 w 2063"/>
                <a:gd name="T101" fmla="*/ 81 h 2063"/>
                <a:gd name="T102" fmla="*/ 864 w 2063"/>
                <a:gd name="T103" fmla="*/ 13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63" h="2063">
                  <a:moveTo>
                    <a:pt x="1032" y="122"/>
                  </a:moveTo>
                  <a:lnTo>
                    <a:pt x="953" y="125"/>
                  </a:lnTo>
                  <a:lnTo>
                    <a:pt x="876" y="135"/>
                  </a:lnTo>
                  <a:lnTo>
                    <a:pt x="802" y="151"/>
                  </a:lnTo>
                  <a:lnTo>
                    <a:pt x="730" y="173"/>
                  </a:lnTo>
                  <a:lnTo>
                    <a:pt x="660" y="201"/>
                  </a:lnTo>
                  <a:lnTo>
                    <a:pt x="593" y="234"/>
                  </a:lnTo>
                  <a:lnTo>
                    <a:pt x="530" y="271"/>
                  </a:lnTo>
                  <a:lnTo>
                    <a:pt x="471" y="315"/>
                  </a:lnTo>
                  <a:lnTo>
                    <a:pt x="414" y="362"/>
                  </a:lnTo>
                  <a:lnTo>
                    <a:pt x="362" y="414"/>
                  </a:lnTo>
                  <a:lnTo>
                    <a:pt x="314" y="471"/>
                  </a:lnTo>
                  <a:lnTo>
                    <a:pt x="271" y="530"/>
                  </a:lnTo>
                  <a:lnTo>
                    <a:pt x="234" y="594"/>
                  </a:lnTo>
                  <a:lnTo>
                    <a:pt x="200" y="660"/>
                  </a:lnTo>
                  <a:lnTo>
                    <a:pt x="173" y="730"/>
                  </a:lnTo>
                  <a:lnTo>
                    <a:pt x="151" y="802"/>
                  </a:lnTo>
                  <a:lnTo>
                    <a:pt x="135" y="876"/>
                  </a:lnTo>
                  <a:lnTo>
                    <a:pt x="125" y="953"/>
                  </a:lnTo>
                  <a:lnTo>
                    <a:pt x="122" y="1032"/>
                  </a:lnTo>
                  <a:lnTo>
                    <a:pt x="125" y="1111"/>
                  </a:lnTo>
                  <a:lnTo>
                    <a:pt x="135" y="1187"/>
                  </a:lnTo>
                  <a:lnTo>
                    <a:pt x="151" y="1261"/>
                  </a:lnTo>
                  <a:lnTo>
                    <a:pt x="173" y="1334"/>
                  </a:lnTo>
                  <a:lnTo>
                    <a:pt x="200" y="1403"/>
                  </a:lnTo>
                  <a:lnTo>
                    <a:pt x="234" y="1471"/>
                  </a:lnTo>
                  <a:lnTo>
                    <a:pt x="271" y="1534"/>
                  </a:lnTo>
                  <a:lnTo>
                    <a:pt x="314" y="1593"/>
                  </a:lnTo>
                  <a:lnTo>
                    <a:pt x="362" y="1649"/>
                  </a:lnTo>
                  <a:lnTo>
                    <a:pt x="414" y="1701"/>
                  </a:lnTo>
                  <a:lnTo>
                    <a:pt x="471" y="1748"/>
                  </a:lnTo>
                  <a:lnTo>
                    <a:pt x="530" y="1792"/>
                  </a:lnTo>
                  <a:lnTo>
                    <a:pt x="593" y="1830"/>
                  </a:lnTo>
                  <a:lnTo>
                    <a:pt x="660" y="1863"/>
                  </a:lnTo>
                  <a:lnTo>
                    <a:pt x="730" y="1890"/>
                  </a:lnTo>
                  <a:lnTo>
                    <a:pt x="802" y="1912"/>
                  </a:lnTo>
                  <a:lnTo>
                    <a:pt x="876" y="1929"/>
                  </a:lnTo>
                  <a:lnTo>
                    <a:pt x="953" y="1939"/>
                  </a:lnTo>
                  <a:lnTo>
                    <a:pt x="1032" y="1942"/>
                  </a:lnTo>
                  <a:lnTo>
                    <a:pt x="1111" y="1939"/>
                  </a:lnTo>
                  <a:lnTo>
                    <a:pt x="1187" y="1929"/>
                  </a:lnTo>
                  <a:lnTo>
                    <a:pt x="1261" y="1912"/>
                  </a:lnTo>
                  <a:lnTo>
                    <a:pt x="1334" y="1890"/>
                  </a:lnTo>
                  <a:lnTo>
                    <a:pt x="1403" y="1863"/>
                  </a:lnTo>
                  <a:lnTo>
                    <a:pt x="1470" y="1830"/>
                  </a:lnTo>
                  <a:lnTo>
                    <a:pt x="1534" y="1792"/>
                  </a:lnTo>
                  <a:lnTo>
                    <a:pt x="1593" y="1748"/>
                  </a:lnTo>
                  <a:lnTo>
                    <a:pt x="1649" y="1701"/>
                  </a:lnTo>
                  <a:lnTo>
                    <a:pt x="1701" y="1649"/>
                  </a:lnTo>
                  <a:lnTo>
                    <a:pt x="1748" y="1593"/>
                  </a:lnTo>
                  <a:lnTo>
                    <a:pt x="1792" y="1534"/>
                  </a:lnTo>
                  <a:lnTo>
                    <a:pt x="1830" y="1471"/>
                  </a:lnTo>
                  <a:lnTo>
                    <a:pt x="1862" y="1403"/>
                  </a:lnTo>
                  <a:lnTo>
                    <a:pt x="1890" y="1334"/>
                  </a:lnTo>
                  <a:lnTo>
                    <a:pt x="1912" y="1261"/>
                  </a:lnTo>
                  <a:lnTo>
                    <a:pt x="1929" y="1187"/>
                  </a:lnTo>
                  <a:lnTo>
                    <a:pt x="1939" y="1111"/>
                  </a:lnTo>
                  <a:lnTo>
                    <a:pt x="1942" y="1032"/>
                  </a:lnTo>
                  <a:lnTo>
                    <a:pt x="1939" y="953"/>
                  </a:lnTo>
                  <a:lnTo>
                    <a:pt x="1929" y="876"/>
                  </a:lnTo>
                  <a:lnTo>
                    <a:pt x="1912" y="802"/>
                  </a:lnTo>
                  <a:lnTo>
                    <a:pt x="1890" y="730"/>
                  </a:lnTo>
                  <a:lnTo>
                    <a:pt x="1862" y="660"/>
                  </a:lnTo>
                  <a:lnTo>
                    <a:pt x="1830" y="594"/>
                  </a:lnTo>
                  <a:lnTo>
                    <a:pt x="1792" y="530"/>
                  </a:lnTo>
                  <a:lnTo>
                    <a:pt x="1748" y="471"/>
                  </a:lnTo>
                  <a:lnTo>
                    <a:pt x="1701" y="414"/>
                  </a:lnTo>
                  <a:lnTo>
                    <a:pt x="1649" y="362"/>
                  </a:lnTo>
                  <a:lnTo>
                    <a:pt x="1593" y="315"/>
                  </a:lnTo>
                  <a:lnTo>
                    <a:pt x="1534" y="271"/>
                  </a:lnTo>
                  <a:lnTo>
                    <a:pt x="1470" y="234"/>
                  </a:lnTo>
                  <a:lnTo>
                    <a:pt x="1403" y="201"/>
                  </a:lnTo>
                  <a:lnTo>
                    <a:pt x="1334" y="173"/>
                  </a:lnTo>
                  <a:lnTo>
                    <a:pt x="1261" y="151"/>
                  </a:lnTo>
                  <a:lnTo>
                    <a:pt x="1187" y="135"/>
                  </a:lnTo>
                  <a:lnTo>
                    <a:pt x="1111" y="125"/>
                  </a:lnTo>
                  <a:lnTo>
                    <a:pt x="1032" y="122"/>
                  </a:lnTo>
                  <a:close/>
                  <a:moveTo>
                    <a:pt x="1032" y="0"/>
                  </a:moveTo>
                  <a:lnTo>
                    <a:pt x="1116" y="3"/>
                  </a:lnTo>
                  <a:lnTo>
                    <a:pt x="1199" y="13"/>
                  </a:lnTo>
                  <a:lnTo>
                    <a:pt x="1280" y="30"/>
                  </a:lnTo>
                  <a:lnTo>
                    <a:pt x="1358" y="53"/>
                  </a:lnTo>
                  <a:lnTo>
                    <a:pt x="1434" y="81"/>
                  </a:lnTo>
                  <a:lnTo>
                    <a:pt x="1506" y="115"/>
                  </a:lnTo>
                  <a:lnTo>
                    <a:pt x="1576" y="155"/>
                  </a:lnTo>
                  <a:lnTo>
                    <a:pt x="1641" y="199"/>
                  </a:lnTo>
                  <a:lnTo>
                    <a:pt x="1703" y="248"/>
                  </a:lnTo>
                  <a:lnTo>
                    <a:pt x="1762" y="302"/>
                  </a:lnTo>
                  <a:lnTo>
                    <a:pt x="1815" y="360"/>
                  </a:lnTo>
                  <a:lnTo>
                    <a:pt x="1865" y="422"/>
                  </a:lnTo>
                  <a:lnTo>
                    <a:pt x="1909" y="488"/>
                  </a:lnTo>
                  <a:lnTo>
                    <a:pt x="1948" y="557"/>
                  </a:lnTo>
                  <a:lnTo>
                    <a:pt x="1982" y="630"/>
                  </a:lnTo>
                  <a:lnTo>
                    <a:pt x="2011" y="705"/>
                  </a:lnTo>
                  <a:lnTo>
                    <a:pt x="2033" y="784"/>
                  </a:lnTo>
                  <a:lnTo>
                    <a:pt x="2050" y="864"/>
                  </a:lnTo>
                  <a:lnTo>
                    <a:pt x="2060" y="947"/>
                  </a:lnTo>
                  <a:lnTo>
                    <a:pt x="2063" y="1032"/>
                  </a:lnTo>
                  <a:lnTo>
                    <a:pt x="2060" y="1116"/>
                  </a:lnTo>
                  <a:lnTo>
                    <a:pt x="2050" y="1199"/>
                  </a:lnTo>
                  <a:lnTo>
                    <a:pt x="2033" y="1280"/>
                  </a:lnTo>
                  <a:lnTo>
                    <a:pt x="2011" y="1358"/>
                  </a:lnTo>
                  <a:lnTo>
                    <a:pt x="1982" y="1434"/>
                  </a:lnTo>
                  <a:lnTo>
                    <a:pt x="1948" y="1506"/>
                  </a:lnTo>
                  <a:lnTo>
                    <a:pt x="1909" y="1576"/>
                  </a:lnTo>
                  <a:lnTo>
                    <a:pt x="1865" y="1641"/>
                  </a:lnTo>
                  <a:lnTo>
                    <a:pt x="1815" y="1703"/>
                  </a:lnTo>
                  <a:lnTo>
                    <a:pt x="1762" y="1762"/>
                  </a:lnTo>
                  <a:lnTo>
                    <a:pt x="1703" y="1815"/>
                  </a:lnTo>
                  <a:lnTo>
                    <a:pt x="1641" y="1865"/>
                  </a:lnTo>
                  <a:lnTo>
                    <a:pt x="1576" y="1909"/>
                  </a:lnTo>
                  <a:lnTo>
                    <a:pt x="1506" y="1948"/>
                  </a:lnTo>
                  <a:lnTo>
                    <a:pt x="1434" y="1982"/>
                  </a:lnTo>
                  <a:lnTo>
                    <a:pt x="1358" y="2011"/>
                  </a:lnTo>
                  <a:lnTo>
                    <a:pt x="1280" y="2033"/>
                  </a:lnTo>
                  <a:lnTo>
                    <a:pt x="1199" y="2050"/>
                  </a:lnTo>
                  <a:lnTo>
                    <a:pt x="1116" y="2060"/>
                  </a:lnTo>
                  <a:lnTo>
                    <a:pt x="1032" y="2063"/>
                  </a:lnTo>
                  <a:lnTo>
                    <a:pt x="947" y="2060"/>
                  </a:lnTo>
                  <a:lnTo>
                    <a:pt x="864" y="2050"/>
                  </a:lnTo>
                  <a:lnTo>
                    <a:pt x="784" y="2033"/>
                  </a:lnTo>
                  <a:lnTo>
                    <a:pt x="705" y="2011"/>
                  </a:lnTo>
                  <a:lnTo>
                    <a:pt x="630" y="1982"/>
                  </a:lnTo>
                  <a:lnTo>
                    <a:pt x="557" y="1948"/>
                  </a:lnTo>
                  <a:lnTo>
                    <a:pt x="488" y="1909"/>
                  </a:lnTo>
                  <a:lnTo>
                    <a:pt x="422" y="1865"/>
                  </a:lnTo>
                  <a:lnTo>
                    <a:pt x="360" y="1815"/>
                  </a:lnTo>
                  <a:lnTo>
                    <a:pt x="302" y="1762"/>
                  </a:lnTo>
                  <a:lnTo>
                    <a:pt x="248" y="1703"/>
                  </a:lnTo>
                  <a:lnTo>
                    <a:pt x="199" y="1641"/>
                  </a:lnTo>
                  <a:lnTo>
                    <a:pt x="155" y="1576"/>
                  </a:lnTo>
                  <a:lnTo>
                    <a:pt x="115" y="1506"/>
                  </a:lnTo>
                  <a:lnTo>
                    <a:pt x="81" y="1434"/>
                  </a:lnTo>
                  <a:lnTo>
                    <a:pt x="53" y="1358"/>
                  </a:lnTo>
                  <a:lnTo>
                    <a:pt x="30" y="1280"/>
                  </a:lnTo>
                  <a:lnTo>
                    <a:pt x="13" y="1199"/>
                  </a:lnTo>
                  <a:lnTo>
                    <a:pt x="3" y="1116"/>
                  </a:lnTo>
                  <a:lnTo>
                    <a:pt x="0" y="1032"/>
                  </a:lnTo>
                  <a:lnTo>
                    <a:pt x="3" y="947"/>
                  </a:lnTo>
                  <a:lnTo>
                    <a:pt x="13" y="864"/>
                  </a:lnTo>
                  <a:lnTo>
                    <a:pt x="30" y="784"/>
                  </a:lnTo>
                  <a:lnTo>
                    <a:pt x="53" y="705"/>
                  </a:lnTo>
                  <a:lnTo>
                    <a:pt x="81" y="630"/>
                  </a:lnTo>
                  <a:lnTo>
                    <a:pt x="115" y="557"/>
                  </a:lnTo>
                  <a:lnTo>
                    <a:pt x="155" y="488"/>
                  </a:lnTo>
                  <a:lnTo>
                    <a:pt x="199" y="422"/>
                  </a:lnTo>
                  <a:lnTo>
                    <a:pt x="248" y="360"/>
                  </a:lnTo>
                  <a:lnTo>
                    <a:pt x="302" y="302"/>
                  </a:lnTo>
                  <a:lnTo>
                    <a:pt x="360" y="248"/>
                  </a:lnTo>
                  <a:lnTo>
                    <a:pt x="422" y="199"/>
                  </a:lnTo>
                  <a:lnTo>
                    <a:pt x="488" y="155"/>
                  </a:lnTo>
                  <a:lnTo>
                    <a:pt x="557" y="115"/>
                  </a:lnTo>
                  <a:lnTo>
                    <a:pt x="630" y="81"/>
                  </a:lnTo>
                  <a:lnTo>
                    <a:pt x="705" y="53"/>
                  </a:lnTo>
                  <a:lnTo>
                    <a:pt x="784" y="30"/>
                  </a:lnTo>
                  <a:lnTo>
                    <a:pt x="864" y="13"/>
                  </a:lnTo>
                  <a:lnTo>
                    <a:pt x="947" y="3"/>
                  </a:lnTo>
                  <a:lnTo>
                    <a:pt x="1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13">
              <a:extLst>
                <a:ext uri="{FF2B5EF4-FFF2-40B4-BE49-F238E27FC236}">
                  <a16:creationId xmlns:a16="http://schemas.microsoft.com/office/drawing/2014/main" id="{A2EFDDC8-4B44-9126-E035-BCCD9FDC44E9}"/>
                </a:ext>
              </a:extLst>
            </p:cNvPr>
            <p:cNvSpPr>
              <a:spLocks/>
            </p:cNvSpPr>
            <p:nvPr/>
          </p:nvSpPr>
          <p:spPr bwMode="auto">
            <a:xfrm>
              <a:off x="9704388" y="1663700"/>
              <a:ext cx="220663" cy="522288"/>
            </a:xfrm>
            <a:custGeom>
              <a:avLst/>
              <a:gdLst>
                <a:gd name="T0" fmla="*/ 0 w 971"/>
                <a:gd name="T1" fmla="*/ 0 h 2305"/>
                <a:gd name="T2" fmla="*/ 667 w 971"/>
                <a:gd name="T3" fmla="*/ 0 h 2305"/>
                <a:gd name="T4" fmla="*/ 713 w 971"/>
                <a:gd name="T5" fmla="*/ 3 h 2305"/>
                <a:gd name="T6" fmla="*/ 756 w 971"/>
                <a:gd name="T7" fmla="*/ 12 h 2305"/>
                <a:gd name="T8" fmla="*/ 796 w 971"/>
                <a:gd name="T9" fmla="*/ 28 h 2305"/>
                <a:gd name="T10" fmla="*/ 834 w 971"/>
                <a:gd name="T11" fmla="*/ 49 h 2305"/>
                <a:gd name="T12" fmla="*/ 867 w 971"/>
                <a:gd name="T13" fmla="*/ 73 h 2305"/>
                <a:gd name="T14" fmla="*/ 897 w 971"/>
                <a:gd name="T15" fmla="*/ 103 h 2305"/>
                <a:gd name="T16" fmla="*/ 922 w 971"/>
                <a:gd name="T17" fmla="*/ 137 h 2305"/>
                <a:gd name="T18" fmla="*/ 943 w 971"/>
                <a:gd name="T19" fmla="*/ 175 h 2305"/>
                <a:gd name="T20" fmla="*/ 958 w 971"/>
                <a:gd name="T21" fmla="*/ 215 h 2305"/>
                <a:gd name="T22" fmla="*/ 968 w 971"/>
                <a:gd name="T23" fmla="*/ 258 h 2305"/>
                <a:gd name="T24" fmla="*/ 971 w 971"/>
                <a:gd name="T25" fmla="*/ 303 h 2305"/>
                <a:gd name="T26" fmla="*/ 971 w 971"/>
                <a:gd name="T27" fmla="*/ 2305 h 2305"/>
                <a:gd name="T28" fmla="*/ 849 w 971"/>
                <a:gd name="T29" fmla="*/ 2305 h 2305"/>
                <a:gd name="T30" fmla="*/ 849 w 971"/>
                <a:gd name="T31" fmla="*/ 303 h 2305"/>
                <a:gd name="T32" fmla="*/ 847 w 971"/>
                <a:gd name="T33" fmla="*/ 270 h 2305"/>
                <a:gd name="T34" fmla="*/ 838 w 971"/>
                <a:gd name="T35" fmla="*/ 239 h 2305"/>
                <a:gd name="T36" fmla="*/ 825 w 971"/>
                <a:gd name="T37" fmla="*/ 210 h 2305"/>
                <a:gd name="T38" fmla="*/ 807 w 971"/>
                <a:gd name="T39" fmla="*/ 185 h 2305"/>
                <a:gd name="T40" fmla="*/ 786 w 971"/>
                <a:gd name="T41" fmla="*/ 163 h 2305"/>
                <a:gd name="T42" fmla="*/ 760 w 971"/>
                <a:gd name="T43" fmla="*/ 145 h 2305"/>
                <a:gd name="T44" fmla="*/ 732 w 971"/>
                <a:gd name="T45" fmla="*/ 133 h 2305"/>
                <a:gd name="T46" fmla="*/ 701 w 971"/>
                <a:gd name="T47" fmla="*/ 124 h 2305"/>
                <a:gd name="T48" fmla="*/ 667 w 971"/>
                <a:gd name="T49" fmla="*/ 122 h 2305"/>
                <a:gd name="T50" fmla="*/ 0 w 971"/>
                <a:gd name="T51" fmla="*/ 122 h 2305"/>
                <a:gd name="T52" fmla="*/ 0 w 971"/>
                <a:gd name="T53" fmla="*/ 0 h 2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1" h="2305">
                  <a:moveTo>
                    <a:pt x="0" y="0"/>
                  </a:moveTo>
                  <a:lnTo>
                    <a:pt x="667" y="0"/>
                  </a:lnTo>
                  <a:lnTo>
                    <a:pt x="713" y="3"/>
                  </a:lnTo>
                  <a:lnTo>
                    <a:pt x="756" y="12"/>
                  </a:lnTo>
                  <a:lnTo>
                    <a:pt x="796" y="28"/>
                  </a:lnTo>
                  <a:lnTo>
                    <a:pt x="834" y="49"/>
                  </a:lnTo>
                  <a:lnTo>
                    <a:pt x="867" y="73"/>
                  </a:lnTo>
                  <a:lnTo>
                    <a:pt x="897" y="103"/>
                  </a:lnTo>
                  <a:lnTo>
                    <a:pt x="922" y="137"/>
                  </a:lnTo>
                  <a:lnTo>
                    <a:pt x="943" y="175"/>
                  </a:lnTo>
                  <a:lnTo>
                    <a:pt x="958" y="215"/>
                  </a:lnTo>
                  <a:lnTo>
                    <a:pt x="968" y="258"/>
                  </a:lnTo>
                  <a:lnTo>
                    <a:pt x="971" y="303"/>
                  </a:lnTo>
                  <a:lnTo>
                    <a:pt x="971" y="2305"/>
                  </a:lnTo>
                  <a:lnTo>
                    <a:pt x="849" y="2305"/>
                  </a:lnTo>
                  <a:lnTo>
                    <a:pt x="849" y="303"/>
                  </a:lnTo>
                  <a:lnTo>
                    <a:pt x="847" y="270"/>
                  </a:lnTo>
                  <a:lnTo>
                    <a:pt x="838" y="239"/>
                  </a:lnTo>
                  <a:lnTo>
                    <a:pt x="825" y="210"/>
                  </a:lnTo>
                  <a:lnTo>
                    <a:pt x="807" y="185"/>
                  </a:lnTo>
                  <a:lnTo>
                    <a:pt x="786" y="163"/>
                  </a:lnTo>
                  <a:lnTo>
                    <a:pt x="760" y="145"/>
                  </a:lnTo>
                  <a:lnTo>
                    <a:pt x="732" y="133"/>
                  </a:lnTo>
                  <a:lnTo>
                    <a:pt x="701" y="124"/>
                  </a:lnTo>
                  <a:lnTo>
                    <a:pt x="667" y="122"/>
                  </a:lnTo>
                  <a:lnTo>
                    <a:pt x="0" y="12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14">
              <a:extLst>
                <a:ext uri="{FF2B5EF4-FFF2-40B4-BE49-F238E27FC236}">
                  <a16:creationId xmlns:a16="http://schemas.microsoft.com/office/drawing/2014/main" id="{ECAF5AB5-3F9E-4880-B5A4-AF412414FA76}"/>
                </a:ext>
              </a:extLst>
            </p:cNvPr>
            <p:cNvSpPr>
              <a:spLocks/>
            </p:cNvSpPr>
            <p:nvPr/>
          </p:nvSpPr>
          <p:spPr bwMode="auto">
            <a:xfrm>
              <a:off x="9237663" y="2144713"/>
              <a:ext cx="549275" cy="206375"/>
            </a:xfrm>
            <a:custGeom>
              <a:avLst/>
              <a:gdLst>
                <a:gd name="T0" fmla="*/ 0 w 2427"/>
                <a:gd name="T1" fmla="*/ 0 h 910"/>
                <a:gd name="T2" fmla="*/ 122 w 2427"/>
                <a:gd name="T3" fmla="*/ 0 h 910"/>
                <a:gd name="T4" fmla="*/ 122 w 2427"/>
                <a:gd name="T5" fmla="*/ 607 h 910"/>
                <a:gd name="T6" fmla="*/ 124 w 2427"/>
                <a:gd name="T7" fmla="*/ 640 h 910"/>
                <a:gd name="T8" fmla="*/ 133 w 2427"/>
                <a:gd name="T9" fmla="*/ 671 h 910"/>
                <a:gd name="T10" fmla="*/ 145 w 2427"/>
                <a:gd name="T11" fmla="*/ 700 h 910"/>
                <a:gd name="T12" fmla="*/ 163 w 2427"/>
                <a:gd name="T13" fmla="*/ 725 h 910"/>
                <a:gd name="T14" fmla="*/ 185 w 2427"/>
                <a:gd name="T15" fmla="*/ 746 h 910"/>
                <a:gd name="T16" fmla="*/ 210 w 2427"/>
                <a:gd name="T17" fmla="*/ 764 h 910"/>
                <a:gd name="T18" fmla="*/ 239 w 2427"/>
                <a:gd name="T19" fmla="*/ 777 h 910"/>
                <a:gd name="T20" fmla="*/ 270 w 2427"/>
                <a:gd name="T21" fmla="*/ 786 h 910"/>
                <a:gd name="T22" fmla="*/ 303 w 2427"/>
                <a:gd name="T23" fmla="*/ 788 h 910"/>
                <a:gd name="T24" fmla="*/ 2427 w 2427"/>
                <a:gd name="T25" fmla="*/ 788 h 910"/>
                <a:gd name="T26" fmla="*/ 2427 w 2427"/>
                <a:gd name="T27" fmla="*/ 910 h 910"/>
                <a:gd name="T28" fmla="*/ 303 w 2427"/>
                <a:gd name="T29" fmla="*/ 910 h 910"/>
                <a:gd name="T30" fmla="*/ 258 w 2427"/>
                <a:gd name="T31" fmla="*/ 907 h 910"/>
                <a:gd name="T32" fmla="*/ 215 w 2427"/>
                <a:gd name="T33" fmla="*/ 897 h 910"/>
                <a:gd name="T34" fmla="*/ 175 w 2427"/>
                <a:gd name="T35" fmla="*/ 882 h 910"/>
                <a:gd name="T36" fmla="*/ 137 w 2427"/>
                <a:gd name="T37" fmla="*/ 861 h 910"/>
                <a:gd name="T38" fmla="*/ 103 w 2427"/>
                <a:gd name="T39" fmla="*/ 836 h 910"/>
                <a:gd name="T40" fmla="*/ 73 w 2427"/>
                <a:gd name="T41" fmla="*/ 806 h 910"/>
                <a:gd name="T42" fmla="*/ 49 w 2427"/>
                <a:gd name="T43" fmla="*/ 773 h 910"/>
                <a:gd name="T44" fmla="*/ 28 w 2427"/>
                <a:gd name="T45" fmla="*/ 735 h 910"/>
                <a:gd name="T46" fmla="*/ 12 w 2427"/>
                <a:gd name="T47" fmla="*/ 695 h 910"/>
                <a:gd name="T48" fmla="*/ 3 w 2427"/>
                <a:gd name="T49" fmla="*/ 652 h 910"/>
                <a:gd name="T50" fmla="*/ 0 w 2427"/>
                <a:gd name="T51" fmla="*/ 607 h 910"/>
                <a:gd name="T52" fmla="*/ 0 w 2427"/>
                <a:gd name="T53" fmla="*/ 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27" h="910">
                  <a:moveTo>
                    <a:pt x="0" y="0"/>
                  </a:moveTo>
                  <a:lnTo>
                    <a:pt x="122" y="0"/>
                  </a:lnTo>
                  <a:lnTo>
                    <a:pt x="122" y="607"/>
                  </a:lnTo>
                  <a:lnTo>
                    <a:pt x="124" y="640"/>
                  </a:lnTo>
                  <a:lnTo>
                    <a:pt x="133" y="671"/>
                  </a:lnTo>
                  <a:lnTo>
                    <a:pt x="145" y="700"/>
                  </a:lnTo>
                  <a:lnTo>
                    <a:pt x="163" y="725"/>
                  </a:lnTo>
                  <a:lnTo>
                    <a:pt x="185" y="746"/>
                  </a:lnTo>
                  <a:lnTo>
                    <a:pt x="210" y="764"/>
                  </a:lnTo>
                  <a:lnTo>
                    <a:pt x="239" y="777"/>
                  </a:lnTo>
                  <a:lnTo>
                    <a:pt x="270" y="786"/>
                  </a:lnTo>
                  <a:lnTo>
                    <a:pt x="303" y="788"/>
                  </a:lnTo>
                  <a:lnTo>
                    <a:pt x="2427" y="788"/>
                  </a:lnTo>
                  <a:lnTo>
                    <a:pt x="2427" y="910"/>
                  </a:lnTo>
                  <a:lnTo>
                    <a:pt x="303" y="910"/>
                  </a:lnTo>
                  <a:lnTo>
                    <a:pt x="258" y="907"/>
                  </a:lnTo>
                  <a:lnTo>
                    <a:pt x="215" y="897"/>
                  </a:lnTo>
                  <a:lnTo>
                    <a:pt x="175" y="882"/>
                  </a:lnTo>
                  <a:lnTo>
                    <a:pt x="137" y="861"/>
                  </a:lnTo>
                  <a:lnTo>
                    <a:pt x="103" y="836"/>
                  </a:lnTo>
                  <a:lnTo>
                    <a:pt x="73" y="806"/>
                  </a:lnTo>
                  <a:lnTo>
                    <a:pt x="49" y="773"/>
                  </a:lnTo>
                  <a:lnTo>
                    <a:pt x="28" y="735"/>
                  </a:lnTo>
                  <a:lnTo>
                    <a:pt x="12" y="695"/>
                  </a:lnTo>
                  <a:lnTo>
                    <a:pt x="3" y="652"/>
                  </a:lnTo>
                  <a:lnTo>
                    <a:pt x="0" y="60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Rectangle 15">
              <a:extLst>
                <a:ext uri="{FF2B5EF4-FFF2-40B4-BE49-F238E27FC236}">
                  <a16:creationId xmlns:a16="http://schemas.microsoft.com/office/drawing/2014/main" id="{6DE30ECB-6DE1-2B67-8AE7-657A8B8F6F17}"/>
                </a:ext>
              </a:extLst>
            </p:cNvPr>
            <p:cNvSpPr>
              <a:spLocks noChangeArrowheads="1"/>
            </p:cNvSpPr>
            <p:nvPr/>
          </p:nvSpPr>
          <p:spPr bwMode="auto">
            <a:xfrm>
              <a:off x="9745663" y="1731963"/>
              <a:ext cx="123825" cy="269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Rectangle 16">
              <a:extLst>
                <a:ext uri="{FF2B5EF4-FFF2-40B4-BE49-F238E27FC236}">
                  <a16:creationId xmlns:a16="http://schemas.microsoft.com/office/drawing/2014/main" id="{95881CC5-4B3B-60BE-4528-CB55FF20C20A}"/>
                </a:ext>
              </a:extLst>
            </p:cNvPr>
            <p:cNvSpPr>
              <a:spLocks noChangeArrowheads="1"/>
            </p:cNvSpPr>
            <p:nvPr/>
          </p:nvSpPr>
          <p:spPr bwMode="auto">
            <a:xfrm>
              <a:off x="9774238" y="1800225"/>
              <a:ext cx="95250" cy="285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17">
              <a:extLst>
                <a:ext uri="{FF2B5EF4-FFF2-40B4-BE49-F238E27FC236}">
                  <a16:creationId xmlns:a16="http://schemas.microsoft.com/office/drawing/2014/main" id="{533C0DDC-BB4A-5C23-8255-60D7F3F6810A}"/>
                </a:ext>
              </a:extLst>
            </p:cNvPr>
            <p:cNvSpPr>
              <a:spLocks noChangeArrowheads="1"/>
            </p:cNvSpPr>
            <p:nvPr/>
          </p:nvSpPr>
          <p:spPr bwMode="auto">
            <a:xfrm>
              <a:off x="9774238" y="1870075"/>
              <a:ext cx="95250" cy="269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Rectangle 18">
              <a:extLst>
                <a:ext uri="{FF2B5EF4-FFF2-40B4-BE49-F238E27FC236}">
                  <a16:creationId xmlns:a16="http://schemas.microsoft.com/office/drawing/2014/main" id="{2D96248F-A595-5EB8-7469-BE03F8DADB27}"/>
                </a:ext>
              </a:extLst>
            </p:cNvPr>
            <p:cNvSpPr>
              <a:spLocks noChangeArrowheads="1"/>
            </p:cNvSpPr>
            <p:nvPr/>
          </p:nvSpPr>
          <p:spPr bwMode="auto">
            <a:xfrm>
              <a:off x="9774238" y="1938338"/>
              <a:ext cx="95250" cy="269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Rectangle 19">
              <a:extLst>
                <a:ext uri="{FF2B5EF4-FFF2-40B4-BE49-F238E27FC236}">
                  <a16:creationId xmlns:a16="http://schemas.microsoft.com/office/drawing/2014/main" id="{CA1D9B22-50C8-90AD-1A87-7064D7796AA8}"/>
                </a:ext>
              </a:extLst>
            </p:cNvPr>
            <p:cNvSpPr>
              <a:spLocks noChangeArrowheads="1"/>
            </p:cNvSpPr>
            <p:nvPr/>
          </p:nvSpPr>
          <p:spPr bwMode="auto">
            <a:xfrm>
              <a:off x="9774238" y="2006600"/>
              <a:ext cx="95250" cy="285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Rectangle 20">
              <a:extLst>
                <a:ext uri="{FF2B5EF4-FFF2-40B4-BE49-F238E27FC236}">
                  <a16:creationId xmlns:a16="http://schemas.microsoft.com/office/drawing/2014/main" id="{03041B9D-D7E4-9F5A-A338-740FBF5F7450}"/>
                </a:ext>
              </a:extLst>
            </p:cNvPr>
            <p:cNvSpPr>
              <a:spLocks noChangeArrowheads="1"/>
            </p:cNvSpPr>
            <p:nvPr/>
          </p:nvSpPr>
          <p:spPr bwMode="auto">
            <a:xfrm>
              <a:off x="9786938" y="2076450"/>
              <a:ext cx="82550" cy="269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Rectangle 21">
              <a:extLst>
                <a:ext uri="{FF2B5EF4-FFF2-40B4-BE49-F238E27FC236}">
                  <a16:creationId xmlns:a16="http://schemas.microsoft.com/office/drawing/2014/main" id="{452CC38E-F692-2475-6B5B-06D2DC630885}"/>
                </a:ext>
              </a:extLst>
            </p:cNvPr>
            <p:cNvSpPr>
              <a:spLocks noChangeArrowheads="1"/>
            </p:cNvSpPr>
            <p:nvPr/>
          </p:nvSpPr>
          <p:spPr bwMode="auto">
            <a:xfrm>
              <a:off x="9291638" y="2200275"/>
              <a:ext cx="371475" cy="269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Rectangle 22">
              <a:extLst>
                <a:ext uri="{FF2B5EF4-FFF2-40B4-BE49-F238E27FC236}">
                  <a16:creationId xmlns:a16="http://schemas.microsoft.com/office/drawing/2014/main" id="{8663A287-45AC-B97C-58C2-B6E37624933F}"/>
                </a:ext>
              </a:extLst>
            </p:cNvPr>
            <p:cNvSpPr>
              <a:spLocks noChangeArrowheads="1"/>
            </p:cNvSpPr>
            <p:nvPr/>
          </p:nvSpPr>
          <p:spPr bwMode="auto">
            <a:xfrm>
              <a:off x="9291638" y="2254250"/>
              <a:ext cx="427038" cy="285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Rectangle 23">
              <a:extLst>
                <a:ext uri="{FF2B5EF4-FFF2-40B4-BE49-F238E27FC236}">
                  <a16:creationId xmlns:a16="http://schemas.microsoft.com/office/drawing/2014/main" id="{972E16FD-EE32-5639-CCF9-126AF41D0D88}"/>
                </a:ext>
              </a:extLst>
            </p:cNvPr>
            <p:cNvSpPr>
              <a:spLocks noChangeArrowheads="1"/>
            </p:cNvSpPr>
            <p:nvPr/>
          </p:nvSpPr>
          <p:spPr bwMode="auto">
            <a:xfrm>
              <a:off x="9361488" y="1993900"/>
              <a:ext cx="192088" cy="269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Rectangle 24">
              <a:extLst>
                <a:ext uri="{FF2B5EF4-FFF2-40B4-BE49-F238E27FC236}">
                  <a16:creationId xmlns:a16="http://schemas.microsoft.com/office/drawing/2014/main" id="{D09E4816-93B2-D877-86AD-F5526D07E00C}"/>
                </a:ext>
              </a:extLst>
            </p:cNvPr>
            <p:cNvSpPr>
              <a:spLocks noChangeArrowheads="1"/>
            </p:cNvSpPr>
            <p:nvPr/>
          </p:nvSpPr>
          <p:spPr bwMode="auto">
            <a:xfrm>
              <a:off x="9361488" y="1746250"/>
              <a:ext cx="192088" cy="269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25">
              <a:extLst>
                <a:ext uri="{FF2B5EF4-FFF2-40B4-BE49-F238E27FC236}">
                  <a16:creationId xmlns:a16="http://schemas.microsoft.com/office/drawing/2014/main" id="{080E4754-3B8D-155D-468B-3364DE717821}"/>
                </a:ext>
              </a:extLst>
            </p:cNvPr>
            <p:cNvSpPr>
              <a:spLocks noEditPoints="1"/>
            </p:cNvSpPr>
            <p:nvPr/>
          </p:nvSpPr>
          <p:spPr bwMode="auto">
            <a:xfrm>
              <a:off x="9166226" y="1590675"/>
              <a:ext cx="827088" cy="828675"/>
            </a:xfrm>
            <a:custGeom>
              <a:avLst/>
              <a:gdLst>
                <a:gd name="T0" fmla="*/ 2619 w 3647"/>
                <a:gd name="T1" fmla="*/ 2836 h 3653"/>
                <a:gd name="T2" fmla="*/ 3286 w 3647"/>
                <a:gd name="T3" fmla="*/ 3507 h 3653"/>
                <a:gd name="T4" fmla="*/ 3376 w 3647"/>
                <a:gd name="T5" fmla="*/ 3536 h 3653"/>
                <a:gd name="T6" fmla="*/ 3465 w 3647"/>
                <a:gd name="T7" fmla="*/ 3507 h 3653"/>
                <a:gd name="T8" fmla="*/ 3525 w 3647"/>
                <a:gd name="T9" fmla="*/ 3423 h 3653"/>
                <a:gd name="T10" fmla="*/ 3516 w 3647"/>
                <a:gd name="T11" fmla="*/ 3320 h 3653"/>
                <a:gd name="T12" fmla="*/ 2842 w 3647"/>
                <a:gd name="T13" fmla="*/ 2634 h 3653"/>
                <a:gd name="T14" fmla="*/ 2253 w 3647"/>
                <a:gd name="T15" fmla="*/ 2116 h 3653"/>
                <a:gd name="T16" fmla="*/ 2162 w 3647"/>
                <a:gd name="T17" fmla="*/ 2213 h 3653"/>
                <a:gd name="T18" fmla="*/ 1283 w 3647"/>
                <a:gd name="T19" fmla="*/ 138 h 3653"/>
                <a:gd name="T20" fmla="*/ 934 w 3647"/>
                <a:gd name="T21" fmla="*/ 192 h 3653"/>
                <a:gd name="T22" fmla="*/ 630 w 3647"/>
                <a:gd name="T23" fmla="*/ 341 h 3653"/>
                <a:gd name="T24" fmla="*/ 383 w 3647"/>
                <a:gd name="T25" fmla="*/ 569 h 3653"/>
                <a:gd name="T26" fmla="*/ 212 w 3647"/>
                <a:gd name="T27" fmla="*/ 861 h 3653"/>
                <a:gd name="T28" fmla="*/ 134 w 3647"/>
                <a:gd name="T29" fmla="*/ 1200 h 3653"/>
                <a:gd name="T30" fmla="*/ 160 w 3647"/>
                <a:gd name="T31" fmla="*/ 1556 h 3653"/>
                <a:gd name="T32" fmla="*/ 288 w 3647"/>
                <a:gd name="T33" fmla="*/ 1872 h 3653"/>
                <a:gd name="T34" fmla="*/ 498 w 3647"/>
                <a:gd name="T35" fmla="*/ 2135 h 3653"/>
                <a:gd name="T36" fmla="*/ 776 w 3647"/>
                <a:gd name="T37" fmla="*/ 2326 h 3653"/>
                <a:gd name="T38" fmla="*/ 1105 w 3647"/>
                <a:gd name="T39" fmla="*/ 2429 h 3653"/>
                <a:gd name="T40" fmla="*/ 1461 w 3647"/>
                <a:gd name="T41" fmla="*/ 2429 h 3653"/>
                <a:gd name="T42" fmla="*/ 1790 w 3647"/>
                <a:gd name="T43" fmla="*/ 2326 h 3653"/>
                <a:gd name="T44" fmla="*/ 2068 w 3647"/>
                <a:gd name="T45" fmla="*/ 2135 h 3653"/>
                <a:gd name="T46" fmla="*/ 2278 w 3647"/>
                <a:gd name="T47" fmla="*/ 1872 h 3653"/>
                <a:gd name="T48" fmla="*/ 2405 w 3647"/>
                <a:gd name="T49" fmla="*/ 1556 h 3653"/>
                <a:gd name="T50" fmla="*/ 2432 w 3647"/>
                <a:gd name="T51" fmla="*/ 1200 h 3653"/>
                <a:gd name="T52" fmla="*/ 2353 w 3647"/>
                <a:gd name="T53" fmla="*/ 861 h 3653"/>
                <a:gd name="T54" fmla="*/ 2182 w 3647"/>
                <a:gd name="T55" fmla="*/ 569 h 3653"/>
                <a:gd name="T56" fmla="*/ 1936 w 3647"/>
                <a:gd name="T57" fmla="*/ 341 h 3653"/>
                <a:gd name="T58" fmla="*/ 1631 w 3647"/>
                <a:gd name="T59" fmla="*/ 192 h 3653"/>
                <a:gd name="T60" fmla="*/ 1283 w 3647"/>
                <a:gd name="T61" fmla="*/ 138 h 3653"/>
                <a:gd name="T62" fmla="*/ 1542 w 3647"/>
                <a:gd name="T63" fmla="*/ 27 h 3653"/>
                <a:gd name="T64" fmla="*/ 1861 w 3647"/>
                <a:gd name="T65" fmla="*/ 138 h 3653"/>
                <a:gd name="T66" fmla="*/ 2147 w 3647"/>
                <a:gd name="T67" fmla="*/ 339 h 3653"/>
                <a:gd name="T68" fmla="*/ 2363 w 3647"/>
                <a:gd name="T69" fmla="*/ 597 h 3653"/>
                <a:gd name="T70" fmla="*/ 2501 w 3647"/>
                <a:gd name="T71" fmla="*/ 896 h 3653"/>
                <a:gd name="T72" fmla="*/ 2559 w 3647"/>
                <a:gd name="T73" fmla="*/ 1218 h 3653"/>
                <a:gd name="T74" fmla="*/ 2533 w 3647"/>
                <a:gd name="T75" fmla="*/ 1546 h 3653"/>
                <a:gd name="T76" fmla="*/ 2421 w 3647"/>
                <a:gd name="T77" fmla="*/ 1864 h 3653"/>
                <a:gd name="T78" fmla="*/ 2812 w 3647"/>
                <a:gd name="T79" fmla="*/ 2505 h 3653"/>
                <a:gd name="T80" fmla="*/ 2916 w 3647"/>
                <a:gd name="T81" fmla="*/ 2539 h 3653"/>
                <a:gd name="T82" fmla="*/ 3619 w 3647"/>
                <a:gd name="T83" fmla="*/ 3249 h 3653"/>
                <a:gd name="T84" fmla="*/ 3647 w 3647"/>
                <a:gd name="T85" fmla="*/ 3427 h 3653"/>
                <a:gd name="T86" fmla="*/ 3597 w 3647"/>
                <a:gd name="T87" fmla="*/ 3541 h 3653"/>
                <a:gd name="T88" fmla="*/ 3470 w 3647"/>
                <a:gd name="T89" fmla="*/ 3637 h 3653"/>
                <a:gd name="T90" fmla="*/ 3319 w 3647"/>
                <a:gd name="T91" fmla="*/ 3648 h 3653"/>
                <a:gd name="T92" fmla="*/ 3182 w 3647"/>
                <a:gd name="T93" fmla="*/ 3572 h 3653"/>
                <a:gd name="T94" fmla="*/ 2505 w 3647"/>
                <a:gd name="T95" fmla="*/ 2871 h 3653"/>
                <a:gd name="T96" fmla="*/ 2071 w 3647"/>
                <a:gd name="T97" fmla="*/ 2285 h 3653"/>
                <a:gd name="T98" fmla="*/ 1771 w 3647"/>
                <a:gd name="T99" fmla="*/ 2464 h 3653"/>
                <a:gd name="T100" fmla="*/ 1444 w 3647"/>
                <a:gd name="T101" fmla="*/ 2552 h 3653"/>
                <a:gd name="T102" fmla="*/ 1106 w 3647"/>
                <a:gd name="T103" fmla="*/ 2551 h 3653"/>
                <a:gd name="T104" fmla="*/ 777 w 3647"/>
                <a:gd name="T105" fmla="*/ 2461 h 3653"/>
                <a:gd name="T106" fmla="*/ 478 w 3647"/>
                <a:gd name="T107" fmla="*/ 2281 h 3653"/>
                <a:gd name="T108" fmla="*/ 243 w 3647"/>
                <a:gd name="T109" fmla="*/ 2034 h 3653"/>
                <a:gd name="T110" fmla="*/ 85 w 3647"/>
                <a:gd name="T111" fmla="*/ 1743 h 3653"/>
                <a:gd name="T112" fmla="*/ 7 w 3647"/>
                <a:gd name="T113" fmla="*/ 1425 h 3653"/>
                <a:gd name="T114" fmla="*/ 12 w 3647"/>
                <a:gd name="T115" fmla="*/ 1097 h 3653"/>
                <a:gd name="T116" fmla="*/ 102 w 3647"/>
                <a:gd name="T117" fmla="*/ 776 h 3653"/>
                <a:gd name="T118" fmla="*/ 279 w 3647"/>
                <a:gd name="T119" fmla="*/ 481 h 3653"/>
                <a:gd name="T120" fmla="*/ 523 w 3647"/>
                <a:gd name="T121" fmla="*/ 247 h 3653"/>
                <a:gd name="T122" fmla="*/ 813 w 3647"/>
                <a:gd name="T123" fmla="*/ 89 h 3653"/>
                <a:gd name="T124" fmla="*/ 1131 w 3647"/>
                <a:gd name="T125" fmla="*/ 9 h 3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47" h="3653">
                  <a:moveTo>
                    <a:pt x="2763" y="2625"/>
                  </a:moveTo>
                  <a:lnTo>
                    <a:pt x="2617" y="2772"/>
                  </a:lnTo>
                  <a:lnTo>
                    <a:pt x="2617" y="2820"/>
                  </a:lnTo>
                  <a:lnTo>
                    <a:pt x="2619" y="2836"/>
                  </a:lnTo>
                  <a:lnTo>
                    <a:pt x="2626" y="2850"/>
                  </a:lnTo>
                  <a:lnTo>
                    <a:pt x="2636" y="2862"/>
                  </a:lnTo>
                  <a:lnTo>
                    <a:pt x="3267" y="3493"/>
                  </a:lnTo>
                  <a:lnTo>
                    <a:pt x="3286" y="3507"/>
                  </a:lnTo>
                  <a:lnTo>
                    <a:pt x="3306" y="3519"/>
                  </a:lnTo>
                  <a:lnTo>
                    <a:pt x="3328" y="3528"/>
                  </a:lnTo>
                  <a:lnTo>
                    <a:pt x="3351" y="3533"/>
                  </a:lnTo>
                  <a:lnTo>
                    <a:pt x="3376" y="3536"/>
                  </a:lnTo>
                  <a:lnTo>
                    <a:pt x="3398" y="3533"/>
                  </a:lnTo>
                  <a:lnTo>
                    <a:pt x="3421" y="3528"/>
                  </a:lnTo>
                  <a:lnTo>
                    <a:pt x="3444" y="3519"/>
                  </a:lnTo>
                  <a:lnTo>
                    <a:pt x="3465" y="3507"/>
                  </a:lnTo>
                  <a:lnTo>
                    <a:pt x="3485" y="3493"/>
                  </a:lnTo>
                  <a:lnTo>
                    <a:pt x="3503" y="3471"/>
                  </a:lnTo>
                  <a:lnTo>
                    <a:pt x="3516" y="3448"/>
                  </a:lnTo>
                  <a:lnTo>
                    <a:pt x="3525" y="3423"/>
                  </a:lnTo>
                  <a:lnTo>
                    <a:pt x="3530" y="3397"/>
                  </a:lnTo>
                  <a:lnTo>
                    <a:pt x="3530" y="3371"/>
                  </a:lnTo>
                  <a:lnTo>
                    <a:pt x="3525" y="3345"/>
                  </a:lnTo>
                  <a:lnTo>
                    <a:pt x="3516" y="3320"/>
                  </a:lnTo>
                  <a:lnTo>
                    <a:pt x="3503" y="3296"/>
                  </a:lnTo>
                  <a:lnTo>
                    <a:pt x="3485" y="3275"/>
                  </a:lnTo>
                  <a:lnTo>
                    <a:pt x="2854" y="2644"/>
                  </a:lnTo>
                  <a:lnTo>
                    <a:pt x="2842" y="2634"/>
                  </a:lnTo>
                  <a:lnTo>
                    <a:pt x="2828" y="2628"/>
                  </a:lnTo>
                  <a:lnTo>
                    <a:pt x="2812" y="2625"/>
                  </a:lnTo>
                  <a:lnTo>
                    <a:pt x="2763" y="2625"/>
                  </a:lnTo>
                  <a:close/>
                  <a:moveTo>
                    <a:pt x="2253" y="2116"/>
                  </a:moveTo>
                  <a:lnTo>
                    <a:pt x="2233" y="2139"/>
                  </a:lnTo>
                  <a:lnTo>
                    <a:pt x="2210" y="2165"/>
                  </a:lnTo>
                  <a:lnTo>
                    <a:pt x="2187" y="2189"/>
                  </a:lnTo>
                  <a:lnTo>
                    <a:pt x="2162" y="2213"/>
                  </a:lnTo>
                  <a:lnTo>
                    <a:pt x="2556" y="2656"/>
                  </a:lnTo>
                  <a:lnTo>
                    <a:pt x="2654" y="2564"/>
                  </a:lnTo>
                  <a:lnTo>
                    <a:pt x="2253" y="2116"/>
                  </a:lnTo>
                  <a:close/>
                  <a:moveTo>
                    <a:pt x="1283" y="138"/>
                  </a:moveTo>
                  <a:lnTo>
                    <a:pt x="1192" y="142"/>
                  </a:lnTo>
                  <a:lnTo>
                    <a:pt x="1105" y="152"/>
                  </a:lnTo>
                  <a:lnTo>
                    <a:pt x="1018" y="168"/>
                  </a:lnTo>
                  <a:lnTo>
                    <a:pt x="934" y="192"/>
                  </a:lnTo>
                  <a:lnTo>
                    <a:pt x="853" y="220"/>
                  </a:lnTo>
                  <a:lnTo>
                    <a:pt x="776" y="255"/>
                  </a:lnTo>
                  <a:lnTo>
                    <a:pt x="701" y="296"/>
                  </a:lnTo>
                  <a:lnTo>
                    <a:pt x="630" y="341"/>
                  </a:lnTo>
                  <a:lnTo>
                    <a:pt x="561" y="391"/>
                  </a:lnTo>
                  <a:lnTo>
                    <a:pt x="498" y="446"/>
                  </a:lnTo>
                  <a:lnTo>
                    <a:pt x="438" y="506"/>
                  </a:lnTo>
                  <a:lnTo>
                    <a:pt x="383" y="569"/>
                  </a:lnTo>
                  <a:lnTo>
                    <a:pt x="333" y="638"/>
                  </a:lnTo>
                  <a:lnTo>
                    <a:pt x="288" y="709"/>
                  </a:lnTo>
                  <a:lnTo>
                    <a:pt x="247" y="784"/>
                  </a:lnTo>
                  <a:lnTo>
                    <a:pt x="212" y="861"/>
                  </a:lnTo>
                  <a:lnTo>
                    <a:pt x="183" y="942"/>
                  </a:lnTo>
                  <a:lnTo>
                    <a:pt x="160" y="1026"/>
                  </a:lnTo>
                  <a:lnTo>
                    <a:pt x="144" y="1113"/>
                  </a:lnTo>
                  <a:lnTo>
                    <a:pt x="134" y="1200"/>
                  </a:lnTo>
                  <a:lnTo>
                    <a:pt x="130" y="1291"/>
                  </a:lnTo>
                  <a:lnTo>
                    <a:pt x="134" y="1381"/>
                  </a:lnTo>
                  <a:lnTo>
                    <a:pt x="144" y="1469"/>
                  </a:lnTo>
                  <a:lnTo>
                    <a:pt x="160" y="1556"/>
                  </a:lnTo>
                  <a:lnTo>
                    <a:pt x="183" y="1639"/>
                  </a:lnTo>
                  <a:lnTo>
                    <a:pt x="212" y="1720"/>
                  </a:lnTo>
                  <a:lnTo>
                    <a:pt x="247" y="1798"/>
                  </a:lnTo>
                  <a:lnTo>
                    <a:pt x="288" y="1872"/>
                  </a:lnTo>
                  <a:lnTo>
                    <a:pt x="333" y="1944"/>
                  </a:lnTo>
                  <a:lnTo>
                    <a:pt x="383" y="2012"/>
                  </a:lnTo>
                  <a:lnTo>
                    <a:pt x="438" y="2076"/>
                  </a:lnTo>
                  <a:lnTo>
                    <a:pt x="498" y="2135"/>
                  </a:lnTo>
                  <a:lnTo>
                    <a:pt x="561" y="2190"/>
                  </a:lnTo>
                  <a:lnTo>
                    <a:pt x="630" y="2241"/>
                  </a:lnTo>
                  <a:lnTo>
                    <a:pt x="701" y="2287"/>
                  </a:lnTo>
                  <a:lnTo>
                    <a:pt x="776" y="2326"/>
                  </a:lnTo>
                  <a:lnTo>
                    <a:pt x="853" y="2361"/>
                  </a:lnTo>
                  <a:lnTo>
                    <a:pt x="934" y="2391"/>
                  </a:lnTo>
                  <a:lnTo>
                    <a:pt x="1018" y="2413"/>
                  </a:lnTo>
                  <a:lnTo>
                    <a:pt x="1105" y="2429"/>
                  </a:lnTo>
                  <a:lnTo>
                    <a:pt x="1192" y="2440"/>
                  </a:lnTo>
                  <a:lnTo>
                    <a:pt x="1283" y="2444"/>
                  </a:lnTo>
                  <a:lnTo>
                    <a:pt x="1373" y="2440"/>
                  </a:lnTo>
                  <a:lnTo>
                    <a:pt x="1461" y="2429"/>
                  </a:lnTo>
                  <a:lnTo>
                    <a:pt x="1548" y="2413"/>
                  </a:lnTo>
                  <a:lnTo>
                    <a:pt x="1631" y="2391"/>
                  </a:lnTo>
                  <a:lnTo>
                    <a:pt x="1711" y="2361"/>
                  </a:lnTo>
                  <a:lnTo>
                    <a:pt x="1790" y="2326"/>
                  </a:lnTo>
                  <a:lnTo>
                    <a:pt x="1864" y="2287"/>
                  </a:lnTo>
                  <a:lnTo>
                    <a:pt x="1936" y="2241"/>
                  </a:lnTo>
                  <a:lnTo>
                    <a:pt x="2004" y="2190"/>
                  </a:lnTo>
                  <a:lnTo>
                    <a:pt x="2068" y="2135"/>
                  </a:lnTo>
                  <a:lnTo>
                    <a:pt x="2127" y="2076"/>
                  </a:lnTo>
                  <a:lnTo>
                    <a:pt x="2182" y="2012"/>
                  </a:lnTo>
                  <a:lnTo>
                    <a:pt x="2233" y="1944"/>
                  </a:lnTo>
                  <a:lnTo>
                    <a:pt x="2278" y="1872"/>
                  </a:lnTo>
                  <a:lnTo>
                    <a:pt x="2318" y="1798"/>
                  </a:lnTo>
                  <a:lnTo>
                    <a:pt x="2353" y="1720"/>
                  </a:lnTo>
                  <a:lnTo>
                    <a:pt x="2382" y="1639"/>
                  </a:lnTo>
                  <a:lnTo>
                    <a:pt x="2405" y="1556"/>
                  </a:lnTo>
                  <a:lnTo>
                    <a:pt x="2421" y="1469"/>
                  </a:lnTo>
                  <a:lnTo>
                    <a:pt x="2432" y="1381"/>
                  </a:lnTo>
                  <a:lnTo>
                    <a:pt x="2436" y="1291"/>
                  </a:lnTo>
                  <a:lnTo>
                    <a:pt x="2432" y="1200"/>
                  </a:lnTo>
                  <a:lnTo>
                    <a:pt x="2421" y="1113"/>
                  </a:lnTo>
                  <a:lnTo>
                    <a:pt x="2405" y="1026"/>
                  </a:lnTo>
                  <a:lnTo>
                    <a:pt x="2382" y="942"/>
                  </a:lnTo>
                  <a:lnTo>
                    <a:pt x="2353" y="861"/>
                  </a:lnTo>
                  <a:lnTo>
                    <a:pt x="2318" y="784"/>
                  </a:lnTo>
                  <a:lnTo>
                    <a:pt x="2278" y="709"/>
                  </a:lnTo>
                  <a:lnTo>
                    <a:pt x="2233" y="638"/>
                  </a:lnTo>
                  <a:lnTo>
                    <a:pt x="2182" y="569"/>
                  </a:lnTo>
                  <a:lnTo>
                    <a:pt x="2127" y="506"/>
                  </a:lnTo>
                  <a:lnTo>
                    <a:pt x="2068" y="446"/>
                  </a:lnTo>
                  <a:lnTo>
                    <a:pt x="2004" y="391"/>
                  </a:lnTo>
                  <a:lnTo>
                    <a:pt x="1936" y="341"/>
                  </a:lnTo>
                  <a:lnTo>
                    <a:pt x="1864" y="296"/>
                  </a:lnTo>
                  <a:lnTo>
                    <a:pt x="1790" y="255"/>
                  </a:lnTo>
                  <a:lnTo>
                    <a:pt x="1711" y="220"/>
                  </a:lnTo>
                  <a:lnTo>
                    <a:pt x="1631" y="192"/>
                  </a:lnTo>
                  <a:lnTo>
                    <a:pt x="1548" y="168"/>
                  </a:lnTo>
                  <a:lnTo>
                    <a:pt x="1461" y="152"/>
                  </a:lnTo>
                  <a:lnTo>
                    <a:pt x="1373" y="142"/>
                  </a:lnTo>
                  <a:lnTo>
                    <a:pt x="1283" y="138"/>
                  </a:lnTo>
                  <a:close/>
                  <a:moveTo>
                    <a:pt x="1296" y="0"/>
                  </a:moveTo>
                  <a:lnTo>
                    <a:pt x="1378" y="3"/>
                  </a:lnTo>
                  <a:lnTo>
                    <a:pt x="1460" y="12"/>
                  </a:lnTo>
                  <a:lnTo>
                    <a:pt x="1542" y="27"/>
                  </a:lnTo>
                  <a:lnTo>
                    <a:pt x="1624" y="47"/>
                  </a:lnTo>
                  <a:lnTo>
                    <a:pt x="1704" y="72"/>
                  </a:lnTo>
                  <a:lnTo>
                    <a:pt x="1783" y="102"/>
                  </a:lnTo>
                  <a:lnTo>
                    <a:pt x="1861" y="138"/>
                  </a:lnTo>
                  <a:lnTo>
                    <a:pt x="1936" y="180"/>
                  </a:lnTo>
                  <a:lnTo>
                    <a:pt x="2010" y="229"/>
                  </a:lnTo>
                  <a:lnTo>
                    <a:pt x="2081" y="281"/>
                  </a:lnTo>
                  <a:lnTo>
                    <a:pt x="2147" y="339"/>
                  </a:lnTo>
                  <a:lnTo>
                    <a:pt x="2209" y="399"/>
                  </a:lnTo>
                  <a:lnTo>
                    <a:pt x="2265" y="462"/>
                  </a:lnTo>
                  <a:lnTo>
                    <a:pt x="2316" y="528"/>
                  </a:lnTo>
                  <a:lnTo>
                    <a:pt x="2363" y="597"/>
                  </a:lnTo>
                  <a:lnTo>
                    <a:pt x="2405" y="669"/>
                  </a:lnTo>
                  <a:lnTo>
                    <a:pt x="2442" y="743"/>
                  </a:lnTo>
                  <a:lnTo>
                    <a:pt x="2474" y="818"/>
                  </a:lnTo>
                  <a:lnTo>
                    <a:pt x="2501" y="896"/>
                  </a:lnTo>
                  <a:lnTo>
                    <a:pt x="2523" y="974"/>
                  </a:lnTo>
                  <a:lnTo>
                    <a:pt x="2540" y="1055"/>
                  </a:lnTo>
                  <a:lnTo>
                    <a:pt x="2552" y="1136"/>
                  </a:lnTo>
                  <a:lnTo>
                    <a:pt x="2559" y="1218"/>
                  </a:lnTo>
                  <a:lnTo>
                    <a:pt x="2560" y="1300"/>
                  </a:lnTo>
                  <a:lnTo>
                    <a:pt x="2556" y="1382"/>
                  </a:lnTo>
                  <a:lnTo>
                    <a:pt x="2547" y="1464"/>
                  </a:lnTo>
                  <a:lnTo>
                    <a:pt x="2533" y="1546"/>
                  </a:lnTo>
                  <a:lnTo>
                    <a:pt x="2513" y="1627"/>
                  </a:lnTo>
                  <a:lnTo>
                    <a:pt x="2488" y="1706"/>
                  </a:lnTo>
                  <a:lnTo>
                    <a:pt x="2458" y="1786"/>
                  </a:lnTo>
                  <a:lnTo>
                    <a:pt x="2421" y="1864"/>
                  </a:lnTo>
                  <a:lnTo>
                    <a:pt x="2379" y="1939"/>
                  </a:lnTo>
                  <a:lnTo>
                    <a:pt x="2333" y="2013"/>
                  </a:lnTo>
                  <a:lnTo>
                    <a:pt x="2769" y="2505"/>
                  </a:lnTo>
                  <a:lnTo>
                    <a:pt x="2812" y="2505"/>
                  </a:lnTo>
                  <a:lnTo>
                    <a:pt x="2840" y="2507"/>
                  </a:lnTo>
                  <a:lnTo>
                    <a:pt x="2867" y="2514"/>
                  </a:lnTo>
                  <a:lnTo>
                    <a:pt x="2893" y="2523"/>
                  </a:lnTo>
                  <a:lnTo>
                    <a:pt x="2916" y="2539"/>
                  </a:lnTo>
                  <a:lnTo>
                    <a:pt x="2939" y="2559"/>
                  </a:lnTo>
                  <a:lnTo>
                    <a:pt x="3571" y="3183"/>
                  </a:lnTo>
                  <a:lnTo>
                    <a:pt x="3597" y="3216"/>
                  </a:lnTo>
                  <a:lnTo>
                    <a:pt x="3619" y="3249"/>
                  </a:lnTo>
                  <a:lnTo>
                    <a:pt x="3635" y="3284"/>
                  </a:lnTo>
                  <a:lnTo>
                    <a:pt x="3646" y="3321"/>
                  </a:lnTo>
                  <a:lnTo>
                    <a:pt x="3647" y="3328"/>
                  </a:lnTo>
                  <a:lnTo>
                    <a:pt x="3647" y="3427"/>
                  </a:lnTo>
                  <a:lnTo>
                    <a:pt x="3646" y="3435"/>
                  </a:lnTo>
                  <a:lnTo>
                    <a:pt x="3635" y="3471"/>
                  </a:lnTo>
                  <a:lnTo>
                    <a:pt x="3619" y="3507"/>
                  </a:lnTo>
                  <a:lnTo>
                    <a:pt x="3597" y="3541"/>
                  </a:lnTo>
                  <a:lnTo>
                    <a:pt x="3571" y="3572"/>
                  </a:lnTo>
                  <a:lnTo>
                    <a:pt x="3538" y="3599"/>
                  </a:lnTo>
                  <a:lnTo>
                    <a:pt x="3505" y="3621"/>
                  </a:lnTo>
                  <a:lnTo>
                    <a:pt x="3470" y="3637"/>
                  </a:lnTo>
                  <a:lnTo>
                    <a:pt x="3432" y="3648"/>
                  </a:lnTo>
                  <a:lnTo>
                    <a:pt x="3395" y="3653"/>
                  </a:lnTo>
                  <a:lnTo>
                    <a:pt x="3357" y="3653"/>
                  </a:lnTo>
                  <a:lnTo>
                    <a:pt x="3319" y="3648"/>
                  </a:lnTo>
                  <a:lnTo>
                    <a:pt x="3283" y="3637"/>
                  </a:lnTo>
                  <a:lnTo>
                    <a:pt x="3246" y="3621"/>
                  </a:lnTo>
                  <a:lnTo>
                    <a:pt x="3213" y="3599"/>
                  </a:lnTo>
                  <a:lnTo>
                    <a:pt x="3182" y="3572"/>
                  </a:lnTo>
                  <a:lnTo>
                    <a:pt x="2551" y="2941"/>
                  </a:lnTo>
                  <a:lnTo>
                    <a:pt x="2531" y="2921"/>
                  </a:lnTo>
                  <a:lnTo>
                    <a:pt x="2515" y="2897"/>
                  </a:lnTo>
                  <a:lnTo>
                    <a:pt x="2505" y="2871"/>
                  </a:lnTo>
                  <a:lnTo>
                    <a:pt x="2499" y="2842"/>
                  </a:lnTo>
                  <a:lnTo>
                    <a:pt x="2497" y="2814"/>
                  </a:lnTo>
                  <a:lnTo>
                    <a:pt x="2497" y="2765"/>
                  </a:lnTo>
                  <a:lnTo>
                    <a:pt x="2071" y="2285"/>
                  </a:lnTo>
                  <a:lnTo>
                    <a:pt x="2000" y="2339"/>
                  </a:lnTo>
                  <a:lnTo>
                    <a:pt x="1926" y="2386"/>
                  </a:lnTo>
                  <a:lnTo>
                    <a:pt x="1850" y="2427"/>
                  </a:lnTo>
                  <a:lnTo>
                    <a:pt x="1771" y="2464"/>
                  </a:lnTo>
                  <a:lnTo>
                    <a:pt x="1692" y="2495"/>
                  </a:lnTo>
                  <a:lnTo>
                    <a:pt x="1610" y="2519"/>
                  </a:lnTo>
                  <a:lnTo>
                    <a:pt x="1527" y="2539"/>
                  </a:lnTo>
                  <a:lnTo>
                    <a:pt x="1444" y="2552"/>
                  </a:lnTo>
                  <a:lnTo>
                    <a:pt x="1359" y="2561"/>
                  </a:lnTo>
                  <a:lnTo>
                    <a:pt x="1274" y="2563"/>
                  </a:lnTo>
                  <a:lnTo>
                    <a:pt x="1190" y="2560"/>
                  </a:lnTo>
                  <a:lnTo>
                    <a:pt x="1106" y="2551"/>
                  </a:lnTo>
                  <a:lnTo>
                    <a:pt x="1022" y="2538"/>
                  </a:lnTo>
                  <a:lnTo>
                    <a:pt x="940" y="2518"/>
                  </a:lnTo>
                  <a:lnTo>
                    <a:pt x="858" y="2492"/>
                  </a:lnTo>
                  <a:lnTo>
                    <a:pt x="777" y="2461"/>
                  </a:lnTo>
                  <a:lnTo>
                    <a:pt x="699" y="2425"/>
                  </a:lnTo>
                  <a:lnTo>
                    <a:pt x="623" y="2382"/>
                  </a:lnTo>
                  <a:lnTo>
                    <a:pt x="549" y="2334"/>
                  </a:lnTo>
                  <a:lnTo>
                    <a:pt x="478" y="2281"/>
                  </a:lnTo>
                  <a:lnTo>
                    <a:pt x="413" y="2225"/>
                  </a:lnTo>
                  <a:lnTo>
                    <a:pt x="351" y="2165"/>
                  </a:lnTo>
                  <a:lnTo>
                    <a:pt x="294" y="2102"/>
                  </a:lnTo>
                  <a:lnTo>
                    <a:pt x="243" y="2034"/>
                  </a:lnTo>
                  <a:lnTo>
                    <a:pt x="196" y="1965"/>
                  </a:lnTo>
                  <a:lnTo>
                    <a:pt x="155" y="1893"/>
                  </a:lnTo>
                  <a:lnTo>
                    <a:pt x="117" y="1819"/>
                  </a:lnTo>
                  <a:lnTo>
                    <a:pt x="85" y="1743"/>
                  </a:lnTo>
                  <a:lnTo>
                    <a:pt x="58" y="1665"/>
                  </a:lnTo>
                  <a:lnTo>
                    <a:pt x="36" y="1587"/>
                  </a:lnTo>
                  <a:lnTo>
                    <a:pt x="20" y="1506"/>
                  </a:lnTo>
                  <a:lnTo>
                    <a:pt x="7" y="1425"/>
                  </a:lnTo>
                  <a:lnTo>
                    <a:pt x="1" y="1343"/>
                  </a:lnTo>
                  <a:lnTo>
                    <a:pt x="0" y="1261"/>
                  </a:lnTo>
                  <a:lnTo>
                    <a:pt x="3" y="1179"/>
                  </a:lnTo>
                  <a:lnTo>
                    <a:pt x="12" y="1097"/>
                  </a:lnTo>
                  <a:lnTo>
                    <a:pt x="26" y="1015"/>
                  </a:lnTo>
                  <a:lnTo>
                    <a:pt x="46" y="935"/>
                  </a:lnTo>
                  <a:lnTo>
                    <a:pt x="72" y="855"/>
                  </a:lnTo>
                  <a:lnTo>
                    <a:pt x="102" y="776"/>
                  </a:lnTo>
                  <a:lnTo>
                    <a:pt x="138" y="699"/>
                  </a:lnTo>
                  <a:lnTo>
                    <a:pt x="180" y="623"/>
                  </a:lnTo>
                  <a:lnTo>
                    <a:pt x="227" y="550"/>
                  </a:lnTo>
                  <a:lnTo>
                    <a:pt x="279" y="481"/>
                  </a:lnTo>
                  <a:lnTo>
                    <a:pt x="335" y="415"/>
                  </a:lnTo>
                  <a:lnTo>
                    <a:pt x="395" y="354"/>
                  </a:lnTo>
                  <a:lnTo>
                    <a:pt x="458" y="298"/>
                  </a:lnTo>
                  <a:lnTo>
                    <a:pt x="523" y="247"/>
                  </a:lnTo>
                  <a:lnTo>
                    <a:pt x="593" y="200"/>
                  </a:lnTo>
                  <a:lnTo>
                    <a:pt x="664" y="158"/>
                  </a:lnTo>
                  <a:lnTo>
                    <a:pt x="738" y="121"/>
                  </a:lnTo>
                  <a:lnTo>
                    <a:pt x="813" y="89"/>
                  </a:lnTo>
                  <a:lnTo>
                    <a:pt x="891" y="61"/>
                  </a:lnTo>
                  <a:lnTo>
                    <a:pt x="971" y="39"/>
                  </a:lnTo>
                  <a:lnTo>
                    <a:pt x="1050" y="21"/>
                  </a:lnTo>
                  <a:lnTo>
                    <a:pt x="1131" y="9"/>
                  </a:lnTo>
                  <a:lnTo>
                    <a:pt x="1213" y="2"/>
                  </a:lnTo>
                  <a:lnTo>
                    <a:pt x="12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0206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8D12A-A42A-551F-BE44-8CE5CB2F830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827BE1-3729-47F9-491A-C4BBEB5D0750}"/>
              </a:ext>
            </a:extLst>
          </p:cNvPr>
          <p:cNvSpPr>
            <a:spLocks noGrp="1"/>
          </p:cNvSpPr>
          <p:nvPr>
            <p:ph type="title"/>
          </p:nvPr>
        </p:nvSpPr>
        <p:spPr/>
        <p:txBody>
          <a:bodyPr>
            <a:normAutofit/>
          </a:bodyPr>
          <a:lstStyle/>
          <a:p>
            <a:r>
              <a:rPr lang="en-US" dirty="0"/>
              <a:t>Unified ERP: Public Program Launch</a:t>
            </a:r>
          </a:p>
        </p:txBody>
      </p:sp>
      <p:sp>
        <p:nvSpPr>
          <p:cNvPr id="8" name="TextBox 7">
            <a:extLst>
              <a:ext uri="{FF2B5EF4-FFF2-40B4-BE49-F238E27FC236}">
                <a16:creationId xmlns:a16="http://schemas.microsoft.com/office/drawing/2014/main" id="{B50B7949-2AE7-C211-A849-4B33C344436A}"/>
              </a:ext>
            </a:extLst>
          </p:cNvPr>
          <p:cNvSpPr txBox="1"/>
          <p:nvPr/>
        </p:nvSpPr>
        <p:spPr>
          <a:xfrm>
            <a:off x="559259" y="1452313"/>
            <a:ext cx="10773136"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262626"/>
                </a:solidFill>
                <a:effectLst/>
                <a:uLnTx/>
                <a:uFillTx/>
                <a:latin typeface="Open Sans"/>
                <a:ea typeface="+mn-ea"/>
                <a:cs typeface="+mn-cs"/>
              </a:rPr>
              <a:t>A one-hour Public Program Launch is scheduled for </a:t>
            </a:r>
            <a:r>
              <a:rPr kumimoji="0" lang="en-US" sz="1800" b="1" i="0" u="none" strike="noStrike" kern="1200" cap="none" spc="0" normalizeH="0" baseline="0" noProof="0" dirty="0">
                <a:ln>
                  <a:noFill/>
                </a:ln>
                <a:solidFill>
                  <a:srgbClr val="003366"/>
                </a:solidFill>
                <a:effectLst/>
                <a:uLnTx/>
                <a:uFillTx/>
                <a:latin typeface="Open Sans"/>
                <a:ea typeface="+mn-ea"/>
                <a:cs typeface="+mn-cs"/>
              </a:rPr>
              <a:t>April 16</a:t>
            </a:r>
            <a:r>
              <a:rPr kumimoji="0" lang="en-US" sz="1800" b="1" i="0" u="none" strike="noStrike" kern="1200" cap="none" spc="0" normalizeH="0" baseline="30000" noProof="0" dirty="0">
                <a:ln>
                  <a:noFill/>
                </a:ln>
                <a:solidFill>
                  <a:srgbClr val="003366"/>
                </a:solidFill>
                <a:effectLst/>
                <a:uLnTx/>
                <a:uFillTx/>
                <a:latin typeface="Open Sans"/>
                <a:ea typeface="+mn-ea"/>
                <a:cs typeface="+mn-cs"/>
              </a:rPr>
              <a:t>th</a:t>
            </a:r>
            <a:r>
              <a:rPr kumimoji="0" lang="en-US" sz="1800" b="1" i="0" u="none" strike="noStrike" kern="1200" cap="none" spc="0" normalizeH="0" baseline="0" noProof="0" dirty="0">
                <a:ln>
                  <a:noFill/>
                </a:ln>
                <a:solidFill>
                  <a:srgbClr val="003366"/>
                </a:solidFill>
                <a:effectLst/>
                <a:uLnTx/>
                <a:uFillTx/>
                <a:latin typeface="Open Sans"/>
                <a:ea typeface="+mn-ea"/>
                <a:cs typeface="+mn-cs"/>
              </a:rPr>
              <a:t> </a:t>
            </a:r>
            <a:r>
              <a:rPr kumimoji="0" lang="en-US" sz="1800" b="0" i="0" u="none" strike="noStrike" kern="1200" cap="none" spc="0" normalizeH="0" baseline="0" noProof="0" dirty="0">
                <a:ln>
                  <a:noFill/>
                </a:ln>
                <a:solidFill>
                  <a:srgbClr val="262626"/>
                </a:solidFill>
                <a:effectLst/>
                <a:uLnTx/>
                <a:uFillTx/>
                <a:latin typeface="Open Sans"/>
                <a:ea typeface="+mn-ea"/>
                <a:cs typeface="+mn-cs"/>
              </a:rPr>
              <a:t>to engage end users across the system. All staff who work for a USG institution will be invited and watch parties will be encouraged. </a:t>
            </a:r>
            <a:r>
              <a:rPr kumimoji="0" lang="en-US" sz="1800" b="1" i="0" u="none" strike="noStrike" kern="1200" cap="none" spc="0" normalizeH="0" baseline="0" noProof="0" dirty="0">
                <a:ln>
                  <a:noFill/>
                </a:ln>
                <a:solidFill>
                  <a:srgbClr val="003366"/>
                </a:solidFill>
                <a:effectLst/>
                <a:uLnTx/>
                <a:uFillTx/>
                <a:latin typeface="Open Sans"/>
                <a:ea typeface="+mn-ea"/>
                <a:cs typeface="+mn-cs"/>
              </a:rPr>
              <a:t>Invitations will be distributed the week of March 16</a:t>
            </a:r>
            <a:r>
              <a:rPr kumimoji="0" lang="en-US" sz="1800" b="1" i="0" u="none" strike="noStrike" kern="1200" cap="none" spc="0" normalizeH="0" baseline="30000" noProof="0" dirty="0">
                <a:ln>
                  <a:noFill/>
                </a:ln>
                <a:solidFill>
                  <a:srgbClr val="003366"/>
                </a:solidFill>
                <a:effectLst/>
                <a:uLnTx/>
                <a:uFillTx/>
                <a:latin typeface="Open Sans"/>
                <a:ea typeface="+mn-ea"/>
                <a:cs typeface="+mn-cs"/>
              </a:rPr>
              <a:t>th</a:t>
            </a:r>
            <a:r>
              <a:rPr kumimoji="0" lang="en-US" sz="1800" b="1" i="0" u="none" strike="noStrike" kern="1200" cap="none" spc="0" normalizeH="0" baseline="0" noProof="0" dirty="0">
                <a:ln>
                  <a:noFill/>
                </a:ln>
                <a:solidFill>
                  <a:srgbClr val="003366"/>
                </a:solidFill>
                <a:effectLst/>
                <a:uLnTx/>
                <a:uFillTx/>
                <a:latin typeface="Open Sans"/>
                <a:ea typeface="+mn-ea"/>
                <a:cs typeface="+mn-cs"/>
              </a:rPr>
              <a:t>.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262626"/>
                </a:solidFill>
                <a:effectLst/>
                <a:uLnTx/>
                <a:uFillTx/>
                <a:latin typeface="Open Sans"/>
                <a:ea typeface="+mn-ea"/>
                <a:cs typeface="+mn-cs"/>
              </a:rPr>
              <a:t>We request your support in championing this event, as it will serve as the formal introduction of the initiative to the broad end-user community.</a:t>
            </a:r>
            <a:endParaRPr kumimoji="0" lang="en-US" sz="1800" b="1" i="0" u="none" strike="noStrike" kern="1200" cap="none" spc="0" normalizeH="0" baseline="0" noProof="0" dirty="0">
              <a:ln>
                <a:noFill/>
              </a:ln>
              <a:solidFill>
                <a:srgbClr val="262626"/>
              </a:solidFill>
              <a:effectLst/>
              <a:uLnTx/>
              <a:uFillTx/>
              <a:latin typeface="Open Sans"/>
              <a:ea typeface="+mn-ea"/>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1" i="0" u="none" strike="noStrike" kern="1200" cap="none" spc="0" normalizeH="0" baseline="0" noProof="0" dirty="0">
                <a:ln>
                  <a:noFill/>
                </a:ln>
                <a:solidFill>
                  <a:srgbClr val="262626"/>
                </a:solidFill>
                <a:effectLst/>
                <a:uLnTx/>
                <a:uFillTx/>
                <a:latin typeface="Open Sans"/>
                <a:ea typeface="+mn-ea"/>
                <a:cs typeface="+mn-cs"/>
              </a:rPr>
              <a:t>Key Topics to be discussed: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2626"/>
                </a:solidFill>
                <a:effectLst/>
                <a:uLnTx/>
                <a:uFillTx/>
                <a:latin typeface="Open Sans"/>
                <a:ea typeface="+mn-ea"/>
                <a:cs typeface="+mn-cs"/>
              </a:rPr>
              <a:t>Overview of the </a:t>
            </a:r>
            <a:r>
              <a:rPr kumimoji="0" lang="en-US" sz="1800" b="1" i="0" u="none" strike="noStrike" kern="1200" cap="none" spc="0" normalizeH="0" baseline="0" noProof="0" dirty="0">
                <a:ln>
                  <a:noFill/>
                </a:ln>
                <a:solidFill>
                  <a:srgbClr val="262626"/>
                </a:solidFill>
                <a:effectLst/>
                <a:uLnTx/>
                <a:uFillTx/>
                <a:latin typeface="Open Sans"/>
                <a:ea typeface="+mn-ea"/>
                <a:cs typeface="+mn-cs"/>
              </a:rPr>
              <a:t>Unified ERP Program: </a:t>
            </a:r>
            <a:r>
              <a:rPr kumimoji="0" lang="en-US" sz="1800" b="0" i="0" u="none" strike="noStrike" kern="1200" cap="none" spc="0" normalizeH="0" baseline="0" noProof="0" dirty="0">
                <a:ln>
                  <a:noFill/>
                </a:ln>
                <a:solidFill>
                  <a:srgbClr val="262626"/>
                </a:solidFill>
                <a:effectLst/>
                <a:uLnTx/>
                <a:uFillTx/>
                <a:latin typeface="Open Sans"/>
                <a:ea typeface="+mn-ea"/>
                <a:cs typeface="+mn-cs"/>
              </a:rPr>
              <a:t>What it is and why it matters?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262626"/>
                </a:solidFill>
                <a:effectLst/>
                <a:uLnTx/>
                <a:uFillTx/>
                <a:latin typeface="Open Sans"/>
                <a:ea typeface="+mn-ea"/>
                <a:cs typeface="+mn-cs"/>
              </a:rPr>
              <a:t>Program Timeline </a:t>
            </a:r>
            <a:r>
              <a:rPr kumimoji="0" lang="en-US" sz="1800" b="0" i="0" u="none" strike="noStrike" kern="1200" cap="none" spc="0" normalizeH="0" baseline="0" noProof="0" dirty="0">
                <a:ln>
                  <a:noFill/>
                </a:ln>
                <a:solidFill>
                  <a:srgbClr val="262626"/>
                </a:solidFill>
                <a:effectLst/>
                <a:uLnTx/>
                <a:uFillTx/>
                <a:latin typeface="Open Sans"/>
                <a:ea typeface="+mn-ea"/>
                <a:cs typeface="+mn-cs"/>
              </a:rPr>
              <a:t>and expected </a:t>
            </a:r>
            <a:r>
              <a:rPr kumimoji="0" lang="en-US" sz="1800" b="1" i="0" u="none" strike="noStrike" kern="1200" cap="none" spc="0" normalizeH="0" baseline="0" noProof="0" dirty="0">
                <a:ln>
                  <a:noFill/>
                </a:ln>
                <a:solidFill>
                  <a:srgbClr val="262626"/>
                </a:solidFill>
                <a:effectLst/>
                <a:uLnTx/>
                <a:uFillTx/>
                <a:latin typeface="Open Sans"/>
                <a:ea typeface="+mn-ea"/>
                <a:cs typeface="+mn-cs"/>
              </a:rPr>
              <a:t>change impacts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262626"/>
                </a:solidFill>
                <a:effectLst/>
                <a:uLnTx/>
                <a:uFillTx/>
                <a:latin typeface="Open Sans"/>
                <a:ea typeface="+mn-ea"/>
                <a:cs typeface="+mn-cs"/>
              </a:rPr>
              <a:t>Public engagement approach </a:t>
            </a:r>
            <a:r>
              <a:rPr kumimoji="0" lang="en-US" sz="1800" b="0" i="0" u="none" strike="noStrike" kern="1200" cap="none" spc="0" normalizeH="0" baseline="0" noProof="0" dirty="0">
                <a:ln>
                  <a:noFill/>
                </a:ln>
                <a:solidFill>
                  <a:srgbClr val="262626"/>
                </a:solidFill>
                <a:effectLst/>
                <a:uLnTx/>
                <a:uFillTx/>
                <a:latin typeface="Open Sans"/>
                <a:ea typeface="+mn-ea"/>
                <a:cs typeface="+mn-cs"/>
              </a:rPr>
              <a:t>– how will users be informed and involved?</a:t>
            </a:r>
            <a:endParaRPr kumimoji="0" lang="en-US" sz="1800" b="1" i="0" u="none" strike="noStrike" kern="1200" cap="none" spc="0" normalizeH="0" baseline="0" noProof="0" dirty="0">
              <a:ln>
                <a:noFill/>
              </a:ln>
              <a:solidFill>
                <a:srgbClr val="262626"/>
              </a:solidFill>
              <a:effectLst/>
              <a:uLnTx/>
              <a:uFillTx/>
              <a:latin typeface="Open Sans"/>
              <a:ea typeface="+mn-ea"/>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800" b="1" i="0" u="none" strike="noStrike" kern="1200" cap="none" spc="0" normalizeH="0" baseline="0" noProof="0" dirty="0">
              <a:ln>
                <a:noFill/>
              </a:ln>
              <a:solidFill>
                <a:srgbClr val="262626"/>
              </a:solidFill>
              <a:effectLst/>
              <a:uLnTx/>
              <a:uFillTx/>
              <a:latin typeface="Open Sans"/>
              <a:ea typeface="+mn-ea"/>
              <a:cs typeface="+mn-cs"/>
            </a:endParaRPr>
          </a:p>
        </p:txBody>
      </p:sp>
      <p:pic>
        <p:nvPicPr>
          <p:cNvPr id="9" name="Graphic 8" descr="Rocket with solid fill">
            <a:extLst>
              <a:ext uri="{FF2B5EF4-FFF2-40B4-BE49-F238E27FC236}">
                <a16:creationId xmlns:a16="http://schemas.microsoft.com/office/drawing/2014/main" id="{56174C9E-7934-2A94-F9D7-A9B015F7093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890951" y="3197747"/>
            <a:ext cx="1617472" cy="1617472"/>
          </a:xfrm>
          <a:prstGeom prst="rect">
            <a:avLst/>
          </a:prstGeom>
        </p:spPr>
      </p:pic>
    </p:spTree>
    <p:extLst>
      <p:ext uri="{BB962C8B-B14F-4D97-AF65-F5344CB8AC3E}">
        <p14:creationId xmlns:p14="http://schemas.microsoft.com/office/powerpoint/2010/main" val="1129705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USG Future-State Data Architecture Overview</a:t>
            </a:r>
          </a:p>
        </p:txBody>
      </p:sp>
      <p:sp>
        <p:nvSpPr>
          <p:cNvPr id="3" name="Content Placeholder 2"/>
          <p:cNvSpPr>
            <a:spLocks noGrp="1"/>
          </p:cNvSpPr>
          <p:nvPr>
            <p:ph idx="1"/>
          </p:nvPr>
        </p:nvSpPr>
        <p:spPr/>
        <p:txBody>
          <a:bodyPr/>
          <a:lstStyle/>
          <a:p>
            <a:endParaRPr dirty="0"/>
          </a:p>
          <a:p>
            <a:r>
              <a:rPr dirty="0"/>
              <a:t>Workday as core system of record (HCM &amp; Financials)</a:t>
            </a:r>
          </a:p>
          <a:p>
            <a:r>
              <a:rPr dirty="0"/>
              <a:t>Enterprise Data Lake using Medallion Architecture</a:t>
            </a:r>
          </a:p>
          <a:p>
            <a:r>
              <a:rPr dirty="0"/>
              <a:t>Standardized HR &amp; Finance data pipeline feeding analytics</a:t>
            </a:r>
          </a:p>
        </p:txBody>
      </p:sp>
    </p:spTree>
    <p:extLst>
      <p:ext uri="{BB962C8B-B14F-4D97-AF65-F5344CB8AC3E}">
        <p14:creationId xmlns:p14="http://schemas.microsoft.com/office/powerpoint/2010/main" val="2752126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Architecture Diagram (Simplified)</a:t>
            </a:r>
          </a:p>
        </p:txBody>
      </p:sp>
      <p:sp>
        <p:nvSpPr>
          <p:cNvPr id="3" name="Content Placeholder 2"/>
          <p:cNvSpPr>
            <a:spLocks noGrp="1"/>
          </p:cNvSpPr>
          <p:nvPr>
            <p:ph idx="1"/>
          </p:nvPr>
        </p:nvSpPr>
        <p:spPr/>
        <p:txBody>
          <a:bodyPr/>
          <a:lstStyle/>
          <a:p>
            <a:endParaRPr dirty="0"/>
          </a:p>
          <a:p>
            <a:r>
              <a:rPr dirty="0"/>
              <a:t>Workday → Bronze (Raw Data)</a:t>
            </a:r>
          </a:p>
          <a:p>
            <a:r>
              <a:rPr dirty="0"/>
              <a:t>Bronze → Silver (Cleansed &amp; Modeled Data)</a:t>
            </a:r>
          </a:p>
          <a:p>
            <a:r>
              <a:rPr dirty="0"/>
              <a:t>Silver → Gold (Analytics-Ready Data)</a:t>
            </a:r>
          </a:p>
          <a:p>
            <a:r>
              <a:rPr dirty="0"/>
              <a:t>Gold → Dashboards (Power BI / Cognos)</a:t>
            </a:r>
          </a:p>
        </p:txBody>
      </p:sp>
    </p:spTree>
    <p:extLst>
      <p:ext uri="{BB962C8B-B14F-4D97-AF65-F5344CB8AC3E}">
        <p14:creationId xmlns:p14="http://schemas.microsoft.com/office/powerpoint/2010/main" val="3601382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Key Benefits</a:t>
            </a:r>
          </a:p>
        </p:txBody>
      </p:sp>
      <p:sp>
        <p:nvSpPr>
          <p:cNvPr id="3" name="Content Placeholder 2"/>
          <p:cNvSpPr>
            <a:spLocks noGrp="1"/>
          </p:cNvSpPr>
          <p:nvPr>
            <p:ph idx="1"/>
          </p:nvPr>
        </p:nvSpPr>
        <p:spPr/>
        <p:txBody>
          <a:bodyPr/>
          <a:lstStyle/>
          <a:p>
            <a:endParaRPr dirty="0"/>
          </a:p>
          <a:p>
            <a:r>
              <a:rPr dirty="0"/>
              <a:t>Single authoritative source for HR &amp; Finance data</a:t>
            </a:r>
          </a:p>
          <a:p>
            <a:r>
              <a:rPr dirty="0"/>
              <a:t>Cleaner, faster, more reliable reporting</a:t>
            </a:r>
          </a:p>
          <a:p>
            <a:r>
              <a:rPr dirty="0"/>
              <a:t>Reusable curated datasets for analytics &amp; data science</a:t>
            </a:r>
          </a:p>
          <a:p>
            <a:r>
              <a:rPr dirty="0"/>
              <a:t>Improved data governance &amp; consistency across institutions</a:t>
            </a:r>
          </a:p>
        </p:txBody>
      </p:sp>
    </p:spTree>
    <p:extLst>
      <p:ext uri="{BB962C8B-B14F-4D97-AF65-F5344CB8AC3E}">
        <p14:creationId xmlns:p14="http://schemas.microsoft.com/office/powerpoint/2010/main" val="2216573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62C61-7EB4-264A-155F-3238616D5601}"/>
              </a:ext>
            </a:extLst>
          </p:cNvPr>
          <p:cNvSpPr>
            <a:spLocks noGrp="1"/>
          </p:cNvSpPr>
          <p:nvPr>
            <p:ph type="title"/>
          </p:nvPr>
        </p:nvSpPr>
        <p:spPr/>
        <p:txBody>
          <a:bodyPr/>
          <a:lstStyle/>
          <a:p>
            <a:r>
              <a:rPr lang="en-US" dirty="0"/>
              <a:t>Feedback | </a:t>
            </a:r>
            <a:r>
              <a:rPr lang="en-US" dirty="0">
                <a:solidFill>
                  <a:schemeClr val="accent5"/>
                </a:solidFill>
              </a:rPr>
              <a:t>What Are You Hearing?</a:t>
            </a:r>
          </a:p>
        </p:txBody>
      </p:sp>
      <p:grpSp>
        <p:nvGrpSpPr>
          <p:cNvPr id="3" name="Group 2">
            <a:extLst>
              <a:ext uri="{FF2B5EF4-FFF2-40B4-BE49-F238E27FC236}">
                <a16:creationId xmlns:a16="http://schemas.microsoft.com/office/drawing/2014/main" id="{081DE810-598C-2C67-5B7E-987B853401A8}"/>
              </a:ext>
            </a:extLst>
          </p:cNvPr>
          <p:cNvGrpSpPr/>
          <p:nvPr/>
        </p:nvGrpSpPr>
        <p:grpSpPr>
          <a:xfrm>
            <a:off x="0" y="1364343"/>
            <a:ext cx="12192000" cy="4206240"/>
            <a:chOff x="0" y="1364343"/>
            <a:chExt cx="12192000" cy="4206240"/>
          </a:xfrm>
        </p:grpSpPr>
        <p:sp>
          <p:nvSpPr>
            <p:cNvPr id="5" name="Rectangle 4">
              <a:extLst>
                <a:ext uri="{FF2B5EF4-FFF2-40B4-BE49-F238E27FC236}">
                  <a16:creationId xmlns:a16="http://schemas.microsoft.com/office/drawing/2014/main" id="{BDAF45C9-CF96-759D-7E26-537B34084C68}"/>
                </a:ext>
              </a:extLst>
            </p:cNvPr>
            <p:cNvSpPr/>
            <p:nvPr/>
          </p:nvSpPr>
          <p:spPr bwMode="gray">
            <a:xfrm>
              <a:off x="0" y="2075543"/>
              <a:ext cx="12192000" cy="2946400"/>
            </a:xfrm>
            <a:prstGeom prst="rect">
              <a:avLst/>
            </a:prstGeom>
            <a:solidFill>
              <a:schemeClr val="accent3"/>
            </a:solidFill>
            <a:ln w="19050" algn="ctr">
              <a:noFill/>
              <a:miter lim="800000"/>
              <a:headEnd/>
              <a:tailEnd/>
            </a:ln>
          </p:spPr>
          <p:txBody>
            <a:bodyPr wrap="square" lIns="365760" tIns="88900" rIns="493776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3600" b="1" i="0" u="none" strike="noStrike" kern="1200" cap="none" spc="0" normalizeH="0" baseline="0" noProof="0" dirty="0">
                  <a:ln>
                    <a:noFill/>
                  </a:ln>
                  <a:solidFill>
                    <a:srgbClr val="FFFFFF"/>
                  </a:solidFill>
                  <a:effectLst/>
                  <a:uLnTx/>
                  <a:uFillTx/>
                  <a:latin typeface="Open Sans"/>
                  <a:ea typeface="+mn-ea"/>
                  <a:cs typeface="+mn-cs"/>
                </a:rPr>
                <a:t>Questions?</a:t>
              </a:r>
            </a:p>
          </p:txBody>
        </p:sp>
        <p:sp>
          <p:nvSpPr>
            <p:cNvPr id="6" name="Oval 5">
              <a:extLst>
                <a:ext uri="{FF2B5EF4-FFF2-40B4-BE49-F238E27FC236}">
                  <a16:creationId xmlns:a16="http://schemas.microsoft.com/office/drawing/2014/main" id="{456ACD50-A4CD-0815-E60E-97BC93797CB1}"/>
                </a:ext>
              </a:extLst>
            </p:cNvPr>
            <p:cNvSpPr/>
            <p:nvPr/>
          </p:nvSpPr>
          <p:spPr bwMode="gray">
            <a:xfrm>
              <a:off x="7356327" y="1364343"/>
              <a:ext cx="4206240" cy="4206240"/>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srgbClr val="FFFFFF"/>
                </a:solidFill>
                <a:effectLst/>
                <a:uLnTx/>
                <a:uFillTx/>
                <a:latin typeface="Open Sans"/>
                <a:ea typeface="+mn-ea"/>
                <a:cs typeface="+mn-cs"/>
              </a:endParaRPr>
            </a:p>
          </p:txBody>
        </p:sp>
      </p:grpSp>
      <p:grpSp>
        <p:nvGrpSpPr>
          <p:cNvPr id="7" name="Group 6">
            <a:extLst>
              <a:ext uri="{FF2B5EF4-FFF2-40B4-BE49-F238E27FC236}">
                <a16:creationId xmlns:a16="http://schemas.microsoft.com/office/drawing/2014/main" id="{0C2211A2-C211-BB4C-B5A4-82F9F993CC80}"/>
              </a:ext>
            </a:extLst>
          </p:cNvPr>
          <p:cNvGrpSpPr>
            <a:grpSpLocks noChangeAspect="1"/>
          </p:cNvGrpSpPr>
          <p:nvPr/>
        </p:nvGrpSpPr>
        <p:grpSpPr>
          <a:xfrm>
            <a:off x="7725610" y="2720544"/>
            <a:ext cx="3467674" cy="1493837"/>
            <a:chOff x="7585075" y="969963"/>
            <a:chExt cx="1227138" cy="528638"/>
          </a:xfrm>
          <a:solidFill>
            <a:schemeClr val="accent5"/>
          </a:solidFill>
        </p:grpSpPr>
        <p:sp>
          <p:nvSpPr>
            <p:cNvPr id="34" name="Oval 37">
              <a:extLst>
                <a:ext uri="{FF2B5EF4-FFF2-40B4-BE49-F238E27FC236}">
                  <a16:creationId xmlns:a16="http://schemas.microsoft.com/office/drawing/2014/main" id="{97FA1B68-2911-6A35-7B35-6F31690D796B}"/>
                </a:ext>
              </a:extLst>
            </p:cNvPr>
            <p:cNvSpPr>
              <a:spLocks noChangeArrowheads="1"/>
            </p:cNvSpPr>
            <p:nvPr/>
          </p:nvSpPr>
          <p:spPr bwMode="auto">
            <a:xfrm>
              <a:off x="8123238" y="1028700"/>
              <a:ext cx="180975" cy="179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5" name="Freeform 38">
              <a:extLst>
                <a:ext uri="{FF2B5EF4-FFF2-40B4-BE49-F238E27FC236}">
                  <a16:creationId xmlns:a16="http://schemas.microsoft.com/office/drawing/2014/main" id="{29E1308F-875D-0F53-A063-87927FD15961}"/>
                </a:ext>
              </a:extLst>
            </p:cNvPr>
            <p:cNvSpPr>
              <a:spLocks/>
            </p:cNvSpPr>
            <p:nvPr/>
          </p:nvSpPr>
          <p:spPr bwMode="auto">
            <a:xfrm>
              <a:off x="8058150" y="1223963"/>
              <a:ext cx="314325" cy="274638"/>
            </a:xfrm>
            <a:custGeom>
              <a:avLst/>
              <a:gdLst>
                <a:gd name="T0" fmla="*/ 94 w 139"/>
                <a:gd name="T1" fmla="*/ 0 h 121"/>
                <a:gd name="T2" fmla="*/ 69 w 139"/>
                <a:gd name="T3" fmla="*/ 30 h 121"/>
                <a:gd name="T4" fmla="*/ 44 w 139"/>
                <a:gd name="T5" fmla="*/ 0 h 121"/>
                <a:gd name="T6" fmla="*/ 0 w 139"/>
                <a:gd name="T7" fmla="*/ 76 h 121"/>
                <a:gd name="T8" fmla="*/ 1 w 139"/>
                <a:gd name="T9" fmla="*/ 90 h 121"/>
                <a:gd name="T10" fmla="*/ 69 w 139"/>
                <a:gd name="T11" fmla="*/ 121 h 121"/>
                <a:gd name="T12" fmla="*/ 138 w 139"/>
                <a:gd name="T13" fmla="*/ 90 h 121"/>
                <a:gd name="T14" fmla="*/ 139 w 139"/>
                <a:gd name="T15" fmla="*/ 76 h 121"/>
                <a:gd name="T16" fmla="*/ 94 w 139"/>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21">
                  <a:moveTo>
                    <a:pt x="94" y="0"/>
                  </a:moveTo>
                  <a:cubicBezTo>
                    <a:pt x="69" y="30"/>
                    <a:pt x="69" y="30"/>
                    <a:pt x="69" y="30"/>
                  </a:cubicBezTo>
                  <a:cubicBezTo>
                    <a:pt x="44" y="0"/>
                    <a:pt x="44" y="0"/>
                    <a:pt x="44" y="0"/>
                  </a:cubicBezTo>
                  <a:cubicBezTo>
                    <a:pt x="18" y="12"/>
                    <a:pt x="0" y="41"/>
                    <a:pt x="0" y="76"/>
                  </a:cubicBezTo>
                  <a:cubicBezTo>
                    <a:pt x="0" y="81"/>
                    <a:pt x="0" y="85"/>
                    <a:pt x="1" y="90"/>
                  </a:cubicBezTo>
                  <a:cubicBezTo>
                    <a:pt x="15" y="108"/>
                    <a:pt x="41" y="121"/>
                    <a:pt x="69" y="121"/>
                  </a:cubicBezTo>
                  <a:cubicBezTo>
                    <a:pt x="98" y="121"/>
                    <a:pt x="123" y="108"/>
                    <a:pt x="138" y="90"/>
                  </a:cubicBezTo>
                  <a:cubicBezTo>
                    <a:pt x="139" y="85"/>
                    <a:pt x="139" y="81"/>
                    <a:pt x="139" y="76"/>
                  </a:cubicBezTo>
                  <a:cubicBezTo>
                    <a:pt x="139" y="41"/>
                    <a:pt x="120" y="12"/>
                    <a:pt x="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6" name="Freeform 39">
              <a:extLst>
                <a:ext uri="{FF2B5EF4-FFF2-40B4-BE49-F238E27FC236}">
                  <a16:creationId xmlns:a16="http://schemas.microsoft.com/office/drawing/2014/main" id="{9F66FEB0-153A-BA54-41C4-859592DE65AE}"/>
                </a:ext>
              </a:extLst>
            </p:cNvPr>
            <p:cNvSpPr>
              <a:spLocks/>
            </p:cNvSpPr>
            <p:nvPr/>
          </p:nvSpPr>
          <p:spPr bwMode="auto">
            <a:xfrm>
              <a:off x="8297863" y="969963"/>
              <a:ext cx="163513" cy="166688"/>
            </a:xfrm>
            <a:custGeom>
              <a:avLst/>
              <a:gdLst>
                <a:gd name="T0" fmla="*/ 35 w 72"/>
                <a:gd name="T1" fmla="*/ 0 h 73"/>
                <a:gd name="T2" fmla="*/ 0 w 72"/>
                <a:gd name="T3" fmla="*/ 27 h 73"/>
                <a:gd name="T4" fmla="*/ 16 w 72"/>
                <a:gd name="T5" fmla="*/ 65 h 73"/>
                <a:gd name="T6" fmla="*/ 16 w 72"/>
                <a:gd name="T7" fmla="*/ 68 h 73"/>
                <a:gd name="T8" fmla="*/ 35 w 72"/>
                <a:gd name="T9" fmla="*/ 73 h 73"/>
                <a:gd name="T10" fmla="*/ 72 w 72"/>
                <a:gd name="T11" fmla="*/ 36 h 73"/>
                <a:gd name="T12" fmla="*/ 35 w 72"/>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35" y="0"/>
                  </a:moveTo>
                  <a:cubicBezTo>
                    <a:pt x="18" y="0"/>
                    <a:pt x="4" y="11"/>
                    <a:pt x="0" y="27"/>
                  </a:cubicBezTo>
                  <a:cubicBezTo>
                    <a:pt x="10" y="37"/>
                    <a:pt x="16" y="50"/>
                    <a:pt x="16" y="65"/>
                  </a:cubicBezTo>
                  <a:cubicBezTo>
                    <a:pt x="16" y="66"/>
                    <a:pt x="16" y="67"/>
                    <a:pt x="16" y="68"/>
                  </a:cubicBezTo>
                  <a:cubicBezTo>
                    <a:pt x="22" y="71"/>
                    <a:pt x="28" y="73"/>
                    <a:pt x="35" y="73"/>
                  </a:cubicBezTo>
                  <a:cubicBezTo>
                    <a:pt x="56" y="73"/>
                    <a:pt x="72" y="57"/>
                    <a:pt x="72" y="36"/>
                  </a:cubicBezTo>
                  <a:cubicBezTo>
                    <a:pt x="72" y="16"/>
                    <a:pt x="56"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7" name="Freeform 40">
              <a:extLst>
                <a:ext uri="{FF2B5EF4-FFF2-40B4-BE49-F238E27FC236}">
                  <a16:creationId xmlns:a16="http://schemas.microsoft.com/office/drawing/2014/main" id="{F366C1D0-F33C-4AA7-9210-E00C6D63B73B}"/>
                </a:ext>
              </a:extLst>
            </p:cNvPr>
            <p:cNvSpPr>
              <a:spLocks/>
            </p:cNvSpPr>
            <p:nvPr/>
          </p:nvSpPr>
          <p:spPr bwMode="auto">
            <a:xfrm>
              <a:off x="7961313" y="969963"/>
              <a:ext cx="165100" cy="166688"/>
            </a:xfrm>
            <a:custGeom>
              <a:avLst/>
              <a:gdLst>
                <a:gd name="T0" fmla="*/ 58 w 73"/>
                <a:gd name="T1" fmla="*/ 65 h 73"/>
                <a:gd name="T2" fmla="*/ 73 w 73"/>
                <a:gd name="T3" fmla="*/ 29 h 73"/>
                <a:gd name="T4" fmla="*/ 37 w 73"/>
                <a:gd name="T5" fmla="*/ 0 h 73"/>
                <a:gd name="T6" fmla="*/ 0 w 73"/>
                <a:gd name="T7" fmla="*/ 36 h 73"/>
                <a:gd name="T8" fmla="*/ 37 w 73"/>
                <a:gd name="T9" fmla="*/ 73 h 73"/>
                <a:gd name="T10" fmla="*/ 58 w 73"/>
                <a:gd name="T11" fmla="*/ 66 h 73"/>
                <a:gd name="T12" fmla="*/ 58 w 73"/>
                <a:gd name="T13" fmla="*/ 65 h 73"/>
              </a:gdLst>
              <a:ahLst/>
              <a:cxnLst>
                <a:cxn ang="0">
                  <a:pos x="T0" y="T1"/>
                </a:cxn>
                <a:cxn ang="0">
                  <a:pos x="T2" y="T3"/>
                </a:cxn>
                <a:cxn ang="0">
                  <a:pos x="T4" y="T5"/>
                </a:cxn>
                <a:cxn ang="0">
                  <a:pos x="T6" y="T7"/>
                </a:cxn>
                <a:cxn ang="0">
                  <a:pos x="T8" y="T9"/>
                </a:cxn>
                <a:cxn ang="0">
                  <a:pos x="T10" y="T11"/>
                </a:cxn>
                <a:cxn ang="0">
                  <a:pos x="T12" y="T13"/>
                </a:cxn>
              </a:cxnLst>
              <a:rect l="0" t="0" r="r" b="b"/>
              <a:pathLst>
                <a:path w="73" h="73">
                  <a:moveTo>
                    <a:pt x="58" y="65"/>
                  </a:moveTo>
                  <a:cubicBezTo>
                    <a:pt x="58" y="51"/>
                    <a:pt x="64" y="38"/>
                    <a:pt x="73" y="29"/>
                  </a:cubicBezTo>
                  <a:cubicBezTo>
                    <a:pt x="69" y="12"/>
                    <a:pt x="55" y="0"/>
                    <a:pt x="37" y="0"/>
                  </a:cubicBezTo>
                  <a:cubicBezTo>
                    <a:pt x="17" y="0"/>
                    <a:pt x="0" y="16"/>
                    <a:pt x="0" y="36"/>
                  </a:cubicBezTo>
                  <a:cubicBezTo>
                    <a:pt x="0" y="57"/>
                    <a:pt x="17" y="73"/>
                    <a:pt x="37" y="73"/>
                  </a:cubicBezTo>
                  <a:cubicBezTo>
                    <a:pt x="45" y="73"/>
                    <a:pt x="52" y="70"/>
                    <a:pt x="58" y="66"/>
                  </a:cubicBezTo>
                  <a:cubicBezTo>
                    <a:pt x="58" y="66"/>
                    <a:pt x="58" y="66"/>
                    <a:pt x="5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8" name="Freeform 41">
              <a:extLst>
                <a:ext uri="{FF2B5EF4-FFF2-40B4-BE49-F238E27FC236}">
                  <a16:creationId xmlns:a16="http://schemas.microsoft.com/office/drawing/2014/main" id="{2C9A4D9F-FF17-6C97-0881-3256C939EF58}"/>
                </a:ext>
              </a:extLst>
            </p:cNvPr>
            <p:cNvSpPr>
              <a:spLocks/>
            </p:cNvSpPr>
            <p:nvPr/>
          </p:nvSpPr>
          <p:spPr bwMode="auto">
            <a:xfrm>
              <a:off x="8299450" y="1152525"/>
              <a:ext cx="223838" cy="249238"/>
            </a:xfrm>
            <a:custGeom>
              <a:avLst/>
              <a:gdLst>
                <a:gd name="T0" fmla="*/ 58 w 99"/>
                <a:gd name="T1" fmla="*/ 0 h 110"/>
                <a:gd name="T2" fmla="*/ 35 w 99"/>
                <a:gd name="T3" fmla="*/ 27 h 110"/>
                <a:gd name="T4" fmla="*/ 13 w 99"/>
                <a:gd name="T5" fmla="*/ 1 h 110"/>
                <a:gd name="T6" fmla="*/ 0 w 99"/>
                <a:gd name="T7" fmla="*/ 23 h 110"/>
                <a:gd name="T8" fmla="*/ 46 w 99"/>
                <a:gd name="T9" fmla="*/ 108 h 110"/>
                <a:gd name="T10" fmla="*/ 46 w 99"/>
                <a:gd name="T11" fmla="*/ 110 h 110"/>
                <a:gd name="T12" fmla="*/ 98 w 99"/>
                <a:gd name="T13" fmla="*/ 83 h 110"/>
                <a:gd name="T14" fmla="*/ 99 w 99"/>
                <a:gd name="T15" fmla="*/ 70 h 110"/>
                <a:gd name="T16" fmla="*/ 58 w 99"/>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10">
                  <a:moveTo>
                    <a:pt x="58" y="0"/>
                  </a:moveTo>
                  <a:cubicBezTo>
                    <a:pt x="35" y="27"/>
                    <a:pt x="35" y="27"/>
                    <a:pt x="35" y="27"/>
                  </a:cubicBezTo>
                  <a:cubicBezTo>
                    <a:pt x="13" y="1"/>
                    <a:pt x="13" y="1"/>
                    <a:pt x="13" y="1"/>
                  </a:cubicBezTo>
                  <a:cubicBezTo>
                    <a:pt x="10" y="10"/>
                    <a:pt x="6" y="17"/>
                    <a:pt x="0" y="23"/>
                  </a:cubicBezTo>
                  <a:cubicBezTo>
                    <a:pt x="28" y="39"/>
                    <a:pt x="46" y="71"/>
                    <a:pt x="46" y="108"/>
                  </a:cubicBezTo>
                  <a:cubicBezTo>
                    <a:pt x="46" y="109"/>
                    <a:pt x="46" y="110"/>
                    <a:pt x="46" y="110"/>
                  </a:cubicBezTo>
                  <a:cubicBezTo>
                    <a:pt x="68" y="108"/>
                    <a:pt x="87" y="97"/>
                    <a:pt x="98" y="83"/>
                  </a:cubicBezTo>
                  <a:cubicBezTo>
                    <a:pt x="99" y="78"/>
                    <a:pt x="99" y="74"/>
                    <a:pt x="99" y="70"/>
                  </a:cubicBezTo>
                  <a:cubicBezTo>
                    <a:pt x="99" y="38"/>
                    <a:pt x="82" y="11"/>
                    <a:pt x="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9" name="Freeform 42">
              <a:extLst>
                <a:ext uri="{FF2B5EF4-FFF2-40B4-BE49-F238E27FC236}">
                  <a16:creationId xmlns:a16="http://schemas.microsoft.com/office/drawing/2014/main" id="{9562C76B-ACA0-8B34-2A13-D6718F45FDAC}"/>
                </a:ext>
              </a:extLst>
            </p:cNvPr>
            <p:cNvSpPr>
              <a:spLocks/>
            </p:cNvSpPr>
            <p:nvPr/>
          </p:nvSpPr>
          <p:spPr bwMode="auto">
            <a:xfrm>
              <a:off x="7899400" y="1152525"/>
              <a:ext cx="230188" cy="250825"/>
            </a:xfrm>
            <a:custGeom>
              <a:avLst/>
              <a:gdLst>
                <a:gd name="T0" fmla="*/ 56 w 102"/>
                <a:gd name="T1" fmla="*/ 108 h 111"/>
                <a:gd name="T2" fmla="*/ 102 w 102"/>
                <a:gd name="T3" fmla="*/ 23 h 111"/>
                <a:gd name="T4" fmla="*/ 87 w 102"/>
                <a:gd name="T5" fmla="*/ 0 h 111"/>
                <a:gd name="T6" fmla="*/ 87 w 102"/>
                <a:gd name="T7" fmla="*/ 0 h 111"/>
                <a:gd name="T8" fmla="*/ 64 w 102"/>
                <a:gd name="T9" fmla="*/ 27 h 111"/>
                <a:gd name="T10" fmla="*/ 41 w 102"/>
                <a:gd name="T11" fmla="*/ 0 h 111"/>
                <a:gd name="T12" fmla="*/ 0 w 102"/>
                <a:gd name="T13" fmla="*/ 70 h 111"/>
                <a:gd name="T14" fmla="*/ 1 w 102"/>
                <a:gd name="T15" fmla="*/ 83 h 111"/>
                <a:gd name="T16" fmla="*/ 56 w 102"/>
                <a:gd name="T17" fmla="*/ 111 h 111"/>
                <a:gd name="T18" fmla="*/ 56 w 102"/>
                <a:gd name="T19"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11">
                  <a:moveTo>
                    <a:pt x="56" y="108"/>
                  </a:moveTo>
                  <a:cubicBezTo>
                    <a:pt x="56" y="72"/>
                    <a:pt x="74" y="40"/>
                    <a:pt x="102" y="23"/>
                  </a:cubicBezTo>
                  <a:cubicBezTo>
                    <a:pt x="95" y="17"/>
                    <a:pt x="90" y="9"/>
                    <a:pt x="87" y="0"/>
                  </a:cubicBezTo>
                  <a:cubicBezTo>
                    <a:pt x="87" y="0"/>
                    <a:pt x="87" y="0"/>
                    <a:pt x="87" y="0"/>
                  </a:cubicBezTo>
                  <a:cubicBezTo>
                    <a:pt x="64" y="27"/>
                    <a:pt x="64" y="27"/>
                    <a:pt x="64" y="27"/>
                  </a:cubicBezTo>
                  <a:cubicBezTo>
                    <a:pt x="41" y="0"/>
                    <a:pt x="41" y="0"/>
                    <a:pt x="41" y="0"/>
                  </a:cubicBezTo>
                  <a:cubicBezTo>
                    <a:pt x="17" y="11"/>
                    <a:pt x="0" y="38"/>
                    <a:pt x="0" y="70"/>
                  </a:cubicBezTo>
                  <a:cubicBezTo>
                    <a:pt x="0" y="74"/>
                    <a:pt x="0" y="78"/>
                    <a:pt x="1" y="83"/>
                  </a:cubicBezTo>
                  <a:cubicBezTo>
                    <a:pt x="13" y="98"/>
                    <a:pt x="33" y="109"/>
                    <a:pt x="56" y="111"/>
                  </a:cubicBezTo>
                  <a:cubicBezTo>
                    <a:pt x="56" y="110"/>
                    <a:pt x="56" y="109"/>
                    <a:pt x="5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0" name="Freeform 43">
              <a:extLst>
                <a:ext uri="{FF2B5EF4-FFF2-40B4-BE49-F238E27FC236}">
                  <a16:creationId xmlns:a16="http://schemas.microsoft.com/office/drawing/2014/main" id="{5C469A4D-A9FE-E23B-D62E-34504DC96846}"/>
                </a:ext>
              </a:extLst>
            </p:cNvPr>
            <p:cNvSpPr>
              <a:spLocks/>
            </p:cNvSpPr>
            <p:nvPr/>
          </p:nvSpPr>
          <p:spPr bwMode="auto">
            <a:xfrm>
              <a:off x="7666038" y="1228725"/>
              <a:ext cx="184150" cy="212725"/>
            </a:xfrm>
            <a:custGeom>
              <a:avLst/>
              <a:gdLst>
                <a:gd name="T0" fmla="*/ 0 w 81"/>
                <a:gd name="T1" fmla="*/ 58 h 94"/>
                <a:gd name="T2" fmla="*/ 7 w 81"/>
                <a:gd name="T3" fmla="*/ 64 h 94"/>
                <a:gd name="T4" fmla="*/ 23 w 81"/>
                <a:gd name="T5" fmla="*/ 64 h 94"/>
                <a:gd name="T6" fmla="*/ 30 w 81"/>
                <a:gd name="T7" fmla="*/ 71 h 94"/>
                <a:gd name="T8" fmla="*/ 30 w 81"/>
                <a:gd name="T9" fmla="*/ 90 h 94"/>
                <a:gd name="T10" fmla="*/ 35 w 81"/>
                <a:gd name="T11" fmla="*/ 92 h 94"/>
                <a:gd name="T12" fmla="*/ 78 w 81"/>
                <a:gd name="T13" fmla="*/ 52 h 94"/>
                <a:gd name="T14" fmla="*/ 78 w 81"/>
                <a:gd name="T15" fmla="*/ 43 h 94"/>
                <a:gd name="T16" fmla="*/ 35 w 81"/>
                <a:gd name="T17" fmla="*/ 3 h 94"/>
                <a:gd name="T18" fmla="*/ 30 w 81"/>
                <a:gd name="T19" fmla="*/ 5 h 94"/>
                <a:gd name="T20" fmla="*/ 30 w 81"/>
                <a:gd name="T21" fmla="*/ 23 h 94"/>
                <a:gd name="T22" fmla="*/ 23 w 81"/>
                <a:gd name="T23" fmla="*/ 30 h 94"/>
                <a:gd name="T24" fmla="*/ 7 w 81"/>
                <a:gd name="T25" fmla="*/ 30 h 94"/>
                <a:gd name="T26" fmla="*/ 0 w 81"/>
                <a:gd name="T27" fmla="*/ 37 h 94"/>
                <a:gd name="T28" fmla="*/ 0 w 81"/>
                <a:gd name="T29" fmla="*/ 5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94">
                  <a:moveTo>
                    <a:pt x="0" y="58"/>
                  </a:moveTo>
                  <a:cubicBezTo>
                    <a:pt x="0" y="61"/>
                    <a:pt x="3" y="64"/>
                    <a:pt x="7" y="64"/>
                  </a:cubicBezTo>
                  <a:cubicBezTo>
                    <a:pt x="23" y="64"/>
                    <a:pt x="23" y="64"/>
                    <a:pt x="23" y="64"/>
                  </a:cubicBezTo>
                  <a:cubicBezTo>
                    <a:pt x="27" y="64"/>
                    <a:pt x="30" y="67"/>
                    <a:pt x="30" y="71"/>
                  </a:cubicBezTo>
                  <a:cubicBezTo>
                    <a:pt x="30" y="90"/>
                    <a:pt x="30" y="90"/>
                    <a:pt x="30" y="90"/>
                  </a:cubicBezTo>
                  <a:cubicBezTo>
                    <a:pt x="30" y="93"/>
                    <a:pt x="32" y="94"/>
                    <a:pt x="35" y="92"/>
                  </a:cubicBezTo>
                  <a:cubicBezTo>
                    <a:pt x="78" y="52"/>
                    <a:pt x="78" y="52"/>
                    <a:pt x="78" y="52"/>
                  </a:cubicBezTo>
                  <a:cubicBezTo>
                    <a:pt x="81" y="49"/>
                    <a:pt x="81" y="45"/>
                    <a:pt x="78" y="43"/>
                  </a:cubicBezTo>
                  <a:cubicBezTo>
                    <a:pt x="35" y="3"/>
                    <a:pt x="35" y="3"/>
                    <a:pt x="35" y="3"/>
                  </a:cubicBezTo>
                  <a:cubicBezTo>
                    <a:pt x="32" y="0"/>
                    <a:pt x="30" y="1"/>
                    <a:pt x="30" y="5"/>
                  </a:cubicBezTo>
                  <a:cubicBezTo>
                    <a:pt x="30" y="23"/>
                    <a:pt x="30" y="23"/>
                    <a:pt x="30" y="23"/>
                  </a:cubicBezTo>
                  <a:cubicBezTo>
                    <a:pt x="30" y="27"/>
                    <a:pt x="27" y="30"/>
                    <a:pt x="23" y="30"/>
                  </a:cubicBezTo>
                  <a:cubicBezTo>
                    <a:pt x="7" y="30"/>
                    <a:pt x="7" y="30"/>
                    <a:pt x="7" y="30"/>
                  </a:cubicBezTo>
                  <a:cubicBezTo>
                    <a:pt x="3" y="30"/>
                    <a:pt x="0" y="33"/>
                    <a:pt x="0" y="37"/>
                  </a:cubicBezTo>
                  <a:lnTo>
                    <a:pt x="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1" name="Freeform 44">
              <a:extLst>
                <a:ext uri="{FF2B5EF4-FFF2-40B4-BE49-F238E27FC236}">
                  <a16:creationId xmlns:a16="http://schemas.microsoft.com/office/drawing/2014/main" id="{698E1EDF-CDB8-3D29-6388-2A7627772D3E}"/>
                </a:ext>
              </a:extLst>
            </p:cNvPr>
            <p:cNvSpPr>
              <a:spLocks/>
            </p:cNvSpPr>
            <p:nvPr/>
          </p:nvSpPr>
          <p:spPr bwMode="auto">
            <a:xfrm>
              <a:off x="7634288" y="1296988"/>
              <a:ext cx="19050" cy="76200"/>
            </a:xfrm>
            <a:custGeom>
              <a:avLst/>
              <a:gdLst>
                <a:gd name="T0" fmla="*/ 8 w 8"/>
                <a:gd name="T1" fmla="*/ 0 h 34"/>
                <a:gd name="T2" fmla="*/ 6 w 8"/>
                <a:gd name="T3" fmla="*/ 0 h 34"/>
                <a:gd name="T4" fmla="*/ 0 w 8"/>
                <a:gd name="T5" fmla="*/ 7 h 34"/>
                <a:gd name="T6" fmla="*/ 0 w 8"/>
                <a:gd name="T7" fmla="*/ 28 h 34"/>
                <a:gd name="T8" fmla="*/ 6 w 8"/>
                <a:gd name="T9" fmla="*/ 34 h 34"/>
                <a:gd name="T10" fmla="*/ 8 w 8"/>
                <a:gd name="T11" fmla="*/ 34 h 34"/>
                <a:gd name="T12" fmla="*/ 8 w 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8" y="0"/>
                  </a:moveTo>
                  <a:cubicBezTo>
                    <a:pt x="6" y="0"/>
                    <a:pt x="6" y="0"/>
                    <a:pt x="6" y="0"/>
                  </a:cubicBezTo>
                  <a:cubicBezTo>
                    <a:pt x="3" y="0"/>
                    <a:pt x="0" y="3"/>
                    <a:pt x="0" y="7"/>
                  </a:cubicBezTo>
                  <a:cubicBezTo>
                    <a:pt x="0" y="28"/>
                    <a:pt x="0" y="28"/>
                    <a:pt x="0" y="28"/>
                  </a:cubicBezTo>
                  <a:cubicBezTo>
                    <a:pt x="0" y="31"/>
                    <a:pt x="3" y="34"/>
                    <a:pt x="6" y="34"/>
                  </a:cubicBezTo>
                  <a:cubicBezTo>
                    <a:pt x="8" y="34"/>
                    <a:pt x="8" y="34"/>
                    <a:pt x="8" y="34"/>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2" name="Freeform 45">
              <a:extLst>
                <a:ext uri="{FF2B5EF4-FFF2-40B4-BE49-F238E27FC236}">
                  <a16:creationId xmlns:a16="http://schemas.microsoft.com/office/drawing/2014/main" id="{423A5373-697D-A73B-D1DB-DAE0E2A9653F}"/>
                </a:ext>
              </a:extLst>
            </p:cNvPr>
            <p:cNvSpPr>
              <a:spLocks/>
            </p:cNvSpPr>
            <p:nvPr/>
          </p:nvSpPr>
          <p:spPr bwMode="auto">
            <a:xfrm>
              <a:off x="7585075" y="1195388"/>
              <a:ext cx="69850" cy="282575"/>
            </a:xfrm>
            <a:custGeom>
              <a:avLst/>
              <a:gdLst>
                <a:gd name="T0" fmla="*/ 0 w 31"/>
                <a:gd name="T1" fmla="*/ 17 h 125"/>
                <a:gd name="T2" fmla="*/ 18 w 31"/>
                <a:gd name="T3" fmla="*/ 0 h 125"/>
                <a:gd name="T4" fmla="*/ 18 w 31"/>
                <a:gd name="T5" fmla="*/ 0 h 125"/>
                <a:gd name="T6" fmla="*/ 28 w 31"/>
                <a:gd name="T7" fmla="*/ 0 h 125"/>
                <a:gd name="T8" fmla="*/ 31 w 31"/>
                <a:gd name="T9" fmla="*/ 3 h 125"/>
                <a:gd name="T10" fmla="*/ 31 w 31"/>
                <a:gd name="T11" fmla="*/ 3 h 125"/>
                <a:gd name="T12" fmla="*/ 28 w 31"/>
                <a:gd name="T13" fmla="*/ 6 h 125"/>
                <a:gd name="T14" fmla="*/ 28 w 31"/>
                <a:gd name="T15" fmla="*/ 6 h 125"/>
                <a:gd name="T16" fmla="*/ 18 w 31"/>
                <a:gd name="T17" fmla="*/ 6 h 125"/>
                <a:gd name="T18" fmla="*/ 6 w 31"/>
                <a:gd name="T19" fmla="*/ 17 h 125"/>
                <a:gd name="T20" fmla="*/ 6 w 31"/>
                <a:gd name="T21" fmla="*/ 17 h 125"/>
                <a:gd name="T22" fmla="*/ 6 w 31"/>
                <a:gd name="T23" fmla="*/ 108 h 125"/>
                <a:gd name="T24" fmla="*/ 18 w 31"/>
                <a:gd name="T25" fmla="*/ 119 h 125"/>
                <a:gd name="T26" fmla="*/ 18 w 31"/>
                <a:gd name="T27" fmla="*/ 119 h 125"/>
                <a:gd name="T28" fmla="*/ 28 w 31"/>
                <a:gd name="T29" fmla="*/ 119 h 125"/>
                <a:gd name="T30" fmla="*/ 31 w 31"/>
                <a:gd name="T31" fmla="*/ 122 h 125"/>
                <a:gd name="T32" fmla="*/ 31 w 31"/>
                <a:gd name="T33" fmla="*/ 122 h 125"/>
                <a:gd name="T34" fmla="*/ 28 w 31"/>
                <a:gd name="T35" fmla="*/ 125 h 125"/>
                <a:gd name="T36" fmla="*/ 28 w 31"/>
                <a:gd name="T37" fmla="*/ 125 h 125"/>
                <a:gd name="T38" fmla="*/ 18 w 31"/>
                <a:gd name="T39" fmla="*/ 125 h 125"/>
                <a:gd name="T40" fmla="*/ 0 w 31"/>
                <a:gd name="T41" fmla="*/ 108 h 125"/>
                <a:gd name="T42" fmla="*/ 0 w 31"/>
                <a:gd name="T43" fmla="*/ 108 h 125"/>
                <a:gd name="T44" fmla="*/ 0 w 31"/>
                <a:gd name="T45" fmla="*/ 1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125">
                  <a:moveTo>
                    <a:pt x="0" y="17"/>
                  </a:moveTo>
                  <a:cubicBezTo>
                    <a:pt x="0" y="7"/>
                    <a:pt x="8" y="0"/>
                    <a:pt x="18" y="0"/>
                  </a:cubicBezTo>
                  <a:cubicBezTo>
                    <a:pt x="18" y="0"/>
                    <a:pt x="18" y="0"/>
                    <a:pt x="18" y="0"/>
                  </a:cubicBezTo>
                  <a:cubicBezTo>
                    <a:pt x="28" y="0"/>
                    <a:pt x="28" y="0"/>
                    <a:pt x="28" y="0"/>
                  </a:cubicBezTo>
                  <a:cubicBezTo>
                    <a:pt x="29" y="0"/>
                    <a:pt x="31" y="1"/>
                    <a:pt x="31" y="3"/>
                  </a:cubicBezTo>
                  <a:cubicBezTo>
                    <a:pt x="31" y="3"/>
                    <a:pt x="31" y="3"/>
                    <a:pt x="31" y="3"/>
                  </a:cubicBezTo>
                  <a:cubicBezTo>
                    <a:pt x="31" y="4"/>
                    <a:pt x="29" y="6"/>
                    <a:pt x="28" y="6"/>
                  </a:cubicBezTo>
                  <a:cubicBezTo>
                    <a:pt x="28" y="6"/>
                    <a:pt x="28" y="6"/>
                    <a:pt x="28" y="6"/>
                  </a:cubicBezTo>
                  <a:cubicBezTo>
                    <a:pt x="18" y="6"/>
                    <a:pt x="18" y="6"/>
                    <a:pt x="18" y="6"/>
                  </a:cubicBezTo>
                  <a:cubicBezTo>
                    <a:pt x="12" y="6"/>
                    <a:pt x="6" y="11"/>
                    <a:pt x="6" y="17"/>
                  </a:cubicBezTo>
                  <a:cubicBezTo>
                    <a:pt x="6" y="17"/>
                    <a:pt x="6" y="17"/>
                    <a:pt x="6" y="17"/>
                  </a:cubicBezTo>
                  <a:cubicBezTo>
                    <a:pt x="6" y="108"/>
                    <a:pt x="6" y="108"/>
                    <a:pt x="6" y="108"/>
                  </a:cubicBezTo>
                  <a:cubicBezTo>
                    <a:pt x="6" y="114"/>
                    <a:pt x="12" y="119"/>
                    <a:pt x="18" y="119"/>
                  </a:cubicBezTo>
                  <a:cubicBezTo>
                    <a:pt x="18" y="119"/>
                    <a:pt x="18" y="119"/>
                    <a:pt x="18" y="119"/>
                  </a:cubicBezTo>
                  <a:cubicBezTo>
                    <a:pt x="28" y="119"/>
                    <a:pt x="28" y="119"/>
                    <a:pt x="28" y="119"/>
                  </a:cubicBezTo>
                  <a:cubicBezTo>
                    <a:pt x="29" y="119"/>
                    <a:pt x="31" y="120"/>
                    <a:pt x="31" y="122"/>
                  </a:cubicBezTo>
                  <a:cubicBezTo>
                    <a:pt x="31" y="122"/>
                    <a:pt x="31" y="122"/>
                    <a:pt x="31" y="122"/>
                  </a:cubicBezTo>
                  <a:cubicBezTo>
                    <a:pt x="31" y="124"/>
                    <a:pt x="29" y="125"/>
                    <a:pt x="28" y="125"/>
                  </a:cubicBezTo>
                  <a:cubicBezTo>
                    <a:pt x="28" y="125"/>
                    <a:pt x="28" y="125"/>
                    <a:pt x="28" y="125"/>
                  </a:cubicBezTo>
                  <a:cubicBezTo>
                    <a:pt x="18" y="125"/>
                    <a:pt x="18" y="125"/>
                    <a:pt x="18" y="125"/>
                  </a:cubicBezTo>
                  <a:cubicBezTo>
                    <a:pt x="8" y="125"/>
                    <a:pt x="0" y="117"/>
                    <a:pt x="0" y="108"/>
                  </a:cubicBezTo>
                  <a:cubicBezTo>
                    <a:pt x="0" y="108"/>
                    <a:pt x="0" y="108"/>
                    <a:pt x="0" y="108"/>
                  </a:cubicBezTo>
                  <a:cubicBezTo>
                    <a:pt x="0" y="17"/>
                    <a:pt x="0" y="17"/>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3" name="Freeform 46">
              <a:extLst>
                <a:ext uri="{FF2B5EF4-FFF2-40B4-BE49-F238E27FC236}">
                  <a16:creationId xmlns:a16="http://schemas.microsoft.com/office/drawing/2014/main" id="{372685C3-911A-E76E-14B3-D4EA60AF0D15}"/>
                </a:ext>
              </a:extLst>
            </p:cNvPr>
            <p:cNvSpPr>
              <a:spLocks/>
            </p:cNvSpPr>
            <p:nvPr/>
          </p:nvSpPr>
          <p:spPr bwMode="auto">
            <a:xfrm>
              <a:off x="8547100" y="1025525"/>
              <a:ext cx="182563" cy="212725"/>
            </a:xfrm>
            <a:custGeom>
              <a:avLst/>
              <a:gdLst>
                <a:gd name="T0" fmla="*/ 81 w 81"/>
                <a:gd name="T1" fmla="*/ 37 h 94"/>
                <a:gd name="T2" fmla="*/ 74 w 81"/>
                <a:gd name="T3" fmla="*/ 30 h 94"/>
                <a:gd name="T4" fmla="*/ 57 w 81"/>
                <a:gd name="T5" fmla="*/ 30 h 94"/>
                <a:gd name="T6" fmla="*/ 51 w 81"/>
                <a:gd name="T7" fmla="*/ 23 h 94"/>
                <a:gd name="T8" fmla="*/ 51 w 81"/>
                <a:gd name="T9" fmla="*/ 5 h 94"/>
                <a:gd name="T10" fmla="*/ 46 w 81"/>
                <a:gd name="T11" fmla="*/ 3 h 94"/>
                <a:gd name="T12" fmla="*/ 3 w 81"/>
                <a:gd name="T13" fmla="*/ 42 h 94"/>
                <a:gd name="T14" fmla="*/ 3 w 81"/>
                <a:gd name="T15" fmla="*/ 51 h 94"/>
                <a:gd name="T16" fmla="*/ 46 w 81"/>
                <a:gd name="T17" fmla="*/ 91 h 94"/>
                <a:gd name="T18" fmla="*/ 51 w 81"/>
                <a:gd name="T19" fmla="*/ 89 h 94"/>
                <a:gd name="T20" fmla="*/ 51 w 81"/>
                <a:gd name="T21" fmla="*/ 71 h 94"/>
                <a:gd name="T22" fmla="*/ 57 w 81"/>
                <a:gd name="T23" fmla="*/ 64 h 94"/>
                <a:gd name="T24" fmla="*/ 74 w 81"/>
                <a:gd name="T25" fmla="*/ 64 h 94"/>
                <a:gd name="T26" fmla="*/ 81 w 81"/>
                <a:gd name="T27" fmla="*/ 57 h 94"/>
                <a:gd name="T28" fmla="*/ 81 w 81"/>
                <a:gd name="T29" fmla="*/ 3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94">
                  <a:moveTo>
                    <a:pt x="81" y="37"/>
                  </a:moveTo>
                  <a:cubicBezTo>
                    <a:pt x="81" y="33"/>
                    <a:pt x="78" y="30"/>
                    <a:pt x="74" y="30"/>
                  </a:cubicBezTo>
                  <a:cubicBezTo>
                    <a:pt x="57" y="30"/>
                    <a:pt x="57" y="30"/>
                    <a:pt x="57" y="30"/>
                  </a:cubicBezTo>
                  <a:cubicBezTo>
                    <a:pt x="54" y="30"/>
                    <a:pt x="51" y="27"/>
                    <a:pt x="51" y="23"/>
                  </a:cubicBezTo>
                  <a:cubicBezTo>
                    <a:pt x="51" y="5"/>
                    <a:pt x="51" y="5"/>
                    <a:pt x="51" y="5"/>
                  </a:cubicBezTo>
                  <a:cubicBezTo>
                    <a:pt x="51" y="1"/>
                    <a:pt x="49" y="0"/>
                    <a:pt x="46" y="3"/>
                  </a:cubicBezTo>
                  <a:cubicBezTo>
                    <a:pt x="3" y="42"/>
                    <a:pt x="3" y="42"/>
                    <a:pt x="3" y="42"/>
                  </a:cubicBezTo>
                  <a:cubicBezTo>
                    <a:pt x="0" y="45"/>
                    <a:pt x="0" y="49"/>
                    <a:pt x="3" y="51"/>
                  </a:cubicBezTo>
                  <a:cubicBezTo>
                    <a:pt x="46" y="91"/>
                    <a:pt x="46" y="91"/>
                    <a:pt x="46" y="91"/>
                  </a:cubicBezTo>
                  <a:cubicBezTo>
                    <a:pt x="49" y="94"/>
                    <a:pt x="51" y="93"/>
                    <a:pt x="51" y="89"/>
                  </a:cubicBezTo>
                  <a:cubicBezTo>
                    <a:pt x="51" y="71"/>
                    <a:pt x="51" y="71"/>
                    <a:pt x="51" y="71"/>
                  </a:cubicBezTo>
                  <a:cubicBezTo>
                    <a:pt x="51" y="67"/>
                    <a:pt x="54" y="64"/>
                    <a:pt x="57" y="64"/>
                  </a:cubicBezTo>
                  <a:cubicBezTo>
                    <a:pt x="74" y="64"/>
                    <a:pt x="74" y="64"/>
                    <a:pt x="74" y="64"/>
                  </a:cubicBezTo>
                  <a:cubicBezTo>
                    <a:pt x="78" y="64"/>
                    <a:pt x="81" y="61"/>
                    <a:pt x="81" y="57"/>
                  </a:cubicBezTo>
                  <a:lnTo>
                    <a:pt x="8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4" name="Freeform 47">
              <a:extLst>
                <a:ext uri="{FF2B5EF4-FFF2-40B4-BE49-F238E27FC236}">
                  <a16:creationId xmlns:a16="http://schemas.microsoft.com/office/drawing/2014/main" id="{9413CC2A-2895-7B02-189B-4DBAC5D29CBB}"/>
                </a:ext>
              </a:extLst>
            </p:cNvPr>
            <p:cNvSpPr>
              <a:spLocks/>
            </p:cNvSpPr>
            <p:nvPr/>
          </p:nvSpPr>
          <p:spPr bwMode="auto">
            <a:xfrm>
              <a:off x="8743950" y="1092200"/>
              <a:ext cx="17463" cy="77788"/>
            </a:xfrm>
            <a:custGeom>
              <a:avLst/>
              <a:gdLst>
                <a:gd name="T0" fmla="*/ 0 w 8"/>
                <a:gd name="T1" fmla="*/ 34 h 34"/>
                <a:gd name="T2" fmla="*/ 1 w 8"/>
                <a:gd name="T3" fmla="*/ 34 h 34"/>
                <a:gd name="T4" fmla="*/ 8 w 8"/>
                <a:gd name="T5" fmla="*/ 27 h 34"/>
                <a:gd name="T6" fmla="*/ 8 w 8"/>
                <a:gd name="T7" fmla="*/ 7 h 34"/>
                <a:gd name="T8" fmla="*/ 1 w 8"/>
                <a:gd name="T9" fmla="*/ 0 h 34"/>
                <a:gd name="T10" fmla="*/ 0 w 8"/>
                <a:gd name="T11" fmla="*/ 0 h 34"/>
                <a:gd name="T12" fmla="*/ 0 w 8"/>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0" y="34"/>
                  </a:moveTo>
                  <a:cubicBezTo>
                    <a:pt x="1" y="34"/>
                    <a:pt x="1" y="34"/>
                    <a:pt x="1" y="34"/>
                  </a:cubicBezTo>
                  <a:cubicBezTo>
                    <a:pt x="5" y="34"/>
                    <a:pt x="8" y="31"/>
                    <a:pt x="8" y="27"/>
                  </a:cubicBezTo>
                  <a:cubicBezTo>
                    <a:pt x="8" y="7"/>
                    <a:pt x="8" y="7"/>
                    <a:pt x="8" y="7"/>
                  </a:cubicBezTo>
                  <a:cubicBezTo>
                    <a:pt x="8" y="3"/>
                    <a:pt x="5" y="0"/>
                    <a:pt x="1" y="0"/>
                  </a:cubicBezTo>
                  <a:cubicBezTo>
                    <a:pt x="0" y="0"/>
                    <a:pt x="0" y="0"/>
                    <a:pt x="0" y="0"/>
                  </a:cubicBezTo>
                  <a:lnTo>
                    <a:pt x="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5" name="Freeform 48">
              <a:extLst>
                <a:ext uri="{FF2B5EF4-FFF2-40B4-BE49-F238E27FC236}">
                  <a16:creationId xmlns:a16="http://schemas.microsoft.com/office/drawing/2014/main" id="{D478F204-CBB9-264E-8A16-729ACD5C8786}"/>
                </a:ext>
              </a:extLst>
            </p:cNvPr>
            <p:cNvSpPr>
              <a:spLocks/>
            </p:cNvSpPr>
            <p:nvPr/>
          </p:nvSpPr>
          <p:spPr bwMode="auto">
            <a:xfrm>
              <a:off x="8740775" y="989013"/>
              <a:ext cx="71438" cy="285750"/>
            </a:xfrm>
            <a:custGeom>
              <a:avLst/>
              <a:gdLst>
                <a:gd name="T0" fmla="*/ 31 w 31"/>
                <a:gd name="T1" fmla="*/ 108 h 126"/>
                <a:gd name="T2" fmla="*/ 13 w 31"/>
                <a:gd name="T3" fmla="*/ 126 h 126"/>
                <a:gd name="T4" fmla="*/ 13 w 31"/>
                <a:gd name="T5" fmla="*/ 126 h 126"/>
                <a:gd name="T6" fmla="*/ 3 w 31"/>
                <a:gd name="T7" fmla="*/ 126 h 126"/>
                <a:gd name="T8" fmla="*/ 0 w 31"/>
                <a:gd name="T9" fmla="*/ 123 h 126"/>
                <a:gd name="T10" fmla="*/ 0 w 31"/>
                <a:gd name="T11" fmla="*/ 123 h 126"/>
                <a:gd name="T12" fmla="*/ 3 w 31"/>
                <a:gd name="T13" fmla="*/ 120 h 126"/>
                <a:gd name="T14" fmla="*/ 3 w 31"/>
                <a:gd name="T15" fmla="*/ 120 h 126"/>
                <a:gd name="T16" fmla="*/ 13 w 31"/>
                <a:gd name="T17" fmla="*/ 120 h 126"/>
                <a:gd name="T18" fmla="*/ 25 w 31"/>
                <a:gd name="T19" fmla="*/ 108 h 126"/>
                <a:gd name="T20" fmla="*/ 25 w 31"/>
                <a:gd name="T21" fmla="*/ 108 h 126"/>
                <a:gd name="T22" fmla="*/ 25 w 31"/>
                <a:gd name="T23" fmla="*/ 18 h 126"/>
                <a:gd name="T24" fmla="*/ 13 w 31"/>
                <a:gd name="T25" fmla="*/ 6 h 126"/>
                <a:gd name="T26" fmla="*/ 13 w 31"/>
                <a:gd name="T27" fmla="*/ 6 h 126"/>
                <a:gd name="T28" fmla="*/ 3 w 31"/>
                <a:gd name="T29" fmla="*/ 6 h 126"/>
                <a:gd name="T30" fmla="*/ 0 w 31"/>
                <a:gd name="T31" fmla="*/ 3 h 126"/>
                <a:gd name="T32" fmla="*/ 0 w 31"/>
                <a:gd name="T33" fmla="*/ 3 h 126"/>
                <a:gd name="T34" fmla="*/ 3 w 31"/>
                <a:gd name="T35" fmla="*/ 0 h 126"/>
                <a:gd name="T36" fmla="*/ 3 w 31"/>
                <a:gd name="T37" fmla="*/ 0 h 126"/>
                <a:gd name="T38" fmla="*/ 13 w 31"/>
                <a:gd name="T39" fmla="*/ 0 h 126"/>
                <a:gd name="T40" fmla="*/ 31 w 31"/>
                <a:gd name="T41" fmla="*/ 18 h 126"/>
                <a:gd name="T42" fmla="*/ 31 w 31"/>
                <a:gd name="T43" fmla="*/ 18 h 126"/>
                <a:gd name="T44" fmla="*/ 31 w 31"/>
                <a:gd name="T45" fmla="*/ 10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126">
                  <a:moveTo>
                    <a:pt x="31" y="108"/>
                  </a:moveTo>
                  <a:cubicBezTo>
                    <a:pt x="31" y="118"/>
                    <a:pt x="23" y="126"/>
                    <a:pt x="13" y="126"/>
                  </a:cubicBezTo>
                  <a:cubicBezTo>
                    <a:pt x="13" y="126"/>
                    <a:pt x="13" y="126"/>
                    <a:pt x="13" y="126"/>
                  </a:cubicBezTo>
                  <a:cubicBezTo>
                    <a:pt x="3" y="126"/>
                    <a:pt x="3" y="126"/>
                    <a:pt x="3" y="126"/>
                  </a:cubicBezTo>
                  <a:cubicBezTo>
                    <a:pt x="2" y="126"/>
                    <a:pt x="0" y="124"/>
                    <a:pt x="0" y="123"/>
                  </a:cubicBezTo>
                  <a:cubicBezTo>
                    <a:pt x="0" y="123"/>
                    <a:pt x="0" y="123"/>
                    <a:pt x="0" y="123"/>
                  </a:cubicBezTo>
                  <a:cubicBezTo>
                    <a:pt x="0" y="121"/>
                    <a:pt x="2" y="120"/>
                    <a:pt x="3" y="120"/>
                  </a:cubicBezTo>
                  <a:cubicBezTo>
                    <a:pt x="3" y="120"/>
                    <a:pt x="3" y="120"/>
                    <a:pt x="3" y="120"/>
                  </a:cubicBezTo>
                  <a:cubicBezTo>
                    <a:pt x="13" y="120"/>
                    <a:pt x="13" y="120"/>
                    <a:pt x="13" y="120"/>
                  </a:cubicBezTo>
                  <a:cubicBezTo>
                    <a:pt x="19" y="120"/>
                    <a:pt x="25" y="114"/>
                    <a:pt x="25" y="108"/>
                  </a:cubicBezTo>
                  <a:cubicBezTo>
                    <a:pt x="25" y="108"/>
                    <a:pt x="25" y="108"/>
                    <a:pt x="25" y="108"/>
                  </a:cubicBezTo>
                  <a:cubicBezTo>
                    <a:pt x="25" y="18"/>
                    <a:pt x="25" y="18"/>
                    <a:pt x="25" y="18"/>
                  </a:cubicBezTo>
                  <a:cubicBezTo>
                    <a:pt x="25" y="11"/>
                    <a:pt x="19" y="6"/>
                    <a:pt x="13" y="6"/>
                  </a:cubicBezTo>
                  <a:cubicBezTo>
                    <a:pt x="13" y="6"/>
                    <a:pt x="13" y="6"/>
                    <a:pt x="13" y="6"/>
                  </a:cubicBezTo>
                  <a:cubicBezTo>
                    <a:pt x="3" y="6"/>
                    <a:pt x="3" y="6"/>
                    <a:pt x="3" y="6"/>
                  </a:cubicBezTo>
                  <a:cubicBezTo>
                    <a:pt x="2" y="6"/>
                    <a:pt x="0" y="5"/>
                    <a:pt x="0" y="3"/>
                  </a:cubicBezTo>
                  <a:cubicBezTo>
                    <a:pt x="0" y="3"/>
                    <a:pt x="0" y="3"/>
                    <a:pt x="0" y="3"/>
                  </a:cubicBezTo>
                  <a:cubicBezTo>
                    <a:pt x="0" y="2"/>
                    <a:pt x="2" y="0"/>
                    <a:pt x="3" y="0"/>
                  </a:cubicBezTo>
                  <a:cubicBezTo>
                    <a:pt x="3" y="0"/>
                    <a:pt x="3" y="0"/>
                    <a:pt x="3" y="0"/>
                  </a:cubicBezTo>
                  <a:cubicBezTo>
                    <a:pt x="13" y="0"/>
                    <a:pt x="13" y="0"/>
                    <a:pt x="13" y="0"/>
                  </a:cubicBezTo>
                  <a:cubicBezTo>
                    <a:pt x="23" y="0"/>
                    <a:pt x="31" y="8"/>
                    <a:pt x="31" y="18"/>
                  </a:cubicBezTo>
                  <a:cubicBezTo>
                    <a:pt x="31" y="18"/>
                    <a:pt x="31" y="18"/>
                    <a:pt x="31" y="18"/>
                  </a:cubicBezTo>
                  <a:cubicBezTo>
                    <a:pt x="31" y="108"/>
                    <a:pt x="31" y="108"/>
                    <a:pt x="31"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grpSp>
    </p:spTree>
    <p:extLst>
      <p:ext uri="{BB962C8B-B14F-4D97-AF65-F5344CB8AC3E}">
        <p14:creationId xmlns:p14="http://schemas.microsoft.com/office/powerpoint/2010/main" val="3269270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22D83-C1B7-F77F-B475-DA12725FA727}"/>
              </a:ext>
            </a:extLst>
          </p:cNvPr>
          <p:cNvSpPr>
            <a:spLocks noGrp="1"/>
          </p:cNvSpPr>
          <p:nvPr/>
        </p:nvSpPr>
        <p:spPr>
          <a:xfrm>
            <a:off x="410515" y="123444"/>
            <a:ext cx="10515600" cy="11236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62626"/>
                </a:solidFill>
                <a:latin typeface="Montserrat"/>
              </a:defRPr>
            </a:lvl1pPr>
          </a:lstStyle>
          <a:p>
            <a:r>
              <a:rPr lang="en-US" dirty="0"/>
              <a:t>Iterative Approach to Workday</a:t>
            </a:r>
          </a:p>
        </p:txBody>
      </p:sp>
      <p:sp>
        <p:nvSpPr>
          <p:cNvPr id="3" name="Slide Number Placeholder 3">
            <a:extLst>
              <a:ext uri="{FF2B5EF4-FFF2-40B4-BE49-F238E27FC236}">
                <a16:creationId xmlns:a16="http://schemas.microsoft.com/office/drawing/2014/main" id="{81F4FC3A-89A5-AC6F-92B2-BFC5BF3C8867}"/>
              </a:ext>
            </a:extLst>
          </p:cNvPr>
          <p:cNvSpPr>
            <a:spLocks noGrp="1"/>
          </p:cNvSpPr>
          <p:nvPr/>
        </p:nvSpPr>
        <p:spPr>
          <a:xfrm>
            <a:off x="9038284" y="636943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FFFFFF"/>
                </a:solidFill>
                <a:latin typeface="Open Sans"/>
              </a:defRPr>
            </a:lvl1pPr>
            <a:lvl2pPr marL="457200" algn="l" defTabSz="914400" rtl="0" eaLnBrk="1" latinLnBrk="0" hangingPunct="1">
              <a:defRPr sz="1800" kern="1200">
                <a:solidFill>
                  <a:srgbClr val="262626"/>
                </a:solidFill>
                <a:latin typeface="Open Sans"/>
              </a:defRPr>
            </a:lvl2pPr>
            <a:lvl3pPr marL="914400" algn="l" defTabSz="914400" rtl="0" eaLnBrk="1" latinLnBrk="0" hangingPunct="1">
              <a:defRPr sz="1800" kern="1200">
                <a:solidFill>
                  <a:srgbClr val="262626"/>
                </a:solidFill>
                <a:latin typeface="Open Sans"/>
              </a:defRPr>
            </a:lvl3pPr>
            <a:lvl4pPr marL="1371600" algn="l" defTabSz="914400" rtl="0" eaLnBrk="1" latinLnBrk="0" hangingPunct="1">
              <a:defRPr sz="1800" kern="1200">
                <a:solidFill>
                  <a:srgbClr val="262626"/>
                </a:solidFill>
                <a:latin typeface="Open Sans"/>
              </a:defRPr>
            </a:lvl4pPr>
            <a:lvl5pPr marL="1828800" algn="l" defTabSz="914400" rtl="0" eaLnBrk="1" latinLnBrk="0" hangingPunct="1">
              <a:defRPr sz="1800" kern="1200">
                <a:solidFill>
                  <a:srgbClr val="262626"/>
                </a:solidFill>
                <a:latin typeface="Open Sans"/>
              </a:defRPr>
            </a:lvl5pPr>
            <a:lvl6pPr marL="2286000" algn="l" defTabSz="914400" rtl="0" eaLnBrk="1" latinLnBrk="0" hangingPunct="1">
              <a:defRPr sz="1800" kern="1200">
                <a:solidFill>
                  <a:srgbClr val="262626"/>
                </a:solidFill>
                <a:latin typeface="Open Sans"/>
              </a:defRPr>
            </a:lvl6pPr>
            <a:lvl7pPr marL="2743200" algn="l" defTabSz="914400" rtl="0" eaLnBrk="1" latinLnBrk="0" hangingPunct="1">
              <a:defRPr sz="1800" kern="1200">
                <a:solidFill>
                  <a:srgbClr val="262626"/>
                </a:solidFill>
                <a:latin typeface="Open Sans"/>
              </a:defRPr>
            </a:lvl7pPr>
            <a:lvl8pPr marL="3200400" algn="l" defTabSz="914400" rtl="0" eaLnBrk="1" latinLnBrk="0" hangingPunct="1">
              <a:defRPr sz="1800" kern="1200">
                <a:solidFill>
                  <a:srgbClr val="262626"/>
                </a:solidFill>
                <a:latin typeface="Open Sans"/>
              </a:defRPr>
            </a:lvl8pPr>
            <a:lvl9pPr marL="3657600" algn="l" defTabSz="914400" rtl="0" eaLnBrk="1" latinLnBrk="0" hangingPunct="1">
              <a:defRPr sz="1800" kern="1200">
                <a:solidFill>
                  <a:srgbClr val="262626"/>
                </a:solidFill>
                <a:latin typeface="Open San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0882FC-4526-4F55-8D94-153238F064C3}" type="slidenum">
              <a:rPr kumimoji="0" lang="en-US" sz="1200" b="0" i="0" u="none" strike="noStrike" kern="1200" cap="none" spc="0" normalizeH="0" baseline="0" noProof="0" smtClean="0">
                <a:ln>
                  <a:noFill/>
                </a:ln>
                <a:solidFill>
                  <a:srgbClr val="FFFFFF"/>
                </a:solidFill>
                <a:effectLst/>
                <a:uLnTx/>
                <a:uFillTx/>
                <a:latin typeface="Open San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FFFFFF"/>
              </a:solidFill>
              <a:effectLst/>
              <a:uLnTx/>
              <a:uFillTx/>
              <a:latin typeface="Open Sans"/>
            </a:endParaRPr>
          </a:p>
        </p:txBody>
      </p:sp>
      <p:sp>
        <p:nvSpPr>
          <p:cNvPr id="4" name="TextBox 5">
            <a:extLst>
              <a:ext uri="{FF2B5EF4-FFF2-40B4-BE49-F238E27FC236}">
                <a16:creationId xmlns:a16="http://schemas.microsoft.com/office/drawing/2014/main" id="{B4152634-8B88-47E2-7882-60C8EDC6DFDF}"/>
              </a:ext>
            </a:extLst>
          </p:cNvPr>
          <p:cNvSpPr txBox="1"/>
          <p:nvPr/>
        </p:nvSpPr>
        <p:spPr>
          <a:xfrm>
            <a:off x="592798" y="1800702"/>
            <a:ext cx="10423764" cy="2062103"/>
          </a:xfrm>
          <a:prstGeom prst="rect">
            <a:avLst/>
          </a:prstGeom>
          <a:noFill/>
        </p:spPr>
        <p:txBody>
          <a:bodyPr wrap="square" rtlCol="0">
            <a:spAutoFit/>
          </a:bodyPr>
          <a:lstStyle>
            <a:defPPr>
              <a:defRPr lang="en-US"/>
            </a:defPPr>
            <a:lvl1pPr marL="0" algn="l" defTabSz="914400" rtl="0" eaLnBrk="1" latinLnBrk="0" hangingPunct="1">
              <a:defRPr sz="1800" kern="1200">
                <a:solidFill>
                  <a:srgbClr val="262626"/>
                </a:solidFill>
                <a:latin typeface="Open Sans"/>
              </a:defRPr>
            </a:lvl1pPr>
            <a:lvl2pPr marL="457200" algn="l" defTabSz="914400" rtl="0" eaLnBrk="1" latinLnBrk="0" hangingPunct="1">
              <a:defRPr sz="1800" kern="1200">
                <a:solidFill>
                  <a:srgbClr val="262626"/>
                </a:solidFill>
                <a:latin typeface="Open Sans"/>
              </a:defRPr>
            </a:lvl2pPr>
            <a:lvl3pPr marL="914400" algn="l" defTabSz="914400" rtl="0" eaLnBrk="1" latinLnBrk="0" hangingPunct="1">
              <a:defRPr sz="1800" kern="1200">
                <a:solidFill>
                  <a:srgbClr val="262626"/>
                </a:solidFill>
                <a:latin typeface="Open Sans"/>
              </a:defRPr>
            </a:lvl3pPr>
            <a:lvl4pPr marL="1371600" algn="l" defTabSz="914400" rtl="0" eaLnBrk="1" latinLnBrk="0" hangingPunct="1">
              <a:defRPr sz="1800" kern="1200">
                <a:solidFill>
                  <a:srgbClr val="262626"/>
                </a:solidFill>
                <a:latin typeface="Open Sans"/>
              </a:defRPr>
            </a:lvl4pPr>
            <a:lvl5pPr marL="1828800" algn="l" defTabSz="914400" rtl="0" eaLnBrk="1" latinLnBrk="0" hangingPunct="1">
              <a:defRPr sz="1800" kern="1200">
                <a:solidFill>
                  <a:srgbClr val="262626"/>
                </a:solidFill>
                <a:latin typeface="Open Sans"/>
              </a:defRPr>
            </a:lvl5pPr>
            <a:lvl6pPr marL="2286000" algn="l" defTabSz="914400" rtl="0" eaLnBrk="1" latinLnBrk="0" hangingPunct="1">
              <a:defRPr sz="1800" kern="1200">
                <a:solidFill>
                  <a:srgbClr val="262626"/>
                </a:solidFill>
                <a:latin typeface="Open Sans"/>
              </a:defRPr>
            </a:lvl6pPr>
            <a:lvl7pPr marL="2743200" algn="l" defTabSz="914400" rtl="0" eaLnBrk="1" latinLnBrk="0" hangingPunct="1">
              <a:defRPr sz="1800" kern="1200">
                <a:solidFill>
                  <a:srgbClr val="262626"/>
                </a:solidFill>
                <a:latin typeface="Open Sans"/>
              </a:defRPr>
            </a:lvl7pPr>
            <a:lvl8pPr marL="3200400" algn="l" defTabSz="914400" rtl="0" eaLnBrk="1" latinLnBrk="0" hangingPunct="1">
              <a:defRPr sz="1800" kern="1200">
                <a:solidFill>
                  <a:srgbClr val="262626"/>
                </a:solidFill>
                <a:latin typeface="Open Sans"/>
              </a:defRPr>
            </a:lvl8pPr>
            <a:lvl9pPr marL="3657600" algn="l" defTabSz="914400" rtl="0" eaLnBrk="1" latinLnBrk="0" hangingPunct="1">
              <a:defRPr sz="1800" kern="1200">
                <a:solidFill>
                  <a:srgbClr val="262626"/>
                </a:solidFill>
                <a:latin typeface="Open Sans"/>
              </a:defRPr>
            </a:lvl9pPr>
          </a:lstStyle>
          <a:p>
            <a:pPr>
              <a:spcBef>
                <a:spcPts val="600"/>
              </a:spcBef>
              <a:spcAft>
                <a:spcPts val="600"/>
              </a:spcAft>
            </a:pPr>
            <a:r>
              <a:rPr lang="en-US" sz="1400" dirty="0">
                <a:latin typeface="Open Sans" panose="020B0606030504020204" pitchFamily="34" charset="0"/>
                <a:ea typeface="Open Sans" panose="020B0606030504020204" pitchFamily="34" charset="0"/>
                <a:cs typeface="Open Sans" panose="020B0606030504020204" pitchFamily="34" charset="0"/>
              </a:rPr>
              <a:t>Iteration means we refine the product based on feedback. Initial prototypes may be a rough draft to start with and refine further with an increase in details.</a:t>
            </a:r>
          </a:p>
          <a:p>
            <a:pPr marL="342900" indent="-342900">
              <a:spcBef>
                <a:spcPts val="600"/>
              </a:spcBef>
              <a:spcAft>
                <a:spcPts val="600"/>
              </a:spcAft>
              <a:buFont typeface="Arial" panose="020B0604020202020204" pitchFamily="34" charset="0"/>
              <a:buChar char="•"/>
            </a:pPr>
            <a:r>
              <a:rPr lang="en-US" sz="1400" b="1" dirty="0"/>
              <a:t>Requirements</a:t>
            </a:r>
            <a:r>
              <a:rPr lang="en-US" sz="1400" dirty="0"/>
              <a:t> – Capture business requirements with User Stories and refine based on institution feedback.</a:t>
            </a:r>
          </a:p>
          <a:p>
            <a:pPr marL="342900" indent="-342900">
              <a:spcBef>
                <a:spcPts val="600"/>
              </a:spcBef>
              <a:spcAft>
                <a:spcPts val="600"/>
              </a:spcAft>
              <a:buFont typeface="Arial" panose="020B0604020202020204" pitchFamily="34" charset="0"/>
              <a:buChar char="•"/>
            </a:pPr>
            <a:r>
              <a:rPr lang="en-US" sz="1400" b="1" dirty="0"/>
              <a:t>Prototype &amp; Design </a:t>
            </a:r>
            <a:r>
              <a:rPr lang="en-US" sz="1400" dirty="0"/>
              <a:t>– Demonstrate configurations early to validate what works. Iterate to address gaps and confirm the standard approach.</a:t>
            </a:r>
          </a:p>
          <a:p>
            <a:pPr marL="342900" indent="-342900">
              <a:spcBef>
                <a:spcPts val="600"/>
              </a:spcBef>
              <a:spcAft>
                <a:spcPts val="600"/>
              </a:spcAft>
              <a:buFont typeface="Arial" panose="020B0604020202020204" pitchFamily="34" charset="0"/>
              <a:buChar char="•"/>
            </a:pPr>
            <a:r>
              <a:rPr lang="en-US" sz="1400" b="1" dirty="0"/>
              <a:t>Change Impacts </a:t>
            </a:r>
            <a:r>
              <a:rPr lang="en-US" sz="1400" dirty="0"/>
              <a:t>– Clarify what’s changing as designs mature, then target communications, training, and readiness activities accordingly.</a:t>
            </a:r>
          </a:p>
        </p:txBody>
      </p:sp>
      <p:grpSp>
        <p:nvGrpSpPr>
          <p:cNvPr id="5" name="Group 4">
            <a:extLst>
              <a:ext uri="{FF2B5EF4-FFF2-40B4-BE49-F238E27FC236}">
                <a16:creationId xmlns:a16="http://schemas.microsoft.com/office/drawing/2014/main" id="{0D59AF89-6F96-C082-7A13-01A446E5FF1B}"/>
              </a:ext>
            </a:extLst>
          </p:cNvPr>
          <p:cNvGrpSpPr>
            <a:grpSpLocks noChangeAspect="1"/>
          </p:cNvGrpSpPr>
          <p:nvPr/>
        </p:nvGrpSpPr>
        <p:grpSpPr>
          <a:xfrm>
            <a:off x="1285215" y="4044153"/>
            <a:ext cx="9968318" cy="2021520"/>
            <a:chOff x="1533464" y="3689350"/>
            <a:chExt cx="8096957" cy="1652171"/>
          </a:xfrm>
        </p:grpSpPr>
        <p:pic>
          <p:nvPicPr>
            <p:cNvPr id="7" name="Picture 6">
              <a:extLst>
                <a:ext uri="{FF2B5EF4-FFF2-40B4-BE49-F238E27FC236}">
                  <a16:creationId xmlns:a16="http://schemas.microsoft.com/office/drawing/2014/main" id="{777E2148-A221-AA06-AAD0-0410E93AE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37"/>
            <a:stretch>
              <a:fillRect/>
            </a:stretch>
          </p:blipFill>
          <p:spPr bwMode="auto">
            <a:xfrm>
              <a:off x="2866588" y="3689350"/>
              <a:ext cx="1468069" cy="1255266"/>
            </a:xfrm>
            <a:prstGeom prst="rect">
              <a:avLst/>
            </a:prstGeom>
            <a:no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3795F27F-17C0-B7D2-CD5E-FB7971ED0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907" y="3850490"/>
              <a:ext cx="1009180" cy="1488329"/>
            </a:xfrm>
            <a:prstGeom prst="rect">
              <a:avLst/>
            </a:prstGeom>
            <a:noFill/>
            <a:ln>
              <a:noFill/>
            </a:ln>
            <a:effectLst/>
            <a:extLst>
              <a:ext uri="{909E8E84-426E-40dd-AFC4-6F175D3DCCD1}">
                <a14:hiddenFill xmlns:mc="http://schemas.openxmlformats.org/markup-compatibility/2006" xmlns="" xmlns:a14="http://schemas.microsoft.com/office/drawing/2010/main" xmlns:lc="http://schemas.openxmlformats.org/drawingml/2006/lockedCanvas">
                  <a:solidFill>
                    <a:schemeClr val="accent1"/>
                  </a:solidFill>
                </a14:hiddenFill>
              </a:ext>
              <a:ext uri="{91240B29-F687-4f45-9708-019B960494DF}">
                <a14:hiddenLine xmlns:mc="http://schemas.openxmlformats.org/markup-compatibility/2006"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mc="http://schemas.openxmlformats.org/markup-compatibility/2006" xmlns="" xmlns:a14="http://schemas.microsoft.com/office/drawing/2010/main" xmlns:lc="http://schemas.openxmlformats.org/drawingml/2006/lockedCanvas">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BF1E8234-B63F-8032-8533-77ECA7528F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1680" y="3847789"/>
              <a:ext cx="1009180" cy="1493732"/>
            </a:xfrm>
            <a:prstGeom prst="rect">
              <a:avLst/>
            </a:prstGeom>
            <a:noFill/>
            <a:ln>
              <a:noFill/>
            </a:ln>
            <a:effectLst/>
            <a:extLst>
              <a:ext uri="{909E8E84-426E-40dd-AFC4-6F175D3DCCD1}">
                <a14:hiddenFill xmlns:mc="http://schemas.openxmlformats.org/markup-compatibility/2006" xmlns="" xmlns:a14="http://schemas.microsoft.com/office/drawing/2010/main" xmlns:lc="http://schemas.openxmlformats.org/drawingml/2006/lockedCanvas">
                  <a:solidFill>
                    <a:schemeClr val="accent1"/>
                  </a:solidFill>
                </a14:hiddenFill>
              </a:ext>
              <a:ext uri="{91240B29-F687-4f45-9708-019B960494DF}">
                <a14:hiddenLine xmlns:mc="http://schemas.openxmlformats.org/markup-compatibility/2006"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mc="http://schemas.openxmlformats.org/markup-compatibility/2006" xmlns="" xmlns:a14="http://schemas.microsoft.com/office/drawing/2010/main" xmlns:lc="http://schemas.openxmlformats.org/drawingml/2006/lockedCanvas">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99217A5D-FD48-8F42-8022-6D4C64FD79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1241" y="3821567"/>
              <a:ext cx="1009180" cy="1493732"/>
            </a:xfrm>
            <a:prstGeom prst="rect">
              <a:avLst/>
            </a:prstGeom>
            <a:noFill/>
            <a:ln>
              <a:noFill/>
            </a:ln>
            <a:effectLst/>
            <a:extLst>
              <a:ext uri="{909E8E84-426E-40dd-AFC4-6F175D3DCCD1}">
                <a14:hiddenFill xmlns:mc="http://schemas.openxmlformats.org/markup-compatibility/2006" xmlns="" xmlns:a14="http://schemas.microsoft.com/office/drawing/2010/main" xmlns:lc="http://schemas.openxmlformats.org/drawingml/2006/lockedCanvas">
                  <a:solidFill>
                    <a:schemeClr val="accent1"/>
                  </a:solidFill>
                </a14:hiddenFill>
              </a:ext>
              <a:ext uri="{91240B29-F687-4f45-9708-019B960494DF}">
                <a14:hiddenLine xmlns:mc="http://schemas.openxmlformats.org/markup-compatibility/2006"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mc="http://schemas.openxmlformats.org/markup-compatibility/2006" xmlns="" xmlns:a14="http://schemas.microsoft.com/office/drawing/2010/main" xmlns:lc="http://schemas.openxmlformats.org/drawingml/2006/lockedCanvas">
                  <a:effectLst>
                    <a:outerShdw dist="35921" dir="2700000" algn="ctr" rotWithShape="0">
                      <a:schemeClr val="bg2"/>
                    </a:outerShdw>
                  </a:effectLst>
                </a14:hiddenEffects>
              </a:ext>
            </a:extLst>
          </p:spPr>
        </p:pic>
        <p:sp>
          <p:nvSpPr>
            <p:cNvPr id="11" name="Arrows_Fill_40">
              <a:extLst>
                <a:ext uri="{FF2B5EF4-FFF2-40B4-BE49-F238E27FC236}">
                  <a16:creationId xmlns:a16="http://schemas.microsoft.com/office/drawing/2014/main" id="{39F6B7E2-763B-1533-42C6-C89EE64BF284}"/>
                </a:ext>
              </a:extLst>
            </p:cNvPr>
            <p:cNvSpPr>
              <a:spLocks noChangeAspect="1" noEditPoints="1"/>
            </p:cNvSpPr>
            <p:nvPr/>
          </p:nvSpPr>
          <p:spPr bwMode="auto">
            <a:xfrm>
              <a:off x="7953931" y="4088382"/>
              <a:ext cx="478935" cy="4572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39 w 512"/>
                <a:gd name="T11" fmla="*/ 267 h 512"/>
                <a:gd name="T12" fmla="*/ 128 w 512"/>
                <a:gd name="T13" fmla="*/ 256 h 512"/>
                <a:gd name="T14" fmla="*/ 256 w 512"/>
                <a:gd name="T15" fmla="*/ 128 h 512"/>
                <a:gd name="T16" fmla="*/ 331 w 512"/>
                <a:gd name="T17" fmla="*/ 153 h 512"/>
                <a:gd name="T18" fmla="*/ 331 w 512"/>
                <a:gd name="T19" fmla="*/ 128 h 512"/>
                <a:gd name="T20" fmla="*/ 341 w 512"/>
                <a:gd name="T21" fmla="*/ 118 h 512"/>
                <a:gd name="T22" fmla="*/ 352 w 512"/>
                <a:gd name="T23" fmla="*/ 128 h 512"/>
                <a:gd name="T24" fmla="*/ 352 w 512"/>
                <a:gd name="T25" fmla="*/ 182 h 512"/>
                <a:gd name="T26" fmla="*/ 341 w 512"/>
                <a:gd name="T27" fmla="*/ 192 h 512"/>
                <a:gd name="T28" fmla="*/ 288 w 512"/>
                <a:gd name="T29" fmla="*/ 192 h 512"/>
                <a:gd name="T30" fmla="*/ 277 w 512"/>
                <a:gd name="T31" fmla="*/ 182 h 512"/>
                <a:gd name="T32" fmla="*/ 288 w 512"/>
                <a:gd name="T33" fmla="*/ 171 h 512"/>
                <a:gd name="T34" fmla="*/ 320 w 512"/>
                <a:gd name="T35" fmla="*/ 171 h 512"/>
                <a:gd name="T36" fmla="*/ 256 w 512"/>
                <a:gd name="T37" fmla="*/ 150 h 512"/>
                <a:gd name="T38" fmla="*/ 149 w 512"/>
                <a:gd name="T39" fmla="*/ 256 h 512"/>
                <a:gd name="T40" fmla="*/ 139 w 512"/>
                <a:gd name="T41" fmla="*/ 267 h 512"/>
                <a:gd name="T42" fmla="*/ 256 w 512"/>
                <a:gd name="T43" fmla="*/ 384 h 512"/>
                <a:gd name="T44" fmla="*/ 181 w 512"/>
                <a:gd name="T45" fmla="*/ 360 h 512"/>
                <a:gd name="T46" fmla="*/ 181 w 512"/>
                <a:gd name="T47" fmla="*/ 384 h 512"/>
                <a:gd name="T48" fmla="*/ 171 w 512"/>
                <a:gd name="T49" fmla="*/ 395 h 512"/>
                <a:gd name="T50" fmla="*/ 160 w 512"/>
                <a:gd name="T51" fmla="*/ 384 h 512"/>
                <a:gd name="T52" fmla="*/ 160 w 512"/>
                <a:gd name="T53" fmla="*/ 331 h 512"/>
                <a:gd name="T54" fmla="*/ 171 w 512"/>
                <a:gd name="T55" fmla="*/ 320 h 512"/>
                <a:gd name="T56" fmla="*/ 224 w 512"/>
                <a:gd name="T57" fmla="*/ 320 h 512"/>
                <a:gd name="T58" fmla="*/ 235 w 512"/>
                <a:gd name="T59" fmla="*/ 331 h 512"/>
                <a:gd name="T60" fmla="*/ 224 w 512"/>
                <a:gd name="T61" fmla="*/ 342 h 512"/>
                <a:gd name="T62" fmla="*/ 192 w 512"/>
                <a:gd name="T63" fmla="*/ 342 h 512"/>
                <a:gd name="T64" fmla="*/ 256 w 512"/>
                <a:gd name="T65" fmla="*/ 363 h 512"/>
                <a:gd name="T66" fmla="*/ 363 w 512"/>
                <a:gd name="T67" fmla="*/ 256 h 512"/>
                <a:gd name="T68" fmla="*/ 373 w 512"/>
                <a:gd name="T69" fmla="*/ 246 h 512"/>
                <a:gd name="T70" fmla="*/ 384 w 512"/>
                <a:gd name="T71" fmla="*/ 256 h 512"/>
                <a:gd name="T72" fmla="*/ 256 w 512"/>
                <a:gd name="T73" fmla="*/ 38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139" y="267"/>
                  </a:moveTo>
                  <a:cubicBezTo>
                    <a:pt x="133" y="267"/>
                    <a:pt x="128" y="262"/>
                    <a:pt x="128" y="256"/>
                  </a:cubicBezTo>
                  <a:cubicBezTo>
                    <a:pt x="128" y="186"/>
                    <a:pt x="185" y="128"/>
                    <a:pt x="256" y="128"/>
                  </a:cubicBezTo>
                  <a:cubicBezTo>
                    <a:pt x="283" y="128"/>
                    <a:pt x="309" y="137"/>
                    <a:pt x="331" y="153"/>
                  </a:cubicBezTo>
                  <a:cubicBezTo>
                    <a:pt x="331" y="128"/>
                    <a:pt x="331" y="128"/>
                    <a:pt x="331" y="128"/>
                  </a:cubicBezTo>
                  <a:cubicBezTo>
                    <a:pt x="331" y="122"/>
                    <a:pt x="335" y="118"/>
                    <a:pt x="341" y="118"/>
                  </a:cubicBezTo>
                  <a:cubicBezTo>
                    <a:pt x="347" y="118"/>
                    <a:pt x="352" y="122"/>
                    <a:pt x="352" y="128"/>
                  </a:cubicBezTo>
                  <a:cubicBezTo>
                    <a:pt x="352" y="182"/>
                    <a:pt x="352" y="182"/>
                    <a:pt x="352" y="182"/>
                  </a:cubicBezTo>
                  <a:cubicBezTo>
                    <a:pt x="352" y="188"/>
                    <a:pt x="347" y="192"/>
                    <a:pt x="341" y="192"/>
                  </a:cubicBezTo>
                  <a:cubicBezTo>
                    <a:pt x="288" y="192"/>
                    <a:pt x="288" y="192"/>
                    <a:pt x="288" y="192"/>
                  </a:cubicBezTo>
                  <a:cubicBezTo>
                    <a:pt x="282" y="192"/>
                    <a:pt x="277" y="188"/>
                    <a:pt x="277" y="182"/>
                  </a:cubicBezTo>
                  <a:cubicBezTo>
                    <a:pt x="277" y="176"/>
                    <a:pt x="282" y="171"/>
                    <a:pt x="288" y="171"/>
                  </a:cubicBezTo>
                  <a:cubicBezTo>
                    <a:pt x="320" y="171"/>
                    <a:pt x="320" y="171"/>
                    <a:pt x="320" y="171"/>
                  </a:cubicBezTo>
                  <a:cubicBezTo>
                    <a:pt x="302" y="157"/>
                    <a:pt x="279" y="150"/>
                    <a:pt x="256" y="150"/>
                  </a:cubicBezTo>
                  <a:cubicBezTo>
                    <a:pt x="197" y="150"/>
                    <a:pt x="149" y="198"/>
                    <a:pt x="149" y="256"/>
                  </a:cubicBezTo>
                  <a:cubicBezTo>
                    <a:pt x="149" y="262"/>
                    <a:pt x="145" y="267"/>
                    <a:pt x="139" y="267"/>
                  </a:cubicBezTo>
                  <a:close/>
                  <a:moveTo>
                    <a:pt x="256" y="384"/>
                  </a:moveTo>
                  <a:cubicBezTo>
                    <a:pt x="229" y="384"/>
                    <a:pt x="203" y="376"/>
                    <a:pt x="181" y="360"/>
                  </a:cubicBezTo>
                  <a:cubicBezTo>
                    <a:pt x="181" y="384"/>
                    <a:pt x="181" y="384"/>
                    <a:pt x="181" y="384"/>
                  </a:cubicBezTo>
                  <a:cubicBezTo>
                    <a:pt x="181" y="390"/>
                    <a:pt x="177" y="395"/>
                    <a:pt x="171" y="395"/>
                  </a:cubicBezTo>
                  <a:cubicBezTo>
                    <a:pt x="165" y="395"/>
                    <a:pt x="160" y="390"/>
                    <a:pt x="160" y="384"/>
                  </a:cubicBezTo>
                  <a:cubicBezTo>
                    <a:pt x="160" y="331"/>
                    <a:pt x="160" y="331"/>
                    <a:pt x="160" y="331"/>
                  </a:cubicBezTo>
                  <a:cubicBezTo>
                    <a:pt x="160" y="325"/>
                    <a:pt x="165" y="320"/>
                    <a:pt x="171" y="320"/>
                  </a:cubicBezTo>
                  <a:cubicBezTo>
                    <a:pt x="224" y="320"/>
                    <a:pt x="224" y="320"/>
                    <a:pt x="224" y="320"/>
                  </a:cubicBezTo>
                  <a:cubicBezTo>
                    <a:pt x="230" y="320"/>
                    <a:pt x="235" y="325"/>
                    <a:pt x="235" y="331"/>
                  </a:cubicBezTo>
                  <a:cubicBezTo>
                    <a:pt x="235" y="337"/>
                    <a:pt x="230" y="342"/>
                    <a:pt x="224" y="342"/>
                  </a:cubicBezTo>
                  <a:cubicBezTo>
                    <a:pt x="192" y="342"/>
                    <a:pt x="192" y="342"/>
                    <a:pt x="192" y="342"/>
                  </a:cubicBezTo>
                  <a:cubicBezTo>
                    <a:pt x="210" y="355"/>
                    <a:pt x="233" y="363"/>
                    <a:pt x="256" y="363"/>
                  </a:cubicBezTo>
                  <a:cubicBezTo>
                    <a:pt x="315" y="363"/>
                    <a:pt x="363" y="315"/>
                    <a:pt x="363" y="256"/>
                  </a:cubicBezTo>
                  <a:cubicBezTo>
                    <a:pt x="363" y="250"/>
                    <a:pt x="367" y="246"/>
                    <a:pt x="373" y="246"/>
                  </a:cubicBezTo>
                  <a:cubicBezTo>
                    <a:pt x="379" y="246"/>
                    <a:pt x="384" y="250"/>
                    <a:pt x="384" y="256"/>
                  </a:cubicBezTo>
                  <a:cubicBezTo>
                    <a:pt x="384" y="327"/>
                    <a:pt x="327" y="384"/>
                    <a:pt x="256" y="384"/>
                  </a:cubicBezTo>
                  <a:close/>
                </a:path>
              </a:pathLst>
            </a:custGeom>
            <a:solidFill>
              <a:srgbClr val="008080">
                <a:lumMod val="7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rgbClr val="262626"/>
                  </a:solidFill>
                  <a:latin typeface="Open Sans"/>
                </a:defRPr>
              </a:lvl1pPr>
              <a:lvl2pPr marL="457200" algn="l" defTabSz="914400" rtl="0" eaLnBrk="1" latinLnBrk="0" hangingPunct="1">
                <a:defRPr sz="1800" kern="1200">
                  <a:solidFill>
                    <a:srgbClr val="262626"/>
                  </a:solidFill>
                  <a:latin typeface="Open Sans"/>
                </a:defRPr>
              </a:lvl2pPr>
              <a:lvl3pPr marL="914400" algn="l" defTabSz="914400" rtl="0" eaLnBrk="1" latinLnBrk="0" hangingPunct="1">
                <a:defRPr sz="1800" kern="1200">
                  <a:solidFill>
                    <a:srgbClr val="262626"/>
                  </a:solidFill>
                  <a:latin typeface="Open Sans"/>
                </a:defRPr>
              </a:lvl3pPr>
              <a:lvl4pPr marL="1371600" algn="l" defTabSz="914400" rtl="0" eaLnBrk="1" latinLnBrk="0" hangingPunct="1">
                <a:defRPr sz="1800" kern="1200">
                  <a:solidFill>
                    <a:srgbClr val="262626"/>
                  </a:solidFill>
                  <a:latin typeface="Open Sans"/>
                </a:defRPr>
              </a:lvl4pPr>
              <a:lvl5pPr marL="1828800" algn="l" defTabSz="914400" rtl="0" eaLnBrk="1" latinLnBrk="0" hangingPunct="1">
                <a:defRPr sz="1800" kern="1200">
                  <a:solidFill>
                    <a:srgbClr val="262626"/>
                  </a:solidFill>
                  <a:latin typeface="Open Sans"/>
                </a:defRPr>
              </a:lvl5pPr>
              <a:lvl6pPr marL="2286000" algn="l" defTabSz="914400" rtl="0" eaLnBrk="1" latinLnBrk="0" hangingPunct="1">
                <a:defRPr sz="1800" kern="1200">
                  <a:solidFill>
                    <a:srgbClr val="262626"/>
                  </a:solidFill>
                  <a:latin typeface="Open Sans"/>
                </a:defRPr>
              </a:lvl6pPr>
              <a:lvl7pPr marL="2743200" algn="l" defTabSz="914400" rtl="0" eaLnBrk="1" latinLnBrk="0" hangingPunct="1">
                <a:defRPr sz="1800" kern="1200">
                  <a:solidFill>
                    <a:srgbClr val="262626"/>
                  </a:solidFill>
                  <a:latin typeface="Open Sans"/>
                </a:defRPr>
              </a:lvl7pPr>
              <a:lvl8pPr marL="3200400" algn="l" defTabSz="914400" rtl="0" eaLnBrk="1" latinLnBrk="0" hangingPunct="1">
                <a:defRPr sz="1800" kern="1200">
                  <a:solidFill>
                    <a:srgbClr val="262626"/>
                  </a:solidFill>
                  <a:latin typeface="Open Sans"/>
                </a:defRPr>
              </a:lvl8pPr>
              <a:lvl9pPr marL="3657600" algn="l" defTabSz="914400" rtl="0" eaLnBrk="1" latinLnBrk="0" hangingPunct="1">
                <a:defRPr sz="1800" kern="1200">
                  <a:solidFill>
                    <a:srgbClr val="262626"/>
                  </a:solidFill>
                  <a:latin typeface="Open Sans"/>
                </a:defRPr>
              </a:lvl9pPr>
            </a:lstStyle>
            <a:p>
              <a:endParaRPr lang="en-US" sz="1200" dirty="0"/>
            </a:p>
          </p:txBody>
        </p:sp>
        <p:sp>
          <p:nvSpPr>
            <p:cNvPr id="12" name="Arrows_Fill_40">
              <a:extLst>
                <a:ext uri="{FF2B5EF4-FFF2-40B4-BE49-F238E27FC236}">
                  <a16:creationId xmlns:a16="http://schemas.microsoft.com/office/drawing/2014/main" id="{C0209E64-B48B-232B-6D6C-D8DFB6109F66}"/>
                </a:ext>
              </a:extLst>
            </p:cNvPr>
            <p:cNvSpPr>
              <a:spLocks noChangeAspect="1" noEditPoints="1"/>
            </p:cNvSpPr>
            <p:nvPr/>
          </p:nvSpPr>
          <p:spPr bwMode="auto">
            <a:xfrm>
              <a:off x="6191167" y="4088382"/>
              <a:ext cx="478935" cy="4572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39 w 512"/>
                <a:gd name="T11" fmla="*/ 267 h 512"/>
                <a:gd name="T12" fmla="*/ 128 w 512"/>
                <a:gd name="T13" fmla="*/ 256 h 512"/>
                <a:gd name="T14" fmla="*/ 256 w 512"/>
                <a:gd name="T15" fmla="*/ 128 h 512"/>
                <a:gd name="T16" fmla="*/ 331 w 512"/>
                <a:gd name="T17" fmla="*/ 153 h 512"/>
                <a:gd name="T18" fmla="*/ 331 w 512"/>
                <a:gd name="T19" fmla="*/ 128 h 512"/>
                <a:gd name="T20" fmla="*/ 341 w 512"/>
                <a:gd name="T21" fmla="*/ 118 h 512"/>
                <a:gd name="T22" fmla="*/ 352 w 512"/>
                <a:gd name="T23" fmla="*/ 128 h 512"/>
                <a:gd name="T24" fmla="*/ 352 w 512"/>
                <a:gd name="T25" fmla="*/ 182 h 512"/>
                <a:gd name="T26" fmla="*/ 341 w 512"/>
                <a:gd name="T27" fmla="*/ 192 h 512"/>
                <a:gd name="T28" fmla="*/ 288 w 512"/>
                <a:gd name="T29" fmla="*/ 192 h 512"/>
                <a:gd name="T30" fmla="*/ 277 w 512"/>
                <a:gd name="T31" fmla="*/ 182 h 512"/>
                <a:gd name="T32" fmla="*/ 288 w 512"/>
                <a:gd name="T33" fmla="*/ 171 h 512"/>
                <a:gd name="T34" fmla="*/ 320 w 512"/>
                <a:gd name="T35" fmla="*/ 171 h 512"/>
                <a:gd name="T36" fmla="*/ 256 w 512"/>
                <a:gd name="T37" fmla="*/ 150 h 512"/>
                <a:gd name="T38" fmla="*/ 149 w 512"/>
                <a:gd name="T39" fmla="*/ 256 h 512"/>
                <a:gd name="T40" fmla="*/ 139 w 512"/>
                <a:gd name="T41" fmla="*/ 267 h 512"/>
                <a:gd name="T42" fmla="*/ 256 w 512"/>
                <a:gd name="T43" fmla="*/ 384 h 512"/>
                <a:gd name="T44" fmla="*/ 181 w 512"/>
                <a:gd name="T45" fmla="*/ 360 h 512"/>
                <a:gd name="T46" fmla="*/ 181 w 512"/>
                <a:gd name="T47" fmla="*/ 384 h 512"/>
                <a:gd name="T48" fmla="*/ 171 w 512"/>
                <a:gd name="T49" fmla="*/ 395 h 512"/>
                <a:gd name="T50" fmla="*/ 160 w 512"/>
                <a:gd name="T51" fmla="*/ 384 h 512"/>
                <a:gd name="T52" fmla="*/ 160 w 512"/>
                <a:gd name="T53" fmla="*/ 331 h 512"/>
                <a:gd name="T54" fmla="*/ 171 w 512"/>
                <a:gd name="T55" fmla="*/ 320 h 512"/>
                <a:gd name="T56" fmla="*/ 224 w 512"/>
                <a:gd name="T57" fmla="*/ 320 h 512"/>
                <a:gd name="T58" fmla="*/ 235 w 512"/>
                <a:gd name="T59" fmla="*/ 331 h 512"/>
                <a:gd name="T60" fmla="*/ 224 w 512"/>
                <a:gd name="T61" fmla="*/ 342 h 512"/>
                <a:gd name="T62" fmla="*/ 192 w 512"/>
                <a:gd name="T63" fmla="*/ 342 h 512"/>
                <a:gd name="T64" fmla="*/ 256 w 512"/>
                <a:gd name="T65" fmla="*/ 363 h 512"/>
                <a:gd name="T66" fmla="*/ 363 w 512"/>
                <a:gd name="T67" fmla="*/ 256 h 512"/>
                <a:gd name="T68" fmla="*/ 373 w 512"/>
                <a:gd name="T69" fmla="*/ 246 h 512"/>
                <a:gd name="T70" fmla="*/ 384 w 512"/>
                <a:gd name="T71" fmla="*/ 256 h 512"/>
                <a:gd name="T72" fmla="*/ 256 w 512"/>
                <a:gd name="T73" fmla="*/ 38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139" y="267"/>
                  </a:moveTo>
                  <a:cubicBezTo>
                    <a:pt x="133" y="267"/>
                    <a:pt x="128" y="262"/>
                    <a:pt x="128" y="256"/>
                  </a:cubicBezTo>
                  <a:cubicBezTo>
                    <a:pt x="128" y="186"/>
                    <a:pt x="185" y="128"/>
                    <a:pt x="256" y="128"/>
                  </a:cubicBezTo>
                  <a:cubicBezTo>
                    <a:pt x="283" y="128"/>
                    <a:pt x="309" y="137"/>
                    <a:pt x="331" y="153"/>
                  </a:cubicBezTo>
                  <a:cubicBezTo>
                    <a:pt x="331" y="128"/>
                    <a:pt x="331" y="128"/>
                    <a:pt x="331" y="128"/>
                  </a:cubicBezTo>
                  <a:cubicBezTo>
                    <a:pt x="331" y="122"/>
                    <a:pt x="335" y="118"/>
                    <a:pt x="341" y="118"/>
                  </a:cubicBezTo>
                  <a:cubicBezTo>
                    <a:pt x="347" y="118"/>
                    <a:pt x="352" y="122"/>
                    <a:pt x="352" y="128"/>
                  </a:cubicBezTo>
                  <a:cubicBezTo>
                    <a:pt x="352" y="182"/>
                    <a:pt x="352" y="182"/>
                    <a:pt x="352" y="182"/>
                  </a:cubicBezTo>
                  <a:cubicBezTo>
                    <a:pt x="352" y="188"/>
                    <a:pt x="347" y="192"/>
                    <a:pt x="341" y="192"/>
                  </a:cubicBezTo>
                  <a:cubicBezTo>
                    <a:pt x="288" y="192"/>
                    <a:pt x="288" y="192"/>
                    <a:pt x="288" y="192"/>
                  </a:cubicBezTo>
                  <a:cubicBezTo>
                    <a:pt x="282" y="192"/>
                    <a:pt x="277" y="188"/>
                    <a:pt x="277" y="182"/>
                  </a:cubicBezTo>
                  <a:cubicBezTo>
                    <a:pt x="277" y="176"/>
                    <a:pt x="282" y="171"/>
                    <a:pt x="288" y="171"/>
                  </a:cubicBezTo>
                  <a:cubicBezTo>
                    <a:pt x="320" y="171"/>
                    <a:pt x="320" y="171"/>
                    <a:pt x="320" y="171"/>
                  </a:cubicBezTo>
                  <a:cubicBezTo>
                    <a:pt x="302" y="157"/>
                    <a:pt x="279" y="150"/>
                    <a:pt x="256" y="150"/>
                  </a:cubicBezTo>
                  <a:cubicBezTo>
                    <a:pt x="197" y="150"/>
                    <a:pt x="149" y="198"/>
                    <a:pt x="149" y="256"/>
                  </a:cubicBezTo>
                  <a:cubicBezTo>
                    <a:pt x="149" y="262"/>
                    <a:pt x="145" y="267"/>
                    <a:pt x="139" y="267"/>
                  </a:cubicBezTo>
                  <a:close/>
                  <a:moveTo>
                    <a:pt x="256" y="384"/>
                  </a:moveTo>
                  <a:cubicBezTo>
                    <a:pt x="229" y="384"/>
                    <a:pt x="203" y="376"/>
                    <a:pt x="181" y="360"/>
                  </a:cubicBezTo>
                  <a:cubicBezTo>
                    <a:pt x="181" y="384"/>
                    <a:pt x="181" y="384"/>
                    <a:pt x="181" y="384"/>
                  </a:cubicBezTo>
                  <a:cubicBezTo>
                    <a:pt x="181" y="390"/>
                    <a:pt x="177" y="395"/>
                    <a:pt x="171" y="395"/>
                  </a:cubicBezTo>
                  <a:cubicBezTo>
                    <a:pt x="165" y="395"/>
                    <a:pt x="160" y="390"/>
                    <a:pt x="160" y="384"/>
                  </a:cubicBezTo>
                  <a:cubicBezTo>
                    <a:pt x="160" y="331"/>
                    <a:pt x="160" y="331"/>
                    <a:pt x="160" y="331"/>
                  </a:cubicBezTo>
                  <a:cubicBezTo>
                    <a:pt x="160" y="325"/>
                    <a:pt x="165" y="320"/>
                    <a:pt x="171" y="320"/>
                  </a:cubicBezTo>
                  <a:cubicBezTo>
                    <a:pt x="224" y="320"/>
                    <a:pt x="224" y="320"/>
                    <a:pt x="224" y="320"/>
                  </a:cubicBezTo>
                  <a:cubicBezTo>
                    <a:pt x="230" y="320"/>
                    <a:pt x="235" y="325"/>
                    <a:pt x="235" y="331"/>
                  </a:cubicBezTo>
                  <a:cubicBezTo>
                    <a:pt x="235" y="337"/>
                    <a:pt x="230" y="342"/>
                    <a:pt x="224" y="342"/>
                  </a:cubicBezTo>
                  <a:cubicBezTo>
                    <a:pt x="192" y="342"/>
                    <a:pt x="192" y="342"/>
                    <a:pt x="192" y="342"/>
                  </a:cubicBezTo>
                  <a:cubicBezTo>
                    <a:pt x="210" y="355"/>
                    <a:pt x="233" y="363"/>
                    <a:pt x="256" y="363"/>
                  </a:cubicBezTo>
                  <a:cubicBezTo>
                    <a:pt x="315" y="363"/>
                    <a:pt x="363" y="315"/>
                    <a:pt x="363" y="256"/>
                  </a:cubicBezTo>
                  <a:cubicBezTo>
                    <a:pt x="363" y="250"/>
                    <a:pt x="367" y="246"/>
                    <a:pt x="373" y="246"/>
                  </a:cubicBezTo>
                  <a:cubicBezTo>
                    <a:pt x="379" y="246"/>
                    <a:pt x="384" y="250"/>
                    <a:pt x="384" y="256"/>
                  </a:cubicBezTo>
                  <a:cubicBezTo>
                    <a:pt x="384" y="327"/>
                    <a:pt x="327" y="384"/>
                    <a:pt x="256" y="384"/>
                  </a:cubicBezTo>
                  <a:close/>
                </a:path>
              </a:pathLst>
            </a:custGeom>
            <a:solidFill>
              <a:srgbClr val="008080">
                <a:lumMod val="7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rgbClr val="262626"/>
                  </a:solidFill>
                  <a:latin typeface="Open Sans"/>
                </a:defRPr>
              </a:lvl1pPr>
              <a:lvl2pPr marL="457200" algn="l" defTabSz="914400" rtl="0" eaLnBrk="1" latinLnBrk="0" hangingPunct="1">
                <a:defRPr sz="1800" kern="1200">
                  <a:solidFill>
                    <a:srgbClr val="262626"/>
                  </a:solidFill>
                  <a:latin typeface="Open Sans"/>
                </a:defRPr>
              </a:lvl2pPr>
              <a:lvl3pPr marL="914400" algn="l" defTabSz="914400" rtl="0" eaLnBrk="1" latinLnBrk="0" hangingPunct="1">
                <a:defRPr sz="1800" kern="1200">
                  <a:solidFill>
                    <a:srgbClr val="262626"/>
                  </a:solidFill>
                  <a:latin typeface="Open Sans"/>
                </a:defRPr>
              </a:lvl3pPr>
              <a:lvl4pPr marL="1371600" algn="l" defTabSz="914400" rtl="0" eaLnBrk="1" latinLnBrk="0" hangingPunct="1">
                <a:defRPr sz="1800" kern="1200">
                  <a:solidFill>
                    <a:srgbClr val="262626"/>
                  </a:solidFill>
                  <a:latin typeface="Open Sans"/>
                </a:defRPr>
              </a:lvl4pPr>
              <a:lvl5pPr marL="1828800" algn="l" defTabSz="914400" rtl="0" eaLnBrk="1" latinLnBrk="0" hangingPunct="1">
                <a:defRPr sz="1800" kern="1200">
                  <a:solidFill>
                    <a:srgbClr val="262626"/>
                  </a:solidFill>
                  <a:latin typeface="Open Sans"/>
                </a:defRPr>
              </a:lvl5pPr>
              <a:lvl6pPr marL="2286000" algn="l" defTabSz="914400" rtl="0" eaLnBrk="1" latinLnBrk="0" hangingPunct="1">
                <a:defRPr sz="1800" kern="1200">
                  <a:solidFill>
                    <a:srgbClr val="262626"/>
                  </a:solidFill>
                  <a:latin typeface="Open Sans"/>
                </a:defRPr>
              </a:lvl6pPr>
              <a:lvl7pPr marL="2743200" algn="l" defTabSz="914400" rtl="0" eaLnBrk="1" latinLnBrk="0" hangingPunct="1">
                <a:defRPr sz="1800" kern="1200">
                  <a:solidFill>
                    <a:srgbClr val="262626"/>
                  </a:solidFill>
                  <a:latin typeface="Open Sans"/>
                </a:defRPr>
              </a:lvl7pPr>
              <a:lvl8pPr marL="3200400" algn="l" defTabSz="914400" rtl="0" eaLnBrk="1" latinLnBrk="0" hangingPunct="1">
                <a:defRPr sz="1800" kern="1200">
                  <a:solidFill>
                    <a:srgbClr val="262626"/>
                  </a:solidFill>
                  <a:latin typeface="Open Sans"/>
                </a:defRPr>
              </a:lvl8pPr>
              <a:lvl9pPr marL="3657600" algn="l" defTabSz="914400" rtl="0" eaLnBrk="1" latinLnBrk="0" hangingPunct="1">
                <a:defRPr sz="1800" kern="1200">
                  <a:solidFill>
                    <a:srgbClr val="262626"/>
                  </a:solidFill>
                  <a:latin typeface="Open Sans"/>
                </a:defRPr>
              </a:lvl9pPr>
            </a:lstStyle>
            <a:p>
              <a:endParaRPr lang="en-US" sz="1200" dirty="0"/>
            </a:p>
          </p:txBody>
        </p:sp>
        <p:sp>
          <p:nvSpPr>
            <p:cNvPr id="13" name="TextBox 220">
              <a:extLst>
                <a:ext uri="{FF2B5EF4-FFF2-40B4-BE49-F238E27FC236}">
                  <a16:creationId xmlns:a16="http://schemas.microsoft.com/office/drawing/2014/main" id="{210B6A90-C13D-8D77-835F-2850B4F18E74}"/>
                </a:ext>
              </a:extLst>
            </p:cNvPr>
            <p:cNvSpPr txBox="1"/>
            <p:nvPr/>
          </p:nvSpPr>
          <p:spPr>
            <a:xfrm>
              <a:off x="1533464" y="4207028"/>
              <a:ext cx="1333124" cy="338554"/>
            </a:xfrm>
            <a:prstGeom prst="rect">
              <a:avLst/>
            </a:prstGeom>
            <a:noFill/>
          </p:spPr>
          <p:txBody>
            <a:bodyPr wrap="square" rtlCol="0">
              <a:spAutoFit/>
            </a:bodyPr>
            <a:lstStyle>
              <a:defPPr>
                <a:defRPr lang="en-US"/>
              </a:defPPr>
              <a:lvl1pPr marL="0" algn="l" defTabSz="914400" rtl="0" eaLnBrk="1" latinLnBrk="0" hangingPunct="1">
                <a:defRPr sz="1800" kern="1200">
                  <a:solidFill>
                    <a:srgbClr val="262626"/>
                  </a:solidFill>
                  <a:latin typeface="Open Sans"/>
                </a:defRPr>
              </a:lvl1pPr>
              <a:lvl2pPr marL="457200" algn="l" defTabSz="914400" rtl="0" eaLnBrk="1" latinLnBrk="0" hangingPunct="1">
                <a:defRPr sz="1800" kern="1200">
                  <a:solidFill>
                    <a:srgbClr val="262626"/>
                  </a:solidFill>
                  <a:latin typeface="Open Sans"/>
                </a:defRPr>
              </a:lvl2pPr>
              <a:lvl3pPr marL="914400" algn="l" defTabSz="914400" rtl="0" eaLnBrk="1" latinLnBrk="0" hangingPunct="1">
                <a:defRPr sz="1800" kern="1200">
                  <a:solidFill>
                    <a:srgbClr val="262626"/>
                  </a:solidFill>
                  <a:latin typeface="Open Sans"/>
                </a:defRPr>
              </a:lvl3pPr>
              <a:lvl4pPr marL="1371600" algn="l" defTabSz="914400" rtl="0" eaLnBrk="1" latinLnBrk="0" hangingPunct="1">
                <a:defRPr sz="1800" kern="1200">
                  <a:solidFill>
                    <a:srgbClr val="262626"/>
                  </a:solidFill>
                  <a:latin typeface="Open Sans"/>
                </a:defRPr>
              </a:lvl4pPr>
              <a:lvl5pPr marL="1828800" algn="l" defTabSz="914400" rtl="0" eaLnBrk="1" latinLnBrk="0" hangingPunct="1">
                <a:defRPr sz="1800" kern="1200">
                  <a:solidFill>
                    <a:srgbClr val="262626"/>
                  </a:solidFill>
                  <a:latin typeface="Open Sans"/>
                </a:defRPr>
              </a:lvl5pPr>
              <a:lvl6pPr marL="2286000" algn="l" defTabSz="914400" rtl="0" eaLnBrk="1" latinLnBrk="0" hangingPunct="1">
                <a:defRPr sz="1800" kern="1200">
                  <a:solidFill>
                    <a:srgbClr val="262626"/>
                  </a:solidFill>
                  <a:latin typeface="Open Sans"/>
                </a:defRPr>
              </a:lvl6pPr>
              <a:lvl7pPr marL="2743200" algn="l" defTabSz="914400" rtl="0" eaLnBrk="1" latinLnBrk="0" hangingPunct="1">
                <a:defRPr sz="1800" kern="1200">
                  <a:solidFill>
                    <a:srgbClr val="262626"/>
                  </a:solidFill>
                  <a:latin typeface="Open Sans"/>
                </a:defRPr>
              </a:lvl7pPr>
              <a:lvl8pPr marL="3200400" algn="l" defTabSz="914400" rtl="0" eaLnBrk="1" latinLnBrk="0" hangingPunct="1">
                <a:defRPr sz="1800" kern="1200">
                  <a:solidFill>
                    <a:srgbClr val="262626"/>
                  </a:solidFill>
                  <a:latin typeface="Open Sans"/>
                </a:defRPr>
              </a:lvl8pPr>
              <a:lvl9pPr marL="3657600" algn="l" defTabSz="914400" rtl="0" eaLnBrk="1" latinLnBrk="0" hangingPunct="1">
                <a:defRPr sz="1800" kern="1200">
                  <a:solidFill>
                    <a:srgbClr val="262626"/>
                  </a:solidFill>
                  <a:latin typeface="Open Sans"/>
                </a:defRPr>
              </a:lvl9pPr>
            </a:lstStyle>
            <a:p>
              <a:pPr>
                <a:spcBef>
                  <a:spcPts val="300"/>
                </a:spcBef>
                <a:spcAft>
                  <a:spcPts val="300"/>
                </a:spcAft>
              </a:pPr>
              <a:r>
                <a:rPr lang="en-US" sz="1600" b="1" dirty="0"/>
                <a:t>Iterative</a:t>
              </a:r>
              <a:endParaRPr lang="en-US" sz="1100" dirty="0"/>
            </a:p>
          </p:txBody>
        </p:sp>
      </p:grpSp>
      <p:sp>
        <p:nvSpPr>
          <p:cNvPr id="6" name="TextBox 2">
            <a:extLst>
              <a:ext uri="{FF2B5EF4-FFF2-40B4-BE49-F238E27FC236}">
                <a16:creationId xmlns:a16="http://schemas.microsoft.com/office/drawing/2014/main" id="{C37D1901-67E3-D93D-E2FE-D7073ECF5FBB}"/>
              </a:ext>
            </a:extLst>
          </p:cNvPr>
          <p:cNvSpPr txBox="1"/>
          <p:nvPr/>
        </p:nvSpPr>
        <p:spPr>
          <a:xfrm>
            <a:off x="482551" y="1301941"/>
            <a:ext cx="10854590" cy="307777"/>
          </a:xfrm>
          <a:prstGeom prst="rect">
            <a:avLst/>
          </a:prstGeom>
          <a:noFill/>
        </p:spPr>
        <p:txBody>
          <a:bodyPr wrap="square" rtlCol="0">
            <a:spAutoFit/>
          </a:bodyPr>
          <a:lstStyle>
            <a:defPPr>
              <a:defRPr lang="en-US"/>
            </a:defPPr>
            <a:lvl1pPr marL="0" algn="l" defTabSz="914400" rtl="0" eaLnBrk="1" latinLnBrk="0" hangingPunct="1">
              <a:defRPr sz="1800" kern="1200">
                <a:solidFill>
                  <a:srgbClr val="262626"/>
                </a:solidFill>
                <a:latin typeface="Open Sans"/>
              </a:defRPr>
            </a:lvl1pPr>
            <a:lvl2pPr marL="457200" algn="l" defTabSz="914400" rtl="0" eaLnBrk="1" latinLnBrk="0" hangingPunct="1">
              <a:defRPr sz="1800" kern="1200">
                <a:solidFill>
                  <a:srgbClr val="262626"/>
                </a:solidFill>
                <a:latin typeface="Open Sans"/>
              </a:defRPr>
            </a:lvl2pPr>
            <a:lvl3pPr marL="914400" algn="l" defTabSz="914400" rtl="0" eaLnBrk="1" latinLnBrk="0" hangingPunct="1">
              <a:defRPr sz="1800" kern="1200">
                <a:solidFill>
                  <a:srgbClr val="262626"/>
                </a:solidFill>
                <a:latin typeface="Open Sans"/>
              </a:defRPr>
            </a:lvl3pPr>
            <a:lvl4pPr marL="1371600" algn="l" defTabSz="914400" rtl="0" eaLnBrk="1" latinLnBrk="0" hangingPunct="1">
              <a:defRPr sz="1800" kern="1200">
                <a:solidFill>
                  <a:srgbClr val="262626"/>
                </a:solidFill>
                <a:latin typeface="Open Sans"/>
              </a:defRPr>
            </a:lvl4pPr>
            <a:lvl5pPr marL="1828800" algn="l" defTabSz="914400" rtl="0" eaLnBrk="1" latinLnBrk="0" hangingPunct="1">
              <a:defRPr sz="1800" kern="1200">
                <a:solidFill>
                  <a:srgbClr val="262626"/>
                </a:solidFill>
                <a:latin typeface="Open Sans"/>
              </a:defRPr>
            </a:lvl5pPr>
            <a:lvl6pPr marL="2286000" algn="l" defTabSz="914400" rtl="0" eaLnBrk="1" latinLnBrk="0" hangingPunct="1">
              <a:defRPr sz="1800" kern="1200">
                <a:solidFill>
                  <a:srgbClr val="262626"/>
                </a:solidFill>
                <a:latin typeface="Open Sans"/>
              </a:defRPr>
            </a:lvl6pPr>
            <a:lvl7pPr marL="2743200" algn="l" defTabSz="914400" rtl="0" eaLnBrk="1" latinLnBrk="0" hangingPunct="1">
              <a:defRPr sz="1800" kern="1200">
                <a:solidFill>
                  <a:srgbClr val="262626"/>
                </a:solidFill>
                <a:latin typeface="Open Sans"/>
              </a:defRPr>
            </a:lvl7pPr>
            <a:lvl8pPr marL="3200400" algn="l" defTabSz="914400" rtl="0" eaLnBrk="1" latinLnBrk="0" hangingPunct="1">
              <a:defRPr sz="1800" kern="1200">
                <a:solidFill>
                  <a:srgbClr val="262626"/>
                </a:solidFill>
                <a:latin typeface="Open Sans"/>
              </a:defRPr>
            </a:lvl8pPr>
            <a:lvl9pPr marL="3657600" algn="l" defTabSz="914400" rtl="0" eaLnBrk="1" latinLnBrk="0" hangingPunct="1">
              <a:defRPr sz="1800" kern="1200">
                <a:solidFill>
                  <a:srgbClr val="262626"/>
                </a:solidFill>
                <a:latin typeface="Open Sans"/>
              </a:defRPr>
            </a:lvl9pPr>
          </a:lstStyle>
          <a:p>
            <a:pPr>
              <a:spcBef>
                <a:spcPts val="300"/>
              </a:spcBef>
              <a:spcAft>
                <a:spcPts val="300"/>
              </a:spcAft>
            </a:pPr>
            <a:r>
              <a:rPr lang="en-US" sz="1400" dirty="0"/>
              <a:t>We’ll refine the design in iterations - campus feedback shapes the transformation.</a:t>
            </a:r>
          </a:p>
        </p:txBody>
      </p:sp>
    </p:spTree>
    <p:extLst>
      <p:ext uri="{BB962C8B-B14F-4D97-AF65-F5344CB8AC3E}">
        <p14:creationId xmlns:p14="http://schemas.microsoft.com/office/powerpoint/2010/main" val="144119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200BA-4AAB-6D76-9DED-5D9E0B80D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3803FB-1801-47BE-82BF-53774C7F0F41}"/>
              </a:ext>
            </a:extLst>
          </p:cNvPr>
          <p:cNvSpPr>
            <a:spLocks noGrp="1"/>
          </p:cNvSpPr>
          <p:nvPr>
            <p:ph type="title"/>
          </p:nvPr>
        </p:nvSpPr>
        <p:spPr>
          <a:xfrm>
            <a:off x="957024" y="246888"/>
            <a:ext cx="9851183" cy="1123651"/>
          </a:xfrm>
        </p:spPr>
        <p:txBody>
          <a:bodyPr/>
          <a:lstStyle/>
          <a:p>
            <a:r>
              <a:rPr lang="en-US" dirty="0">
                <a:ea typeface="Calibri" panose="020F0502020204030204" pitchFamily="34" charset="0"/>
                <a:cs typeface="Calibri" panose="020F0502020204030204" pitchFamily="34" charset="0"/>
              </a:rPr>
              <a:t>Unified ERP – Program Overview</a:t>
            </a:r>
          </a:p>
        </p:txBody>
      </p:sp>
      <p:sp>
        <p:nvSpPr>
          <p:cNvPr id="4" name="Slide Number Placeholder 3">
            <a:extLst>
              <a:ext uri="{FF2B5EF4-FFF2-40B4-BE49-F238E27FC236}">
                <a16:creationId xmlns:a16="http://schemas.microsoft.com/office/drawing/2014/main" id="{34752BD1-F076-7F42-756B-723283C353E0}"/>
              </a:ext>
            </a:extLst>
          </p:cNvPr>
          <p:cNvSpPr>
            <a:spLocks noGrp="1"/>
          </p:cNvSpPr>
          <p:nvPr>
            <p:ph type="sldNum" sz="quarter" idx="12"/>
          </p:nvPr>
        </p:nvSpPr>
        <p:spPr/>
        <p:txBody>
          <a:bodyPr/>
          <a:lstStyle/>
          <a:p>
            <a:fld id="{FD0882FC-4526-4F55-8D94-153238F064C3}" type="slidenum">
              <a:rPr lang="en-US" smtClean="0"/>
              <a:pPr/>
              <a:t>2</a:t>
            </a:fld>
            <a:endParaRPr lang="en-US" dirty="0"/>
          </a:p>
        </p:txBody>
      </p:sp>
      <p:sp>
        <p:nvSpPr>
          <p:cNvPr id="3" name="Travel_Fill_31">
            <a:extLst>
              <a:ext uri="{FF2B5EF4-FFF2-40B4-BE49-F238E27FC236}">
                <a16:creationId xmlns:a16="http://schemas.microsoft.com/office/drawing/2014/main" id="{7B538405-0D52-15E5-7078-4060AD46AF42}"/>
              </a:ext>
            </a:extLst>
          </p:cNvPr>
          <p:cNvSpPr>
            <a:spLocks noChangeAspect="1" noEditPoints="1"/>
          </p:cNvSpPr>
          <p:nvPr/>
        </p:nvSpPr>
        <p:spPr bwMode="auto">
          <a:xfrm>
            <a:off x="0" y="0"/>
            <a:ext cx="0" cy="0"/>
          </a:xfrm>
          <a:custGeom>
            <a:avLst/>
            <a:gdLst>
              <a:gd name="T0" fmla="*/ 117 w 512"/>
              <a:gd name="T1" fmla="*/ 167 h 512"/>
              <a:gd name="T2" fmla="*/ 170 w 512"/>
              <a:gd name="T3" fmla="*/ 144 h 512"/>
              <a:gd name="T4" fmla="*/ 170 w 512"/>
              <a:gd name="T5" fmla="*/ 323 h 512"/>
              <a:gd name="T6" fmla="*/ 117 w 512"/>
              <a:gd name="T7" fmla="*/ 346 h 512"/>
              <a:gd name="T8" fmla="*/ 117 w 512"/>
              <a:gd name="T9" fmla="*/ 167 h 512"/>
              <a:gd name="T10" fmla="*/ 266 w 512"/>
              <a:gd name="T11" fmla="*/ 346 h 512"/>
              <a:gd name="T12" fmla="*/ 320 w 512"/>
              <a:gd name="T13" fmla="*/ 323 h 512"/>
              <a:gd name="T14" fmla="*/ 320 w 512"/>
              <a:gd name="T15" fmla="*/ 144 h 512"/>
              <a:gd name="T16" fmla="*/ 266 w 512"/>
              <a:gd name="T17" fmla="*/ 167 h 512"/>
              <a:gd name="T18" fmla="*/ 266 w 512"/>
              <a:gd name="T19" fmla="*/ 346 h 512"/>
              <a:gd name="T20" fmla="*/ 192 w 512"/>
              <a:gd name="T21" fmla="*/ 323 h 512"/>
              <a:gd name="T22" fmla="*/ 245 w 512"/>
              <a:gd name="T23" fmla="*/ 346 h 512"/>
              <a:gd name="T24" fmla="*/ 245 w 512"/>
              <a:gd name="T25" fmla="*/ 167 h 512"/>
              <a:gd name="T26" fmla="*/ 192 w 512"/>
              <a:gd name="T27" fmla="*/ 144 h 512"/>
              <a:gd name="T28" fmla="*/ 192 w 512"/>
              <a:gd name="T29" fmla="*/ 323 h 512"/>
              <a:gd name="T30" fmla="*/ 341 w 512"/>
              <a:gd name="T31" fmla="*/ 323 h 512"/>
              <a:gd name="T32" fmla="*/ 394 w 512"/>
              <a:gd name="T33" fmla="*/ 346 h 512"/>
              <a:gd name="T34" fmla="*/ 394 w 512"/>
              <a:gd name="T35" fmla="*/ 167 h 512"/>
              <a:gd name="T36" fmla="*/ 341 w 512"/>
              <a:gd name="T37" fmla="*/ 144 h 512"/>
              <a:gd name="T38" fmla="*/ 341 w 512"/>
              <a:gd name="T39" fmla="*/ 323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416 w 512"/>
              <a:gd name="T51" fmla="*/ 160 h 512"/>
              <a:gd name="T52" fmla="*/ 409 w 512"/>
              <a:gd name="T53" fmla="*/ 150 h 512"/>
              <a:gd name="T54" fmla="*/ 335 w 512"/>
              <a:gd name="T55" fmla="*/ 118 h 512"/>
              <a:gd name="T56" fmla="*/ 326 w 512"/>
              <a:gd name="T57" fmla="*/ 118 h 512"/>
              <a:gd name="T58" fmla="*/ 256 w 512"/>
              <a:gd name="T59" fmla="*/ 148 h 512"/>
              <a:gd name="T60" fmla="*/ 185 w 512"/>
              <a:gd name="T61" fmla="*/ 118 h 512"/>
              <a:gd name="T62" fmla="*/ 177 w 512"/>
              <a:gd name="T63" fmla="*/ 118 h 512"/>
              <a:gd name="T64" fmla="*/ 102 w 512"/>
              <a:gd name="T65" fmla="*/ 150 h 512"/>
              <a:gd name="T66" fmla="*/ 96 w 512"/>
              <a:gd name="T67" fmla="*/ 160 h 512"/>
              <a:gd name="T68" fmla="*/ 96 w 512"/>
              <a:gd name="T69" fmla="*/ 362 h 512"/>
              <a:gd name="T70" fmla="*/ 100 w 512"/>
              <a:gd name="T71" fmla="*/ 371 h 512"/>
              <a:gd name="T72" fmla="*/ 111 w 512"/>
              <a:gd name="T73" fmla="*/ 372 h 512"/>
              <a:gd name="T74" fmla="*/ 181 w 512"/>
              <a:gd name="T75" fmla="*/ 342 h 512"/>
              <a:gd name="T76" fmla="*/ 251 w 512"/>
              <a:gd name="T77" fmla="*/ 372 h 512"/>
              <a:gd name="T78" fmla="*/ 260 w 512"/>
              <a:gd name="T79" fmla="*/ 372 h 512"/>
              <a:gd name="T80" fmla="*/ 330 w 512"/>
              <a:gd name="T81" fmla="*/ 342 h 512"/>
              <a:gd name="T82" fmla="*/ 401 w 512"/>
              <a:gd name="T83" fmla="*/ 372 h 512"/>
              <a:gd name="T84" fmla="*/ 405 w 512"/>
              <a:gd name="T85" fmla="*/ 373 h 512"/>
              <a:gd name="T86" fmla="*/ 411 w 512"/>
              <a:gd name="T87" fmla="*/ 371 h 512"/>
              <a:gd name="T88" fmla="*/ 416 w 512"/>
              <a:gd name="T89" fmla="*/ 362 h 512"/>
              <a:gd name="T90" fmla="*/ 416 w 512"/>
              <a:gd name="T91"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 h="512">
                <a:moveTo>
                  <a:pt x="117" y="167"/>
                </a:moveTo>
                <a:cubicBezTo>
                  <a:pt x="170" y="144"/>
                  <a:pt x="170" y="144"/>
                  <a:pt x="170" y="144"/>
                </a:cubicBezTo>
                <a:cubicBezTo>
                  <a:pt x="170" y="323"/>
                  <a:pt x="170" y="323"/>
                  <a:pt x="170" y="323"/>
                </a:cubicBezTo>
                <a:cubicBezTo>
                  <a:pt x="117" y="346"/>
                  <a:pt x="117" y="346"/>
                  <a:pt x="117" y="346"/>
                </a:cubicBezTo>
                <a:lnTo>
                  <a:pt x="117" y="167"/>
                </a:lnTo>
                <a:close/>
                <a:moveTo>
                  <a:pt x="266" y="346"/>
                </a:moveTo>
                <a:cubicBezTo>
                  <a:pt x="320" y="323"/>
                  <a:pt x="320" y="323"/>
                  <a:pt x="320" y="323"/>
                </a:cubicBezTo>
                <a:cubicBezTo>
                  <a:pt x="320" y="144"/>
                  <a:pt x="320" y="144"/>
                  <a:pt x="320" y="144"/>
                </a:cubicBezTo>
                <a:cubicBezTo>
                  <a:pt x="266" y="167"/>
                  <a:pt x="266" y="167"/>
                  <a:pt x="266" y="167"/>
                </a:cubicBezTo>
                <a:lnTo>
                  <a:pt x="266" y="346"/>
                </a:lnTo>
                <a:close/>
                <a:moveTo>
                  <a:pt x="192" y="323"/>
                </a:moveTo>
                <a:cubicBezTo>
                  <a:pt x="245" y="346"/>
                  <a:pt x="245" y="346"/>
                  <a:pt x="245" y="346"/>
                </a:cubicBezTo>
                <a:cubicBezTo>
                  <a:pt x="245" y="167"/>
                  <a:pt x="245" y="167"/>
                  <a:pt x="245" y="167"/>
                </a:cubicBezTo>
                <a:cubicBezTo>
                  <a:pt x="192" y="144"/>
                  <a:pt x="192" y="144"/>
                  <a:pt x="192" y="144"/>
                </a:cubicBezTo>
                <a:lnTo>
                  <a:pt x="192" y="323"/>
                </a:lnTo>
                <a:close/>
                <a:moveTo>
                  <a:pt x="341" y="323"/>
                </a:moveTo>
                <a:cubicBezTo>
                  <a:pt x="394" y="346"/>
                  <a:pt x="394" y="346"/>
                  <a:pt x="394" y="346"/>
                </a:cubicBezTo>
                <a:cubicBezTo>
                  <a:pt x="394" y="167"/>
                  <a:pt x="394" y="167"/>
                  <a:pt x="394" y="167"/>
                </a:cubicBezTo>
                <a:cubicBezTo>
                  <a:pt x="341" y="144"/>
                  <a:pt x="341" y="144"/>
                  <a:pt x="341" y="144"/>
                </a:cubicBezTo>
                <a:lnTo>
                  <a:pt x="341" y="32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60"/>
                </a:moveTo>
                <a:cubicBezTo>
                  <a:pt x="416" y="155"/>
                  <a:pt x="413" y="152"/>
                  <a:pt x="409" y="150"/>
                </a:cubicBezTo>
                <a:cubicBezTo>
                  <a:pt x="335" y="118"/>
                  <a:pt x="335" y="118"/>
                  <a:pt x="335" y="118"/>
                </a:cubicBezTo>
                <a:cubicBezTo>
                  <a:pt x="332" y="117"/>
                  <a:pt x="329" y="117"/>
                  <a:pt x="326" y="118"/>
                </a:cubicBezTo>
                <a:cubicBezTo>
                  <a:pt x="256" y="148"/>
                  <a:pt x="256" y="148"/>
                  <a:pt x="256" y="148"/>
                </a:cubicBezTo>
                <a:cubicBezTo>
                  <a:pt x="185" y="118"/>
                  <a:pt x="185" y="118"/>
                  <a:pt x="185" y="118"/>
                </a:cubicBezTo>
                <a:cubicBezTo>
                  <a:pt x="183" y="117"/>
                  <a:pt x="179" y="117"/>
                  <a:pt x="177" y="118"/>
                </a:cubicBezTo>
                <a:cubicBezTo>
                  <a:pt x="102" y="150"/>
                  <a:pt x="102" y="150"/>
                  <a:pt x="102" y="150"/>
                </a:cubicBezTo>
                <a:cubicBezTo>
                  <a:pt x="98" y="152"/>
                  <a:pt x="96" y="155"/>
                  <a:pt x="96" y="160"/>
                </a:cubicBezTo>
                <a:cubicBezTo>
                  <a:pt x="96" y="362"/>
                  <a:pt x="96" y="362"/>
                  <a:pt x="96" y="362"/>
                </a:cubicBezTo>
                <a:cubicBezTo>
                  <a:pt x="96" y="366"/>
                  <a:pt x="97" y="369"/>
                  <a:pt x="100" y="371"/>
                </a:cubicBezTo>
                <a:cubicBezTo>
                  <a:pt x="103" y="373"/>
                  <a:pt x="107" y="374"/>
                  <a:pt x="111" y="372"/>
                </a:cubicBezTo>
                <a:cubicBezTo>
                  <a:pt x="181" y="342"/>
                  <a:pt x="181" y="342"/>
                  <a:pt x="181" y="342"/>
                </a:cubicBezTo>
                <a:cubicBezTo>
                  <a:pt x="251" y="372"/>
                  <a:pt x="251" y="372"/>
                  <a:pt x="251" y="372"/>
                </a:cubicBezTo>
                <a:cubicBezTo>
                  <a:pt x="254" y="373"/>
                  <a:pt x="257" y="373"/>
                  <a:pt x="260" y="372"/>
                </a:cubicBezTo>
                <a:cubicBezTo>
                  <a:pt x="330" y="342"/>
                  <a:pt x="330" y="342"/>
                  <a:pt x="330" y="342"/>
                </a:cubicBezTo>
                <a:cubicBezTo>
                  <a:pt x="401" y="372"/>
                  <a:pt x="401" y="372"/>
                  <a:pt x="401" y="372"/>
                </a:cubicBezTo>
                <a:cubicBezTo>
                  <a:pt x="402" y="373"/>
                  <a:pt x="404" y="373"/>
                  <a:pt x="405" y="373"/>
                </a:cubicBezTo>
                <a:cubicBezTo>
                  <a:pt x="407" y="373"/>
                  <a:pt x="409" y="372"/>
                  <a:pt x="411" y="371"/>
                </a:cubicBezTo>
                <a:cubicBezTo>
                  <a:pt x="414" y="369"/>
                  <a:pt x="416" y="366"/>
                  <a:pt x="416" y="362"/>
                </a:cubicBezTo>
                <a:lnTo>
                  <a:pt x="416" y="16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dirty="0"/>
          </a:p>
        </p:txBody>
      </p:sp>
      <p:sp>
        <p:nvSpPr>
          <p:cNvPr id="7" name="Travel_Fill_31">
            <a:extLst>
              <a:ext uri="{FF2B5EF4-FFF2-40B4-BE49-F238E27FC236}">
                <a16:creationId xmlns:a16="http://schemas.microsoft.com/office/drawing/2014/main" id="{E5B8F4D2-3F21-52F6-0D8C-95D14D4F11DC}"/>
              </a:ext>
            </a:extLst>
          </p:cNvPr>
          <p:cNvSpPr>
            <a:spLocks noChangeAspect="1" noEditPoints="1"/>
          </p:cNvSpPr>
          <p:nvPr/>
        </p:nvSpPr>
        <p:spPr bwMode="auto">
          <a:xfrm>
            <a:off x="292608" y="485176"/>
            <a:ext cx="635000" cy="635000"/>
          </a:xfrm>
          <a:custGeom>
            <a:avLst/>
            <a:gdLst>
              <a:gd name="T0" fmla="*/ 117 w 512"/>
              <a:gd name="T1" fmla="*/ 167 h 512"/>
              <a:gd name="T2" fmla="*/ 170 w 512"/>
              <a:gd name="T3" fmla="*/ 144 h 512"/>
              <a:gd name="T4" fmla="*/ 170 w 512"/>
              <a:gd name="T5" fmla="*/ 323 h 512"/>
              <a:gd name="T6" fmla="*/ 117 w 512"/>
              <a:gd name="T7" fmla="*/ 346 h 512"/>
              <a:gd name="T8" fmla="*/ 117 w 512"/>
              <a:gd name="T9" fmla="*/ 167 h 512"/>
              <a:gd name="T10" fmla="*/ 266 w 512"/>
              <a:gd name="T11" fmla="*/ 346 h 512"/>
              <a:gd name="T12" fmla="*/ 320 w 512"/>
              <a:gd name="T13" fmla="*/ 323 h 512"/>
              <a:gd name="T14" fmla="*/ 320 w 512"/>
              <a:gd name="T15" fmla="*/ 144 h 512"/>
              <a:gd name="T16" fmla="*/ 266 w 512"/>
              <a:gd name="T17" fmla="*/ 167 h 512"/>
              <a:gd name="T18" fmla="*/ 266 w 512"/>
              <a:gd name="T19" fmla="*/ 346 h 512"/>
              <a:gd name="T20" fmla="*/ 192 w 512"/>
              <a:gd name="T21" fmla="*/ 323 h 512"/>
              <a:gd name="T22" fmla="*/ 245 w 512"/>
              <a:gd name="T23" fmla="*/ 346 h 512"/>
              <a:gd name="T24" fmla="*/ 245 w 512"/>
              <a:gd name="T25" fmla="*/ 167 h 512"/>
              <a:gd name="T26" fmla="*/ 192 w 512"/>
              <a:gd name="T27" fmla="*/ 144 h 512"/>
              <a:gd name="T28" fmla="*/ 192 w 512"/>
              <a:gd name="T29" fmla="*/ 323 h 512"/>
              <a:gd name="T30" fmla="*/ 341 w 512"/>
              <a:gd name="T31" fmla="*/ 323 h 512"/>
              <a:gd name="T32" fmla="*/ 394 w 512"/>
              <a:gd name="T33" fmla="*/ 346 h 512"/>
              <a:gd name="T34" fmla="*/ 394 w 512"/>
              <a:gd name="T35" fmla="*/ 167 h 512"/>
              <a:gd name="T36" fmla="*/ 341 w 512"/>
              <a:gd name="T37" fmla="*/ 144 h 512"/>
              <a:gd name="T38" fmla="*/ 341 w 512"/>
              <a:gd name="T39" fmla="*/ 323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416 w 512"/>
              <a:gd name="T51" fmla="*/ 160 h 512"/>
              <a:gd name="T52" fmla="*/ 409 w 512"/>
              <a:gd name="T53" fmla="*/ 150 h 512"/>
              <a:gd name="T54" fmla="*/ 335 w 512"/>
              <a:gd name="T55" fmla="*/ 118 h 512"/>
              <a:gd name="T56" fmla="*/ 326 w 512"/>
              <a:gd name="T57" fmla="*/ 118 h 512"/>
              <a:gd name="T58" fmla="*/ 256 w 512"/>
              <a:gd name="T59" fmla="*/ 148 h 512"/>
              <a:gd name="T60" fmla="*/ 185 w 512"/>
              <a:gd name="T61" fmla="*/ 118 h 512"/>
              <a:gd name="T62" fmla="*/ 177 w 512"/>
              <a:gd name="T63" fmla="*/ 118 h 512"/>
              <a:gd name="T64" fmla="*/ 102 w 512"/>
              <a:gd name="T65" fmla="*/ 150 h 512"/>
              <a:gd name="T66" fmla="*/ 96 w 512"/>
              <a:gd name="T67" fmla="*/ 160 h 512"/>
              <a:gd name="T68" fmla="*/ 96 w 512"/>
              <a:gd name="T69" fmla="*/ 362 h 512"/>
              <a:gd name="T70" fmla="*/ 100 w 512"/>
              <a:gd name="T71" fmla="*/ 371 h 512"/>
              <a:gd name="T72" fmla="*/ 111 w 512"/>
              <a:gd name="T73" fmla="*/ 372 h 512"/>
              <a:gd name="T74" fmla="*/ 181 w 512"/>
              <a:gd name="T75" fmla="*/ 342 h 512"/>
              <a:gd name="T76" fmla="*/ 251 w 512"/>
              <a:gd name="T77" fmla="*/ 372 h 512"/>
              <a:gd name="T78" fmla="*/ 260 w 512"/>
              <a:gd name="T79" fmla="*/ 372 h 512"/>
              <a:gd name="T80" fmla="*/ 330 w 512"/>
              <a:gd name="T81" fmla="*/ 342 h 512"/>
              <a:gd name="T82" fmla="*/ 401 w 512"/>
              <a:gd name="T83" fmla="*/ 372 h 512"/>
              <a:gd name="T84" fmla="*/ 405 w 512"/>
              <a:gd name="T85" fmla="*/ 373 h 512"/>
              <a:gd name="T86" fmla="*/ 411 w 512"/>
              <a:gd name="T87" fmla="*/ 371 h 512"/>
              <a:gd name="T88" fmla="*/ 416 w 512"/>
              <a:gd name="T89" fmla="*/ 362 h 512"/>
              <a:gd name="T90" fmla="*/ 416 w 512"/>
              <a:gd name="T91"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 h="512">
                <a:moveTo>
                  <a:pt x="117" y="167"/>
                </a:moveTo>
                <a:cubicBezTo>
                  <a:pt x="170" y="144"/>
                  <a:pt x="170" y="144"/>
                  <a:pt x="170" y="144"/>
                </a:cubicBezTo>
                <a:cubicBezTo>
                  <a:pt x="170" y="323"/>
                  <a:pt x="170" y="323"/>
                  <a:pt x="170" y="323"/>
                </a:cubicBezTo>
                <a:cubicBezTo>
                  <a:pt x="117" y="346"/>
                  <a:pt x="117" y="346"/>
                  <a:pt x="117" y="346"/>
                </a:cubicBezTo>
                <a:lnTo>
                  <a:pt x="117" y="167"/>
                </a:lnTo>
                <a:close/>
                <a:moveTo>
                  <a:pt x="266" y="346"/>
                </a:moveTo>
                <a:cubicBezTo>
                  <a:pt x="320" y="323"/>
                  <a:pt x="320" y="323"/>
                  <a:pt x="320" y="323"/>
                </a:cubicBezTo>
                <a:cubicBezTo>
                  <a:pt x="320" y="144"/>
                  <a:pt x="320" y="144"/>
                  <a:pt x="320" y="144"/>
                </a:cubicBezTo>
                <a:cubicBezTo>
                  <a:pt x="266" y="167"/>
                  <a:pt x="266" y="167"/>
                  <a:pt x="266" y="167"/>
                </a:cubicBezTo>
                <a:lnTo>
                  <a:pt x="266" y="346"/>
                </a:lnTo>
                <a:close/>
                <a:moveTo>
                  <a:pt x="192" y="323"/>
                </a:moveTo>
                <a:cubicBezTo>
                  <a:pt x="245" y="346"/>
                  <a:pt x="245" y="346"/>
                  <a:pt x="245" y="346"/>
                </a:cubicBezTo>
                <a:cubicBezTo>
                  <a:pt x="245" y="167"/>
                  <a:pt x="245" y="167"/>
                  <a:pt x="245" y="167"/>
                </a:cubicBezTo>
                <a:cubicBezTo>
                  <a:pt x="192" y="144"/>
                  <a:pt x="192" y="144"/>
                  <a:pt x="192" y="144"/>
                </a:cubicBezTo>
                <a:lnTo>
                  <a:pt x="192" y="323"/>
                </a:lnTo>
                <a:close/>
                <a:moveTo>
                  <a:pt x="341" y="323"/>
                </a:moveTo>
                <a:cubicBezTo>
                  <a:pt x="394" y="346"/>
                  <a:pt x="394" y="346"/>
                  <a:pt x="394" y="346"/>
                </a:cubicBezTo>
                <a:cubicBezTo>
                  <a:pt x="394" y="167"/>
                  <a:pt x="394" y="167"/>
                  <a:pt x="394" y="167"/>
                </a:cubicBezTo>
                <a:cubicBezTo>
                  <a:pt x="341" y="144"/>
                  <a:pt x="341" y="144"/>
                  <a:pt x="341" y="144"/>
                </a:cubicBezTo>
                <a:lnTo>
                  <a:pt x="341" y="32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60"/>
                </a:moveTo>
                <a:cubicBezTo>
                  <a:pt x="416" y="155"/>
                  <a:pt x="413" y="152"/>
                  <a:pt x="409" y="150"/>
                </a:cubicBezTo>
                <a:cubicBezTo>
                  <a:pt x="335" y="118"/>
                  <a:pt x="335" y="118"/>
                  <a:pt x="335" y="118"/>
                </a:cubicBezTo>
                <a:cubicBezTo>
                  <a:pt x="332" y="117"/>
                  <a:pt x="329" y="117"/>
                  <a:pt x="326" y="118"/>
                </a:cubicBezTo>
                <a:cubicBezTo>
                  <a:pt x="256" y="148"/>
                  <a:pt x="256" y="148"/>
                  <a:pt x="256" y="148"/>
                </a:cubicBezTo>
                <a:cubicBezTo>
                  <a:pt x="185" y="118"/>
                  <a:pt x="185" y="118"/>
                  <a:pt x="185" y="118"/>
                </a:cubicBezTo>
                <a:cubicBezTo>
                  <a:pt x="183" y="117"/>
                  <a:pt x="179" y="117"/>
                  <a:pt x="177" y="118"/>
                </a:cubicBezTo>
                <a:cubicBezTo>
                  <a:pt x="102" y="150"/>
                  <a:pt x="102" y="150"/>
                  <a:pt x="102" y="150"/>
                </a:cubicBezTo>
                <a:cubicBezTo>
                  <a:pt x="98" y="152"/>
                  <a:pt x="96" y="155"/>
                  <a:pt x="96" y="160"/>
                </a:cubicBezTo>
                <a:cubicBezTo>
                  <a:pt x="96" y="362"/>
                  <a:pt x="96" y="362"/>
                  <a:pt x="96" y="362"/>
                </a:cubicBezTo>
                <a:cubicBezTo>
                  <a:pt x="96" y="366"/>
                  <a:pt x="97" y="369"/>
                  <a:pt x="100" y="371"/>
                </a:cubicBezTo>
                <a:cubicBezTo>
                  <a:pt x="103" y="373"/>
                  <a:pt x="107" y="374"/>
                  <a:pt x="111" y="372"/>
                </a:cubicBezTo>
                <a:cubicBezTo>
                  <a:pt x="181" y="342"/>
                  <a:pt x="181" y="342"/>
                  <a:pt x="181" y="342"/>
                </a:cubicBezTo>
                <a:cubicBezTo>
                  <a:pt x="251" y="372"/>
                  <a:pt x="251" y="372"/>
                  <a:pt x="251" y="372"/>
                </a:cubicBezTo>
                <a:cubicBezTo>
                  <a:pt x="254" y="373"/>
                  <a:pt x="257" y="373"/>
                  <a:pt x="260" y="372"/>
                </a:cubicBezTo>
                <a:cubicBezTo>
                  <a:pt x="330" y="342"/>
                  <a:pt x="330" y="342"/>
                  <a:pt x="330" y="342"/>
                </a:cubicBezTo>
                <a:cubicBezTo>
                  <a:pt x="401" y="372"/>
                  <a:pt x="401" y="372"/>
                  <a:pt x="401" y="372"/>
                </a:cubicBezTo>
                <a:cubicBezTo>
                  <a:pt x="402" y="373"/>
                  <a:pt x="404" y="373"/>
                  <a:pt x="405" y="373"/>
                </a:cubicBezTo>
                <a:cubicBezTo>
                  <a:pt x="407" y="373"/>
                  <a:pt x="409" y="372"/>
                  <a:pt x="411" y="371"/>
                </a:cubicBezTo>
                <a:cubicBezTo>
                  <a:pt x="414" y="369"/>
                  <a:pt x="416" y="366"/>
                  <a:pt x="416" y="362"/>
                </a:cubicBezTo>
                <a:lnTo>
                  <a:pt x="416" y="160"/>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n-US" sz="1200" dirty="0"/>
          </a:p>
        </p:txBody>
      </p:sp>
      <p:sp>
        <p:nvSpPr>
          <p:cNvPr id="5" name="Freeform 4">
            <a:extLst>
              <a:ext uri="{FF2B5EF4-FFF2-40B4-BE49-F238E27FC236}">
                <a16:creationId xmlns:a16="http://schemas.microsoft.com/office/drawing/2014/main" id="{E22D97E4-6BB7-C794-B434-BD82762032BD}"/>
              </a:ext>
            </a:extLst>
          </p:cNvPr>
          <p:cNvSpPr/>
          <p:nvPr/>
        </p:nvSpPr>
        <p:spPr>
          <a:xfrm>
            <a:off x="6705705" y="3877802"/>
            <a:ext cx="3838552" cy="1051283"/>
          </a:xfrm>
          <a:custGeom>
            <a:avLst/>
            <a:gdLst>
              <a:gd name="connsiteX0" fmla="*/ 0 w 2609850"/>
              <a:gd name="connsiteY0" fmla="*/ 156296 h 738049"/>
              <a:gd name="connsiteX1" fmla="*/ 762000 w 2609850"/>
              <a:gd name="connsiteY1" fmla="*/ 737321 h 738049"/>
              <a:gd name="connsiteX2" fmla="*/ 1828800 w 2609850"/>
              <a:gd name="connsiteY2" fmla="*/ 51521 h 738049"/>
              <a:gd name="connsiteX3" fmla="*/ 2609850 w 2609850"/>
              <a:gd name="connsiteY3" fmla="*/ 61046 h 738049"/>
            </a:gdLst>
            <a:ahLst/>
            <a:cxnLst>
              <a:cxn ang="0">
                <a:pos x="connsiteX0" y="connsiteY0"/>
              </a:cxn>
              <a:cxn ang="0">
                <a:pos x="connsiteX1" y="connsiteY1"/>
              </a:cxn>
              <a:cxn ang="0">
                <a:pos x="connsiteX2" y="connsiteY2"/>
              </a:cxn>
              <a:cxn ang="0">
                <a:pos x="connsiteX3" y="connsiteY3"/>
              </a:cxn>
            </a:cxnLst>
            <a:rect l="l" t="t" r="r" b="b"/>
            <a:pathLst>
              <a:path w="2609850" h="738049">
                <a:moveTo>
                  <a:pt x="0" y="156296"/>
                </a:moveTo>
                <a:cubicBezTo>
                  <a:pt x="228600" y="455539"/>
                  <a:pt x="457200" y="754783"/>
                  <a:pt x="762000" y="737321"/>
                </a:cubicBezTo>
                <a:cubicBezTo>
                  <a:pt x="1066800" y="719859"/>
                  <a:pt x="1520825" y="164233"/>
                  <a:pt x="1828800" y="51521"/>
                </a:cubicBezTo>
                <a:cubicBezTo>
                  <a:pt x="2136775" y="-61191"/>
                  <a:pt x="2486025" y="43583"/>
                  <a:pt x="2609850" y="61046"/>
                </a:cubicBezTo>
              </a:path>
            </a:pathLst>
          </a:custGeom>
          <a:noFill/>
          <a:ln w="76200">
            <a:solidFill>
              <a:schemeClr val="accent2"/>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6" name="Freeform 6">
            <a:extLst>
              <a:ext uri="{FF2B5EF4-FFF2-40B4-BE49-F238E27FC236}">
                <a16:creationId xmlns:a16="http://schemas.microsoft.com/office/drawing/2014/main" id="{0C1BA819-F026-6CFB-9058-004CBAFFEE3B}"/>
              </a:ext>
            </a:extLst>
          </p:cNvPr>
          <p:cNvSpPr/>
          <p:nvPr/>
        </p:nvSpPr>
        <p:spPr>
          <a:xfrm>
            <a:off x="1030982" y="3941380"/>
            <a:ext cx="3838552" cy="1051283"/>
          </a:xfrm>
          <a:custGeom>
            <a:avLst/>
            <a:gdLst>
              <a:gd name="connsiteX0" fmla="*/ 0 w 2609850"/>
              <a:gd name="connsiteY0" fmla="*/ 156296 h 738049"/>
              <a:gd name="connsiteX1" fmla="*/ 762000 w 2609850"/>
              <a:gd name="connsiteY1" fmla="*/ 737321 h 738049"/>
              <a:gd name="connsiteX2" fmla="*/ 1828800 w 2609850"/>
              <a:gd name="connsiteY2" fmla="*/ 51521 h 738049"/>
              <a:gd name="connsiteX3" fmla="*/ 2609850 w 2609850"/>
              <a:gd name="connsiteY3" fmla="*/ 61046 h 738049"/>
            </a:gdLst>
            <a:ahLst/>
            <a:cxnLst>
              <a:cxn ang="0">
                <a:pos x="connsiteX0" y="connsiteY0"/>
              </a:cxn>
              <a:cxn ang="0">
                <a:pos x="connsiteX1" y="connsiteY1"/>
              </a:cxn>
              <a:cxn ang="0">
                <a:pos x="connsiteX2" y="connsiteY2"/>
              </a:cxn>
              <a:cxn ang="0">
                <a:pos x="connsiteX3" y="connsiteY3"/>
              </a:cxn>
            </a:cxnLst>
            <a:rect l="l" t="t" r="r" b="b"/>
            <a:pathLst>
              <a:path w="2609850" h="738049">
                <a:moveTo>
                  <a:pt x="0" y="156296"/>
                </a:moveTo>
                <a:cubicBezTo>
                  <a:pt x="228600" y="455539"/>
                  <a:pt x="457200" y="754783"/>
                  <a:pt x="762000" y="737321"/>
                </a:cubicBezTo>
                <a:cubicBezTo>
                  <a:pt x="1066800" y="719859"/>
                  <a:pt x="1520825" y="164233"/>
                  <a:pt x="1828800" y="51521"/>
                </a:cubicBezTo>
                <a:cubicBezTo>
                  <a:pt x="2136775" y="-61191"/>
                  <a:pt x="2486025" y="43583"/>
                  <a:pt x="2609850" y="61046"/>
                </a:cubicBezTo>
              </a:path>
            </a:pathLst>
          </a:custGeom>
          <a:noFill/>
          <a:ln w="76200">
            <a:solidFill>
              <a:schemeClr val="accent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0" name="Oval 9">
            <a:extLst>
              <a:ext uri="{FF2B5EF4-FFF2-40B4-BE49-F238E27FC236}">
                <a16:creationId xmlns:a16="http://schemas.microsoft.com/office/drawing/2014/main" id="{6C87A94D-AAD8-7BA8-F992-782055A83D96}"/>
              </a:ext>
            </a:extLst>
          </p:cNvPr>
          <p:cNvSpPr/>
          <p:nvPr/>
        </p:nvSpPr>
        <p:spPr>
          <a:xfrm>
            <a:off x="4840866" y="3159723"/>
            <a:ext cx="1828800" cy="1828800"/>
          </a:xfrm>
          <a:prstGeom prst="ellipse">
            <a:avLst/>
          </a:prstGeom>
          <a:noFill/>
          <a:ln w="76200" cap="flat" cmpd="sng" algn="ctr">
            <a:solidFill>
              <a:schemeClr val="accent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Open Sans"/>
              <a:ea typeface="+mn-ea"/>
              <a:cs typeface="+mn-cs"/>
            </a:endParaRPr>
          </a:p>
        </p:txBody>
      </p:sp>
      <p:sp>
        <p:nvSpPr>
          <p:cNvPr id="11" name="Freeform 905">
            <a:extLst>
              <a:ext uri="{FF2B5EF4-FFF2-40B4-BE49-F238E27FC236}">
                <a16:creationId xmlns:a16="http://schemas.microsoft.com/office/drawing/2014/main" id="{B1C86DA1-6B7F-7F64-D0B5-6DE1A9B4ACAA}"/>
              </a:ext>
            </a:extLst>
          </p:cNvPr>
          <p:cNvSpPr>
            <a:spLocks noEditPoints="1"/>
          </p:cNvSpPr>
          <p:nvPr/>
        </p:nvSpPr>
        <p:spPr bwMode="auto">
          <a:xfrm>
            <a:off x="597492" y="3777893"/>
            <a:ext cx="595202" cy="595202"/>
          </a:xfrm>
          <a:prstGeom prst="ellipse">
            <a:avLst/>
          </a:prstGeom>
          <a:solidFill>
            <a:schemeClr val="accent1">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2" name="TextBox 11">
            <a:extLst>
              <a:ext uri="{FF2B5EF4-FFF2-40B4-BE49-F238E27FC236}">
                <a16:creationId xmlns:a16="http://schemas.microsoft.com/office/drawing/2014/main" id="{9EFA93B4-1E86-D0D4-1E52-A5601244A2F3}"/>
              </a:ext>
            </a:extLst>
          </p:cNvPr>
          <p:cNvSpPr txBox="1"/>
          <p:nvPr/>
        </p:nvSpPr>
        <p:spPr>
          <a:xfrm>
            <a:off x="580080" y="3973018"/>
            <a:ext cx="680535" cy="20005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300" normalizeH="0" baseline="0" noProof="0" dirty="0">
                <a:ln>
                  <a:noFill/>
                </a:ln>
                <a:solidFill>
                  <a:srgbClr val="000000"/>
                </a:solidFill>
                <a:effectLst/>
                <a:uLnTx/>
                <a:uFillTx/>
                <a:latin typeface="Open Sans"/>
                <a:ea typeface="+mn-ea"/>
                <a:cs typeface="+mn-cs"/>
              </a:rPr>
              <a:t>START</a:t>
            </a:r>
          </a:p>
        </p:txBody>
      </p:sp>
      <p:sp>
        <p:nvSpPr>
          <p:cNvPr id="13" name="TextBox 12">
            <a:extLst>
              <a:ext uri="{FF2B5EF4-FFF2-40B4-BE49-F238E27FC236}">
                <a16:creationId xmlns:a16="http://schemas.microsoft.com/office/drawing/2014/main" id="{34F95997-A76E-A66B-4C71-A4FA9C51DEDD}"/>
              </a:ext>
            </a:extLst>
          </p:cNvPr>
          <p:cNvSpPr txBox="1"/>
          <p:nvPr/>
        </p:nvSpPr>
        <p:spPr>
          <a:xfrm>
            <a:off x="4794724" y="3812513"/>
            <a:ext cx="1921084"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Open Sans"/>
                <a:ea typeface="+mn-ea"/>
                <a:cs typeface="+mn-cs"/>
              </a:rPr>
              <a:t>Unified ERP Program</a:t>
            </a:r>
          </a:p>
        </p:txBody>
      </p:sp>
      <p:sp>
        <p:nvSpPr>
          <p:cNvPr id="14" name="Freeform 356">
            <a:extLst>
              <a:ext uri="{FF2B5EF4-FFF2-40B4-BE49-F238E27FC236}">
                <a16:creationId xmlns:a16="http://schemas.microsoft.com/office/drawing/2014/main" id="{C2C3C0D5-C6AE-90F5-F01D-5BFA14303924}"/>
              </a:ext>
            </a:extLst>
          </p:cNvPr>
          <p:cNvSpPr>
            <a:spLocks/>
          </p:cNvSpPr>
          <p:nvPr/>
        </p:nvSpPr>
        <p:spPr bwMode="auto">
          <a:xfrm>
            <a:off x="1489453" y="4596111"/>
            <a:ext cx="37759" cy="36307"/>
          </a:xfrm>
          <a:custGeom>
            <a:avLst/>
            <a:gdLst>
              <a:gd name="T0" fmla="*/ 0 w 26"/>
              <a:gd name="T1" fmla="*/ 0 h 25"/>
              <a:gd name="T2" fmla="*/ 0 w 26"/>
              <a:gd name="T3" fmla="*/ 25 h 25"/>
              <a:gd name="T4" fmla="*/ 26 w 26"/>
              <a:gd name="T5" fmla="*/ 25 h 25"/>
              <a:gd name="T6" fmla="*/ 0 w 26"/>
              <a:gd name="T7" fmla="*/ 0 h 25"/>
            </a:gdLst>
            <a:ahLst/>
            <a:cxnLst>
              <a:cxn ang="0">
                <a:pos x="T0" y="T1"/>
              </a:cxn>
              <a:cxn ang="0">
                <a:pos x="T2" y="T3"/>
              </a:cxn>
              <a:cxn ang="0">
                <a:pos x="T4" y="T5"/>
              </a:cxn>
              <a:cxn ang="0">
                <a:pos x="T6" y="T7"/>
              </a:cxn>
            </a:cxnLst>
            <a:rect l="0" t="0" r="r" b="b"/>
            <a:pathLst>
              <a:path w="26" h="25">
                <a:moveTo>
                  <a:pt x="0" y="0"/>
                </a:moveTo>
                <a:lnTo>
                  <a:pt x="0" y="25"/>
                </a:lnTo>
                <a:lnTo>
                  <a:pt x="26" y="25"/>
                </a:lnTo>
                <a:lnTo>
                  <a:pt x="0" y="0"/>
                </a:lnTo>
                <a:close/>
              </a:path>
            </a:pathLst>
          </a:custGeom>
          <a:solidFill>
            <a:srgbClr val="99CA4A"/>
          </a:solidFill>
          <a:ln w="19050">
            <a:solidFill>
              <a:srgbClr val="FFFFFF"/>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Open Sans"/>
              <a:ea typeface="+mn-ea"/>
              <a:cs typeface="+mn-cs"/>
            </a:endParaRPr>
          </a:p>
        </p:txBody>
      </p:sp>
      <p:sp>
        <p:nvSpPr>
          <p:cNvPr id="15" name="TextBox 14">
            <a:extLst>
              <a:ext uri="{FF2B5EF4-FFF2-40B4-BE49-F238E27FC236}">
                <a16:creationId xmlns:a16="http://schemas.microsoft.com/office/drawing/2014/main" id="{75643060-7543-28EE-DBDC-7795D2E36289}"/>
              </a:ext>
            </a:extLst>
          </p:cNvPr>
          <p:cNvSpPr txBox="1"/>
          <p:nvPr/>
        </p:nvSpPr>
        <p:spPr>
          <a:xfrm>
            <a:off x="333615" y="4918667"/>
            <a:ext cx="1255488" cy="646331"/>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Open Sans"/>
                <a:ea typeface="+mn-ea"/>
                <a:cs typeface="+mn-cs"/>
              </a:rPr>
              <a:t>Outdated, disconnected systems</a:t>
            </a:r>
          </a:p>
        </p:txBody>
      </p:sp>
      <p:sp>
        <p:nvSpPr>
          <p:cNvPr id="17" name="TextBox 16">
            <a:extLst>
              <a:ext uri="{FF2B5EF4-FFF2-40B4-BE49-F238E27FC236}">
                <a16:creationId xmlns:a16="http://schemas.microsoft.com/office/drawing/2014/main" id="{61946A95-D72E-6F54-8131-309F4CB6874F}"/>
              </a:ext>
            </a:extLst>
          </p:cNvPr>
          <p:cNvSpPr txBox="1"/>
          <p:nvPr/>
        </p:nvSpPr>
        <p:spPr>
          <a:xfrm>
            <a:off x="3346507" y="4275662"/>
            <a:ext cx="1255489" cy="646331"/>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Open Sans"/>
                <a:ea typeface="+mn-ea"/>
                <a:cs typeface="+mn-cs"/>
              </a:rPr>
              <a:t>Barriers to adapt and collaborate</a:t>
            </a:r>
          </a:p>
        </p:txBody>
      </p:sp>
      <p:sp>
        <p:nvSpPr>
          <p:cNvPr id="18" name="TextBox 17">
            <a:extLst>
              <a:ext uri="{FF2B5EF4-FFF2-40B4-BE49-F238E27FC236}">
                <a16:creationId xmlns:a16="http://schemas.microsoft.com/office/drawing/2014/main" id="{65CF2F69-23C6-ADF5-46CC-BB45360E555E}"/>
              </a:ext>
            </a:extLst>
          </p:cNvPr>
          <p:cNvSpPr txBox="1"/>
          <p:nvPr/>
        </p:nvSpPr>
        <p:spPr>
          <a:xfrm>
            <a:off x="2344668" y="3499568"/>
            <a:ext cx="1255489" cy="646331"/>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Open Sans"/>
                <a:ea typeface="+mn-ea"/>
                <a:cs typeface="+mn-cs"/>
              </a:rPr>
              <a:t>Fragmented User Experience</a:t>
            </a:r>
          </a:p>
        </p:txBody>
      </p:sp>
      <p:sp>
        <p:nvSpPr>
          <p:cNvPr id="19" name="TextBox 18">
            <a:extLst>
              <a:ext uri="{FF2B5EF4-FFF2-40B4-BE49-F238E27FC236}">
                <a16:creationId xmlns:a16="http://schemas.microsoft.com/office/drawing/2014/main" id="{26FC18A0-3938-AC47-5C4C-D4A102AE21DC}"/>
              </a:ext>
            </a:extLst>
          </p:cNvPr>
          <p:cNvSpPr txBox="1"/>
          <p:nvPr/>
        </p:nvSpPr>
        <p:spPr>
          <a:xfrm>
            <a:off x="1718476" y="5184511"/>
            <a:ext cx="1190660" cy="646331"/>
          </a:xfrm>
          <a:prstGeom prst="rect">
            <a:avLst/>
          </a:prstGeom>
          <a:noFill/>
        </p:spPr>
        <p:txBody>
          <a:bodyPr wrap="square" rtlCol="0" anchor="t">
            <a:spAutoFit/>
          </a:bodyPr>
          <a:lstStyle/>
          <a:p>
            <a:pPr lvl="0" algn="ctr">
              <a:defRPr/>
            </a:pPr>
            <a:r>
              <a:rPr lang="en-US" sz="1200" b="1" dirty="0"/>
              <a:t>no single source of truth</a:t>
            </a:r>
            <a:endParaRPr kumimoji="0" lang="en-US" sz="1200" b="1" i="0" u="none" strike="noStrike" kern="1200" cap="none" spc="0" normalizeH="0" baseline="0" noProof="0" dirty="0">
              <a:ln>
                <a:noFill/>
              </a:ln>
              <a:solidFill>
                <a:srgbClr val="000000"/>
              </a:solidFill>
              <a:effectLst/>
              <a:uLnTx/>
              <a:uFillTx/>
              <a:latin typeface="Open Sans"/>
              <a:ea typeface="+mn-ea"/>
              <a:cs typeface="+mn-cs"/>
            </a:endParaRPr>
          </a:p>
        </p:txBody>
      </p:sp>
      <p:sp>
        <p:nvSpPr>
          <p:cNvPr id="21" name="TextBox 20">
            <a:extLst>
              <a:ext uri="{FF2B5EF4-FFF2-40B4-BE49-F238E27FC236}">
                <a16:creationId xmlns:a16="http://schemas.microsoft.com/office/drawing/2014/main" id="{0674A14D-0826-1B56-7EA9-5DB2179C8F0E}"/>
              </a:ext>
            </a:extLst>
          </p:cNvPr>
          <p:cNvSpPr txBox="1"/>
          <p:nvPr/>
        </p:nvSpPr>
        <p:spPr>
          <a:xfrm>
            <a:off x="7150766" y="5138777"/>
            <a:ext cx="1980852" cy="646331"/>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Open Sans"/>
                <a:ea typeface="+mn-ea"/>
                <a:cs typeface="+mn-cs"/>
              </a:rPr>
              <a:t>Collaborative Continuous Improvement</a:t>
            </a:r>
          </a:p>
        </p:txBody>
      </p:sp>
      <p:sp>
        <p:nvSpPr>
          <p:cNvPr id="22" name="TextBox 21">
            <a:extLst>
              <a:ext uri="{FF2B5EF4-FFF2-40B4-BE49-F238E27FC236}">
                <a16:creationId xmlns:a16="http://schemas.microsoft.com/office/drawing/2014/main" id="{39C0D418-4871-72B8-1842-69B92C633920}"/>
              </a:ext>
            </a:extLst>
          </p:cNvPr>
          <p:cNvSpPr txBox="1"/>
          <p:nvPr/>
        </p:nvSpPr>
        <p:spPr>
          <a:xfrm>
            <a:off x="9000959" y="4522477"/>
            <a:ext cx="1525632" cy="461665"/>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Open Sans"/>
                <a:ea typeface="+mn-ea"/>
                <a:cs typeface="+mn-cs"/>
              </a:rPr>
              <a:t>Seamless user experience</a:t>
            </a:r>
          </a:p>
        </p:txBody>
      </p:sp>
      <p:sp>
        <p:nvSpPr>
          <p:cNvPr id="24" name="TextBox 23">
            <a:extLst>
              <a:ext uri="{FF2B5EF4-FFF2-40B4-BE49-F238E27FC236}">
                <a16:creationId xmlns:a16="http://schemas.microsoft.com/office/drawing/2014/main" id="{993FDC8A-8EAF-4777-5FE2-C136720C6679}"/>
              </a:ext>
            </a:extLst>
          </p:cNvPr>
          <p:cNvSpPr txBox="1"/>
          <p:nvPr/>
        </p:nvSpPr>
        <p:spPr>
          <a:xfrm>
            <a:off x="8926662" y="3173757"/>
            <a:ext cx="1525632" cy="46166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Open Sans"/>
                <a:ea typeface="+mn-ea"/>
                <a:cs typeface="+mn-cs"/>
              </a:rPr>
              <a:t>Real-time data </a:t>
            </a:r>
            <a:r>
              <a:rPr lang="en-US" sz="1200" b="1" dirty="0">
                <a:solidFill>
                  <a:srgbClr val="000000"/>
                </a:solidFill>
                <a:latin typeface="Open Sans"/>
              </a:rPr>
              <a:t>driving insight</a:t>
            </a:r>
            <a:r>
              <a:rPr kumimoji="0" lang="en-US" sz="1200" b="1" i="0" u="none" strike="noStrike" kern="1200" cap="none" spc="0" normalizeH="0" baseline="0" noProof="0" dirty="0">
                <a:ln>
                  <a:noFill/>
                </a:ln>
                <a:solidFill>
                  <a:srgbClr val="000000"/>
                </a:solidFill>
                <a:effectLst/>
                <a:uLnTx/>
                <a:uFillTx/>
                <a:latin typeface="Open Sans"/>
                <a:ea typeface="+mn-ea"/>
                <a:cs typeface="+mn-cs"/>
              </a:rPr>
              <a:t>s</a:t>
            </a:r>
          </a:p>
        </p:txBody>
      </p:sp>
      <p:sp>
        <p:nvSpPr>
          <p:cNvPr id="25" name="Freeform 905">
            <a:extLst>
              <a:ext uri="{FF2B5EF4-FFF2-40B4-BE49-F238E27FC236}">
                <a16:creationId xmlns:a16="http://schemas.microsoft.com/office/drawing/2014/main" id="{786AF588-991C-E3F6-C1CD-FCAA4D8007EE}"/>
              </a:ext>
            </a:extLst>
          </p:cNvPr>
          <p:cNvSpPr>
            <a:spLocks noEditPoints="1"/>
          </p:cNvSpPr>
          <p:nvPr/>
        </p:nvSpPr>
        <p:spPr bwMode="auto">
          <a:xfrm>
            <a:off x="2066918" y="4647436"/>
            <a:ext cx="493776" cy="504612"/>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7" name="Freeform 90">
            <a:extLst>
              <a:ext uri="{FF2B5EF4-FFF2-40B4-BE49-F238E27FC236}">
                <a16:creationId xmlns:a16="http://schemas.microsoft.com/office/drawing/2014/main" id="{268A9B10-EE98-F3D9-01C9-EA4D97F9A361}"/>
              </a:ext>
            </a:extLst>
          </p:cNvPr>
          <p:cNvSpPr>
            <a:spLocks noEditPoints="1"/>
          </p:cNvSpPr>
          <p:nvPr/>
        </p:nvSpPr>
        <p:spPr bwMode="auto">
          <a:xfrm>
            <a:off x="2066917" y="4645106"/>
            <a:ext cx="522288" cy="522288"/>
          </a:xfrm>
          <a:custGeom>
            <a:avLst/>
            <a:gdLst>
              <a:gd name="T0" fmla="*/ 312 w 659"/>
              <a:gd name="T1" fmla="*/ 657 h 657"/>
              <a:gd name="T2" fmla="*/ 262 w 659"/>
              <a:gd name="T3" fmla="*/ 650 h 657"/>
              <a:gd name="T4" fmla="*/ 202 w 659"/>
              <a:gd name="T5" fmla="*/ 631 h 657"/>
              <a:gd name="T6" fmla="*/ 120 w 659"/>
              <a:gd name="T7" fmla="*/ 582 h 657"/>
              <a:gd name="T8" fmla="*/ 56 w 659"/>
              <a:gd name="T9" fmla="*/ 512 h 657"/>
              <a:gd name="T10" fmla="*/ 15 w 659"/>
              <a:gd name="T11" fmla="*/ 426 h 657"/>
              <a:gd name="T12" fmla="*/ 4 w 659"/>
              <a:gd name="T13" fmla="*/ 379 h 657"/>
              <a:gd name="T14" fmla="*/ 0 w 659"/>
              <a:gd name="T15" fmla="*/ 329 h 657"/>
              <a:gd name="T16" fmla="*/ 1 w 659"/>
              <a:gd name="T17" fmla="*/ 295 h 657"/>
              <a:gd name="T18" fmla="*/ 11 w 659"/>
              <a:gd name="T19" fmla="*/ 247 h 657"/>
              <a:gd name="T20" fmla="*/ 40 w 659"/>
              <a:gd name="T21" fmla="*/ 172 h 657"/>
              <a:gd name="T22" fmla="*/ 97 w 659"/>
              <a:gd name="T23" fmla="*/ 96 h 657"/>
              <a:gd name="T24" fmla="*/ 172 w 659"/>
              <a:gd name="T25" fmla="*/ 39 h 657"/>
              <a:gd name="T26" fmla="*/ 247 w 659"/>
              <a:gd name="T27" fmla="*/ 10 h 657"/>
              <a:gd name="T28" fmla="*/ 296 w 659"/>
              <a:gd name="T29" fmla="*/ 1 h 657"/>
              <a:gd name="T30" fmla="*/ 329 w 659"/>
              <a:gd name="T31" fmla="*/ 0 h 657"/>
              <a:gd name="T32" fmla="*/ 379 w 659"/>
              <a:gd name="T33" fmla="*/ 4 h 657"/>
              <a:gd name="T34" fmla="*/ 426 w 659"/>
              <a:gd name="T35" fmla="*/ 14 h 657"/>
              <a:gd name="T36" fmla="*/ 513 w 659"/>
              <a:gd name="T37" fmla="*/ 56 h 657"/>
              <a:gd name="T38" fmla="*/ 583 w 659"/>
              <a:gd name="T39" fmla="*/ 119 h 657"/>
              <a:gd name="T40" fmla="*/ 632 w 659"/>
              <a:gd name="T41" fmla="*/ 200 h 657"/>
              <a:gd name="T42" fmla="*/ 652 w 659"/>
              <a:gd name="T43" fmla="*/ 262 h 657"/>
              <a:gd name="T44" fmla="*/ 657 w 659"/>
              <a:gd name="T45" fmla="*/ 312 h 657"/>
              <a:gd name="T46" fmla="*/ 657 w 659"/>
              <a:gd name="T47" fmla="*/ 345 h 657"/>
              <a:gd name="T48" fmla="*/ 652 w 659"/>
              <a:gd name="T49" fmla="*/ 395 h 657"/>
              <a:gd name="T50" fmla="*/ 632 w 659"/>
              <a:gd name="T51" fmla="*/ 457 h 657"/>
              <a:gd name="T52" fmla="*/ 583 w 659"/>
              <a:gd name="T53" fmla="*/ 537 h 657"/>
              <a:gd name="T54" fmla="*/ 513 w 659"/>
              <a:gd name="T55" fmla="*/ 602 h 657"/>
              <a:gd name="T56" fmla="*/ 426 w 659"/>
              <a:gd name="T57" fmla="*/ 642 h 657"/>
              <a:gd name="T58" fmla="*/ 379 w 659"/>
              <a:gd name="T59" fmla="*/ 654 h 657"/>
              <a:gd name="T60" fmla="*/ 329 w 659"/>
              <a:gd name="T61" fmla="*/ 657 h 657"/>
              <a:gd name="T62" fmla="*/ 329 w 659"/>
              <a:gd name="T63" fmla="*/ 37 h 657"/>
              <a:gd name="T64" fmla="*/ 242 w 659"/>
              <a:gd name="T65" fmla="*/ 51 h 657"/>
              <a:gd name="T66" fmla="*/ 167 w 659"/>
              <a:gd name="T67" fmla="*/ 87 h 657"/>
              <a:gd name="T68" fmla="*/ 105 w 659"/>
              <a:gd name="T69" fmla="*/ 143 h 657"/>
              <a:gd name="T70" fmla="*/ 60 w 659"/>
              <a:gd name="T71" fmla="*/ 215 h 657"/>
              <a:gd name="T72" fmla="*/ 39 w 659"/>
              <a:gd name="T73" fmla="*/ 299 h 657"/>
              <a:gd name="T74" fmla="*/ 39 w 659"/>
              <a:gd name="T75" fmla="*/ 359 h 657"/>
              <a:gd name="T76" fmla="*/ 60 w 659"/>
              <a:gd name="T77" fmla="*/ 442 h 657"/>
              <a:gd name="T78" fmla="*/ 105 w 659"/>
              <a:gd name="T79" fmla="*/ 513 h 657"/>
              <a:gd name="T80" fmla="*/ 167 w 659"/>
              <a:gd name="T81" fmla="*/ 570 h 657"/>
              <a:gd name="T82" fmla="*/ 242 w 659"/>
              <a:gd name="T83" fmla="*/ 607 h 657"/>
              <a:gd name="T84" fmla="*/ 329 w 659"/>
              <a:gd name="T85" fmla="*/ 619 h 657"/>
              <a:gd name="T86" fmla="*/ 387 w 659"/>
              <a:gd name="T87" fmla="*/ 614 h 657"/>
              <a:gd name="T88" fmla="*/ 468 w 659"/>
              <a:gd name="T89" fmla="*/ 584 h 657"/>
              <a:gd name="T90" fmla="*/ 535 w 659"/>
              <a:gd name="T91" fmla="*/ 535 h 657"/>
              <a:gd name="T92" fmla="*/ 585 w 659"/>
              <a:gd name="T93" fmla="*/ 467 h 657"/>
              <a:gd name="T94" fmla="*/ 614 w 659"/>
              <a:gd name="T95" fmla="*/ 387 h 657"/>
              <a:gd name="T96" fmla="*/ 621 w 659"/>
              <a:gd name="T97" fmla="*/ 329 h 657"/>
              <a:gd name="T98" fmla="*/ 607 w 659"/>
              <a:gd name="T99" fmla="*/ 242 h 657"/>
              <a:gd name="T100" fmla="*/ 570 w 659"/>
              <a:gd name="T101" fmla="*/ 166 h 657"/>
              <a:gd name="T102" fmla="*/ 515 w 659"/>
              <a:gd name="T103" fmla="*/ 103 h 657"/>
              <a:gd name="T104" fmla="*/ 442 w 659"/>
              <a:gd name="T105" fmla="*/ 60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29" y="657"/>
                </a:moveTo>
                <a:lnTo>
                  <a:pt x="329" y="657"/>
                </a:lnTo>
                <a:lnTo>
                  <a:pt x="312" y="657"/>
                </a:lnTo>
                <a:lnTo>
                  <a:pt x="296" y="656"/>
                </a:lnTo>
                <a:lnTo>
                  <a:pt x="280" y="654"/>
                </a:lnTo>
                <a:lnTo>
                  <a:pt x="262" y="650"/>
                </a:lnTo>
                <a:lnTo>
                  <a:pt x="247" y="648"/>
                </a:lnTo>
                <a:lnTo>
                  <a:pt x="231" y="642"/>
                </a:lnTo>
                <a:lnTo>
                  <a:pt x="202" y="631"/>
                </a:lnTo>
                <a:lnTo>
                  <a:pt x="172" y="618"/>
                </a:lnTo>
                <a:lnTo>
                  <a:pt x="145" y="602"/>
                </a:lnTo>
                <a:lnTo>
                  <a:pt x="120" y="582"/>
                </a:lnTo>
                <a:lnTo>
                  <a:pt x="97" y="562"/>
                </a:lnTo>
                <a:lnTo>
                  <a:pt x="75" y="537"/>
                </a:lnTo>
                <a:lnTo>
                  <a:pt x="56" y="512"/>
                </a:lnTo>
                <a:lnTo>
                  <a:pt x="40" y="485"/>
                </a:lnTo>
                <a:lnTo>
                  <a:pt x="26" y="457"/>
                </a:lnTo>
                <a:lnTo>
                  <a:pt x="15" y="426"/>
                </a:lnTo>
                <a:lnTo>
                  <a:pt x="11" y="411"/>
                </a:lnTo>
                <a:lnTo>
                  <a:pt x="7" y="395"/>
                </a:lnTo>
                <a:lnTo>
                  <a:pt x="4" y="379"/>
                </a:lnTo>
                <a:lnTo>
                  <a:pt x="1" y="363"/>
                </a:lnTo>
                <a:lnTo>
                  <a:pt x="0" y="345"/>
                </a:lnTo>
                <a:lnTo>
                  <a:pt x="0" y="329"/>
                </a:lnTo>
                <a:lnTo>
                  <a:pt x="0" y="329"/>
                </a:lnTo>
                <a:lnTo>
                  <a:pt x="0" y="312"/>
                </a:lnTo>
                <a:lnTo>
                  <a:pt x="1" y="295"/>
                </a:lnTo>
                <a:lnTo>
                  <a:pt x="4" y="278"/>
                </a:lnTo>
                <a:lnTo>
                  <a:pt x="7" y="262"/>
                </a:lnTo>
                <a:lnTo>
                  <a:pt x="11" y="247"/>
                </a:lnTo>
                <a:lnTo>
                  <a:pt x="15" y="231"/>
                </a:lnTo>
                <a:lnTo>
                  <a:pt x="26" y="200"/>
                </a:lnTo>
                <a:lnTo>
                  <a:pt x="40" y="172"/>
                </a:lnTo>
                <a:lnTo>
                  <a:pt x="56" y="145"/>
                </a:lnTo>
                <a:lnTo>
                  <a:pt x="75" y="119"/>
                </a:lnTo>
                <a:lnTo>
                  <a:pt x="97" y="96"/>
                </a:lnTo>
                <a:lnTo>
                  <a:pt x="120" y="75"/>
                </a:lnTo>
                <a:lnTo>
                  <a:pt x="145" y="56"/>
                </a:lnTo>
                <a:lnTo>
                  <a:pt x="172" y="39"/>
                </a:lnTo>
                <a:lnTo>
                  <a:pt x="202" y="25"/>
                </a:lnTo>
                <a:lnTo>
                  <a:pt x="231" y="14"/>
                </a:lnTo>
                <a:lnTo>
                  <a:pt x="247" y="10"/>
                </a:lnTo>
                <a:lnTo>
                  <a:pt x="262" y="6"/>
                </a:lnTo>
                <a:lnTo>
                  <a:pt x="280" y="4"/>
                </a:lnTo>
                <a:lnTo>
                  <a:pt x="296" y="1"/>
                </a:lnTo>
                <a:lnTo>
                  <a:pt x="312" y="0"/>
                </a:lnTo>
                <a:lnTo>
                  <a:pt x="329" y="0"/>
                </a:lnTo>
                <a:lnTo>
                  <a:pt x="329" y="0"/>
                </a:lnTo>
                <a:lnTo>
                  <a:pt x="345" y="0"/>
                </a:lnTo>
                <a:lnTo>
                  <a:pt x="363" y="1"/>
                </a:lnTo>
                <a:lnTo>
                  <a:pt x="379" y="4"/>
                </a:lnTo>
                <a:lnTo>
                  <a:pt x="395" y="6"/>
                </a:lnTo>
                <a:lnTo>
                  <a:pt x="411" y="10"/>
                </a:lnTo>
                <a:lnTo>
                  <a:pt x="426" y="14"/>
                </a:lnTo>
                <a:lnTo>
                  <a:pt x="457" y="25"/>
                </a:lnTo>
                <a:lnTo>
                  <a:pt x="485" y="39"/>
                </a:lnTo>
                <a:lnTo>
                  <a:pt x="513" y="56"/>
                </a:lnTo>
                <a:lnTo>
                  <a:pt x="538" y="75"/>
                </a:lnTo>
                <a:lnTo>
                  <a:pt x="562" y="96"/>
                </a:lnTo>
                <a:lnTo>
                  <a:pt x="583" y="119"/>
                </a:lnTo>
                <a:lnTo>
                  <a:pt x="602" y="145"/>
                </a:lnTo>
                <a:lnTo>
                  <a:pt x="618" y="172"/>
                </a:lnTo>
                <a:lnTo>
                  <a:pt x="632" y="200"/>
                </a:lnTo>
                <a:lnTo>
                  <a:pt x="644" y="231"/>
                </a:lnTo>
                <a:lnTo>
                  <a:pt x="648" y="247"/>
                </a:lnTo>
                <a:lnTo>
                  <a:pt x="652" y="262"/>
                </a:lnTo>
                <a:lnTo>
                  <a:pt x="655" y="278"/>
                </a:lnTo>
                <a:lnTo>
                  <a:pt x="656" y="295"/>
                </a:lnTo>
                <a:lnTo>
                  <a:pt x="657" y="312"/>
                </a:lnTo>
                <a:lnTo>
                  <a:pt x="659" y="329"/>
                </a:lnTo>
                <a:lnTo>
                  <a:pt x="659" y="329"/>
                </a:lnTo>
                <a:lnTo>
                  <a:pt x="657" y="345"/>
                </a:lnTo>
                <a:lnTo>
                  <a:pt x="656" y="363"/>
                </a:lnTo>
                <a:lnTo>
                  <a:pt x="655" y="379"/>
                </a:lnTo>
                <a:lnTo>
                  <a:pt x="652" y="395"/>
                </a:lnTo>
                <a:lnTo>
                  <a:pt x="648" y="411"/>
                </a:lnTo>
                <a:lnTo>
                  <a:pt x="644" y="426"/>
                </a:lnTo>
                <a:lnTo>
                  <a:pt x="632" y="457"/>
                </a:lnTo>
                <a:lnTo>
                  <a:pt x="618" y="485"/>
                </a:lnTo>
                <a:lnTo>
                  <a:pt x="602" y="512"/>
                </a:lnTo>
                <a:lnTo>
                  <a:pt x="583" y="537"/>
                </a:lnTo>
                <a:lnTo>
                  <a:pt x="562" y="562"/>
                </a:lnTo>
                <a:lnTo>
                  <a:pt x="538" y="582"/>
                </a:lnTo>
                <a:lnTo>
                  <a:pt x="513" y="602"/>
                </a:lnTo>
                <a:lnTo>
                  <a:pt x="485" y="618"/>
                </a:lnTo>
                <a:lnTo>
                  <a:pt x="457" y="631"/>
                </a:lnTo>
                <a:lnTo>
                  <a:pt x="426" y="642"/>
                </a:lnTo>
                <a:lnTo>
                  <a:pt x="411" y="648"/>
                </a:lnTo>
                <a:lnTo>
                  <a:pt x="395" y="650"/>
                </a:lnTo>
                <a:lnTo>
                  <a:pt x="379" y="654"/>
                </a:lnTo>
                <a:lnTo>
                  <a:pt x="363" y="656"/>
                </a:lnTo>
                <a:lnTo>
                  <a:pt x="345" y="657"/>
                </a:lnTo>
                <a:lnTo>
                  <a:pt x="329" y="657"/>
                </a:lnTo>
                <a:lnTo>
                  <a:pt x="329" y="657"/>
                </a:lnTo>
                <a:close/>
                <a:moveTo>
                  <a:pt x="329" y="37"/>
                </a:moveTo>
                <a:lnTo>
                  <a:pt x="329" y="37"/>
                </a:lnTo>
                <a:lnTo>
                  <a:pt x="300" y="39"/>
                </a:lnTo>
                <a:lnTo>
                  <a:pt x="270" y="43"/>
                </a:lnTo>
                <a:lnTo>
                  <a:pt x="242" y="51"/>
                </a:lnTo>
                <a:lnTo>
                  <a:pt x="215" y="60"/>
                </a:lnTo>
                <a:lnTo>
                  <a:pt x="191" y="72"/>
                </a:lnTo>
                <a:lnTo>
                  <a:pt x="167" y="87"/>
                </a:lnTo>
                <a:lnTo>
                  <a:pt x="144" y="103"/>
                </a:lnTo>
                <a:lnTo>
                  <a:pt x="124" y="122"/>
                </a:lnTo>
                <a:lnTo>
                  <a:pt x="105" y="143"/>
                </a:lnTo>
                <a:lnTo>
                  <a:pt x="87" y="166"/>
                </a:lnTo>
                <a:lnTo>
                  <a:pt x="73" y="189"/>
                </a:lnTo>
                <a:lnTo>
                  <a:pt x="60" y="215"/>
                </a:lnTo>
                <a:lnTo>
                  <a:pt x="51" y="242"/>
                </a:lnTo>
                <a:lnTo>
                  <a:pt x="43" y="270"/>
                </a:lnTo>
                <a:lnTo>
                  <a:pt x="39" y="299"/>
                </a:lnTo>
                <a:lnTo>
                  <a:pt x="38" y="329"/>
                </a:lnTo>
                <a:lnTo>
                  <a:pt x="38" y="329"/>
                </a:lnTo>
                <a:lnTo>
                  <a:pt x="39" y="359"/>
                </a:lnTo>
                <a:lnTo>
                  <a:pt x="43" y="387"/>
                </a:lnTo>
                <a:lnTo>
                  <a:pt x="51" y="415"/>
                </a:lnTo>
                <a:lnTo>
                  <a:pt x="60" y="442"/>
                </a:lnTo>
                <a:lnTo>
                  <a:pt x="73" y="467"/>
                </a:lnTo>
                <a:lnTo>
                  <a:pt x="87" y="492"/>
                </a:lnTo>
                <a:lnTo>
                  <a:pt x="105" y="513"/>
                </a:lnTo>
                <a:lnTo>
                  <a:pt x="124" y="535"/>
                </a:lnTo>
                <a:lnTo>
                  <a:pt x="144" y="553"/>
                </a:lnTo>
                <a:lnTo>
                  <a:pt x="167" y="570"/>
                </a:lnTo>
                <a:lnTo>
                  <a:pt x="191" y="584"/>
                </a:lnTo>
                <a:lnTo>
                  <a:pt x="215" y="596"/>
                </a:lnTo>
                <a:lnTo>
                  <a:pt x="242" y="607"/>
                </a:lnTo>
                <a:lnTo>
                  <a:pt x="270" y="614"/>
                </a:lnTo>
                <a:lnTo>
                  <a:pt x="300" y="618"/>
                </a:lnTo>
                <a:lnTo>
                  <a:pt x="329" y="619"/>
                </a:lnTo>
                <a:lnTo>
                  <a:pt x="329" y="619"/>
                </a:lnTo>
                <a:lnTo>
                  <a:pt x="359" y="618"/>
                </a:lnTo>
                <a:lnTo>
                  <a:pt x="387" y="614"/>
                </a:lnTo>
                <a:lnTo>
                  <a:pt x="415" y="607"/>
                </a:lnTo>
                <a:lnTo>
                  <a:pt x="442" y="596"/>
                </a:lnTo>
                <a:lnTo>
                  <a:pt x="468" y="584"/>
                </a:lnTo>
                <a:lnTo>
                  <a:pt x="492" y="570"/>
                </a:lnTo>
                <a:lnTo>
                  <a:pt x="515" y="553"/>
                </a:lnTo>
                <a:lnTo>
                  <a:pt x="535" y="535"/>
                </a:lnTo>
                <a:lnTo>
                  <a:pt x="554" y="513"/>
                </a:lnTo>
                <a:lnTo>
                  <a:pt x="570" y="492"/>
                </a:lnTo>
                <a:lnTo>
                  <a:pt x="585" y="467"/>
                </a:lnTo>
                <a:lnTo>
                  <a:pt x="597" y="442"/>
                </a:lnTo>
                <a:lnTo>
                  <a:pt x="607" y="415"/>
                </a:lnTo>
                <a:lnTo>
                  <a:pt x="614" y="387"/>
                </a:lnTo>
                <a:lnTo>
                  <a:pt x="618" y="359"/>
                </a:lnTo>
                <a:lnTo>
                  <a:pt x="621" y="329"/>
                </a:lnTo>
                <a:lnTo>
                  <a:pt x="621" y="329"/>
                </a:lnTo>
                <a:lnTo>
                  <a:pt x="618" y="299"/>
                </a:lnTo>
                <a:lnTo>
                  <a:pt x="614" y="270"/>
                </a:lnTo>
                <a:lnTo>
                  <a:pt x="607" y="242"/>
                </a:lnTo>
                <a:lnTo>
                  <a:pt x="597" y="215"/>
                </a:lnTo>
                <a:lnTo>
                  <a:pt x="585" y="189"/>
                </a:lnTo>
                <a:lnTo>
                  <a:pt x="570" y="166"/>
                </a:lnTo>
                <a:lnTo>
                  <a:pt x="554" y="143"/>
                </a:lnTo>
                <a:lnTo>
                  <a:pt x="535" y="122"/>
                </a:lnTo>
                <a:lnTo>
                  <a:pt x="515" y="103"/>
                </a:lnTo>
                <a:lnTo>
                  <a:pt x="492" y="87"/>
                </a:lnTo>
                <a:lnTo>
                  <a:pt x="468" y="72"/>
                </a:lnTo>
                <a:lnTo>
                  <a:pt x="442" y="60"/>
                </a:lnTo>
                <a:lnTo>
                  <a:pt x="415" y="51"/>
                </a:lnTo>
                <a:lnTo>
                  <a:pt x="387" y="43"/>
                </a:lnTo>
                <a:lnTo>
                  <a:pt x="359" y="39"/>
                </a:lnTo>
                <a:lnTo>
                  <a:pt x="329" y="37"/>
                </a:lnTo>
                <a:lnTo>
                  <a:pt x="32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4" name="Freeform 905">
            <a:extLst>
              <a:ext uri="{FF2B5EF4-FFF2-40B4-BE49-F238E27FC236}">
                <a16:creationId xmlns:a16="http://schemas.microsoft.com/office/drawing/2014/main" id="{849D632A-FF35-240B-792B-B30DF74E8A7A}"/>
              </a:ext>
            </a:extLst>
          </p:cNvPr>
          <p:cNvSpPr>
            <a:spLocks noEditPoints="1"/>
          </p:cNvSpPr>
          <p:nvPr/>
        </p:nvSpPr>
        <p:spPr bwMode="auto">
          <a:xfrm>
            <a:off x="1172618" y="4443455"/>
            <a:ext cx="493776" cy="504612"/>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FFFFFF"/>
              </a:solidFill>
              <a:effectLst/>
              <a:uLnTx/>
              <a:uFillTx/>
              <a:latin typeface="Open Sans"/>
              <a:ea typeface="+mn-ea"/>
              <a:cs typeface="+mn-cs"/>
            </a:endParaRPr>
          </a:p>
        </p:txBody>
      </p:sp>
      <p:grpSp>
        <p:nvGrpSpPr>
          <p:cNvPr id="35" name="Group 34">
            <a:extLst>
              <a:ext uri="{FF2B5EF4-FFF2-40B4-BE49-F238E27FC236}">
                <a16:creationId xmlns:a16="http://schemas.microsoft.com/office/drawing/2014/main" id="{C6158AB0-4D14-12AE-3C3B-FA6700A19F9F}"/>
              </a:ext>
            </a:extLst>
          </p:cNvPr>
          <p:cNvGrpSpPr>
            <a:grpSpLocks noChangeAspect="1"/>
          </p:cNvGrpSpPr>
          <p:nvPr/>
        </p:nvGrpSpPr>
        <p:grpSpPr>
          <a:xfrm>
            <a:off x="1175049" y="4416362"/>
            <a:ext cx="520700" cy="522288"/>
            <a:chOff x="6721476" y="4181475"/>
            <a:chExt cx="520700" cy="522288"/>
          </a:xfrm>
        </p:grpSpPr>
        <p:sp>
          <p:nvSpPr>
            <p:cNvPr id="36" name="Freeform 70">
              <a:extLst>
                <a:ext uri="{FF2B5EF4-FFF2-40B4-BE49-F238E27FC236}">
                  <a16:creationId xmlns:a16="http://schemas.microsoft.com/office/drawing/2014/main" id="{C43B09B3-1A68-73DA-FF75-D831885D04B9}"/>
                </a:ext>
              </a:extLst>
            </p:cNvPr>
            <p:cNvSpPr>
              <a:spLocks noEditPoints="1"/>
            </p:cNvSpPr>
            <p:nvPr/>
          </p:nvSpPr>
          <p:spPr bwMode="auto">
            <a:xfrm>
              <a:off x="6721476" y="4181475"/>
              <a:ext cx="520700" cy="522288"/>
            </a:xfrm>
            <a:custGeom>
              <a:avLst/>
              <a:gdLst>
                <a:gd name="T0" fmla="*/ 312 w 657"/>
                <a:gd name="T1" fmla="*/ 657 h 657"/>
                <a:gd name="T2" fmla="*/ 262 w 657"/>
                <a:gd name="T3" fmla="*/ 650 h 657"/>
                <a:gd name="T4" fmla="*/ 200 w 657"/>
                <a:gd name="T5" fmla="*/ 631 h 657"/>
                <a:gd name="T6" fmla="*/ 120 w 657"/>
                <a:gd name="T7" fmla="*/ 581 h 657"/>
                <a:gd name="T8" fmla="*/ 55 w 657"/>
                <a:gd name="T9" fmla="*/ 512 h 657"/>
                <a:gd name="T10" fmla="*/ 15 w 657"/>
                <a:gd name="T11" fmla="*/ 426 h 657"/>
                <a:gd name="T12" fmla="*/ 3 w 657"/>
                <a:gd name="T13" fmla="*/ 379 h 657"/>
                <a:gd name="T14" fmla="*/ 0 w 657"/>
                <a:gd name="T15" fmla="*/ 328 h 657"/>
                <a:gd name="T16" fmla="*/ 2 w 657"/>
                <a:gd name="T17" fmla="*/ 294 h 657"/>
                <a:gd name="T18" fmla="*/ 10 w 657"/>
                <a:gd name="T19" fmla="*/ 246 h 657"/>
                <a:gd name="T20" fmla="*/ 39 w 657"/>
                <a:gd name="T21" fmla="*/ 172 h 657"/>
                <a:gd name="T22" fmla="*/ 95 w 657"/>
                <a:gd name="T23" fmla="*/ 95 h 657"/>
                <a:gd name="T24" fmla="*/ 172 w 657"/>
                <a:gd name="T25" fmla="*/ 39 h 657"/>
                <a:gd name="T26" fmla="*/ 246 w 657"/>
                <a:gd name="T27" fmla="*/ 9 h 657"/>
                <a:gd name="T28" fmla="*/ 294 w 657"/>
                <a:gd name="T29" fmla="*/ 1 h 657"/>
                <a:gd name="T30" fmla="*/ 328 w 657"/>
                <a:gd name="T31" fmla="*/ 0 h 657"/>
                <a:gd name="T32" fmla="*/ 379 w 657"/>
                <a:gd name="T33" fmla="*/ 3 h 657"/>
                <a:gd name="T34" fmla="*/ 426 w 657"/>
                <a:gd name="T35" fmla="*/ 15 h 657"/>
                <a:gd name="T36" fmla="*/ 512 w 657"/>
                <a:gd name="T37" fmla="*/ 55 h 657"/>
                <a:gd name="T38" fmla="*/ 582 w 657"/>
                <a:gd name="T39" fmla="*/ 120 h 657"/>
                <a:gd name="T40" fmla="*/ 631 w 657"/>
                <a:gd name="T41" fmla="*/ 200 h 657"/>
                <a:gd name="T42" fmla="*/ 650 w 657"/>
                <a:gd name="T43" fmla="*/ 262 h 657"/>
                <a:gd name="T44" fmla="*/ 657 w 657"/>
                <a:gd name="T45" fmla="*/ 312 h 657"/>
                <a:gd name="T46" fmla="*/ 657 w 657"/>
                <a:gd name="T47" fmla="*/ 345 h 657"/>
                <a:gd name="T48" fmla="*/ 650 w 657"/>
                <a:gd name="T49" fmla="*/ 395 h 657"/>
                <a:gd name="T50" fmla="*/ 631 w 657"/>
                <a:gd name="T51" fmla="*/ 455 h 657"/>
                <a:gd name="T52" fmla="*/ 582 w 657"/>
                <a:gd name="T53" fmla="*/ 537 h 657"/>
                <a:gd name="T54" fmla="*/ 512 w 657"/>
                <a:gd name="T55" fmla="*/ 600 h 657"/>
                <a:gd name="T56" fmla="*/ 426 w 657"/>
                <a:gd name="T57" fmla="*/ 642 h 657"/>
                <a:gd name="T58" fmla="*/ 379 w 657"/>
                <a:gd name="T59" fmla="*/ 653 h 657"/>
                <a:gd name="T60" fmla="*/ 328 w 657"/>
                <a:gd name="T61" fmla="*/ 657 h 657"/>
                <a:gd name="T62" fmla="*/ 328 w 657"/>
                <a:gd name="T63" fmla="*/ 38 h 657"/>
                <a:gd name="T64" fmla="*/ 242 w 657"/>
                <a:gd name="T65" fmla="*/ 50 h 657"/>
                <a:gd name="T66" fmla="*/ 165 w 657"/>
                <a:gd name="T67" fmla="*/ 87 h 657"/>
                <a:gd name="T68" fmla="*/ 104 w 657"/>
                <a:gd name="T69" fmla="*/ 144 h 657"/>
                <a:gd name="T70" fmla="*/ 61 w 657"/>
                <a:gd name="T71" fmla="*/ 215 h 657"/>
                <a:gd name="T72" fmla="*/ 39 w 657"/>
                <a:gd name="T73" fmla="*/ 298 h 657"/>
                <a:gd name="T74" fmla="*/ 39 w 657"/>
                <a:gd name="T75" fmla="*/ 357 h 657"/>
                <a:gd name="T76" fmla="*/ 61 w 657"/>
                <a:gd name="T77" fmla="*/ 442 h 657"/>
                <a:gd name="T78" fmla="*/ 104 w 657"/>
                <a:gd name="T79" fmla="*/ 513 h 657"/>
                <a:gd name="T80" fmla="*/ 165 w 657"/>
                <a:gd name="T81" fmla="*/ 569 h 657"/>
                <a:gd name="T82" fmla="*/ 242 w 657"/>
                <a:gd name="T83" fmla="*/ 606 h 657"/>
                <a:gd name="T84" fmla="*/ 328 w 657"/>
                <a:gd name="T85" fmla="*/ 619 h 657"/>
                <a:gd name="T86" fmla="*/ 387 w 657"/>
                <a:gd name="T87" fmla="*/ 614 h 657"/>
                <a:gd name="T88" fmla="*/ 467 w 657"/>
                <a:gd name="T89" fmla="*/ 584 h 657"/>
                <a:gd name="T90" fmla="*/ 535 w 657"/>
                <a:gd name="T91" fmla="*/ 534 h 657"/>
                <a:gd name="T92" fmla="*/ 584 w 657"/>
                <a:gd name="T93" fmla="*/ 467 h 657"/>
                <a:gd name="T94" fmla="*/ 614 w 657"/>
                <a:gd name="T95" fmla="*/ 387 h 657"/>
                <a:gd name="T96" fmla="*/ 619 w 657"/>
                <a:gd name="T97" fmla="*/ 328 h 657"/>
                <a:gd name="T98" fmla="*/ 606 w 657"/>
                <a:gd name="T99" fmla="*/ 242 h 657"/>
                <a:gd name="T100" fmla="*/ 569 w 657"/>
                <a:gd name="T101" fmla="*/ 165 h 657"/>
                <a:gd name="T102" fmla="*/ 513 w 657"/>
                <a:gd name="T103" fmla="*/ 103 h 657"/>
                <a:gd name="T104" fmla="*/ 442 w 657"/>
                <a:gd name="T105" fmla="*/ 60 h 657"/>
                <a:gd name="T106" fmla="*/ 357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4" y="655"/>
                  </a:lnTo>
                  <a:lnTo>
                    <a:pt x="278" y="653"/>
                  </a:lnTo>
                  <a:lnTo>
                    <a:pt x="262" y="650"/>
                  </a:lnTo>
                  <a:lnTo>
                    <a:pt x="246" y="646"/>
                  </a:lnTo>
                  <a:lnTo>
                    <a:pt x="231" y="642"/>
                  </a:lnTo>
                  <a:lnTo>
                    <a:pt x="200" y="631"/>
                  </a:lnTo>
                  <a:lnTo>
                    <a:pt x="172" y="616"/>
                  </a:lnTo>
                  <a:lnTo>
                    <a:pt x="145" y="600"/>
                  </a:lnTo>
                  <a:lnTo>
                    <a:pt x="120" y="581"/>
                  </a:lnTo>
                  <a:lnTo>
                    <a:pt x="95" y="560"/>
                  </a:lnTo>
                  <a:lnTo>
                    <a:pt x="75" y="537"/>
                  </a:lnTo>
                  <a:lnTo>
                    <a:pt x="55" y="512"/>
                  </a:lnTo>
                  <a:lnTo>
                    <a:pt x="39" y="485"/>
                  </a:lnTo>
                  <a:lnTo>
                    <a:pt x="26" y="455"/>
                  </a:lnTo>
                  <a:lnTo>
                    <a:pt x="15" y="426"/>
                  </a:lnTo>
                  <a:lnTo>
                    <a:pt x="10" y="410"/>
                  </a:lnTo>
                  <a:lnTo>
                    <a:pt x="7" y="395"/>
                  </a:lnTo>
                  <a:lnTo>
                    <a:pt x="3" y="379"/>
                  </a:lnTo>
                  <a:lnTo>
                    <a:pt x="2" y="361"/>
                  </a:lnTo>
                  <a:lnTo>
                    <a:pt x="0" y="345"/>
                  </a:lnTo>
                  <a:lnTo>
                    <a:pt x="0" y="328"/>
                  </a:lnTo>
                  <a:lnTo>
                    <a:pt x="0" y="328"/>
                  </a:lnTo>
                  <a:lnTo>
                    <a:pt x="0" y="312"/>
                  </a:lnTo>
                  <a:lnTo>
                    <a:pt x="2" y="294"/>
                  </a:lnTo>
                  <a:lnTo>
                    <a:pt x="3" y="278"/>
                  </a:lnTo>
                  <a:lnTo>
                    <a:pt x="7" y="262"/>
                  </a:lnTo>
                  <a:lnTo>
                    <a:pt x="10" y="246"/>
                  </a:lnTo>
                  <a:lnTo>
                    <a:pt x="15" y="231"/>
                  </a:lnTo>
                  <a:lnTo>
                    <a:pt x="26" y="200"/>
                  </a:lnTo>
                  <a:lnTo>
                    <a:pt x="39" y="172"/>
                  </a:lnTo>
                  <a:lnTo>
                    <a:pt x="55" y="145"/>
                  </a:lnTo>
                  <a:lnTo>
                    <a:pt x="75" y="120"/>
                  </a:lnTo>
                  <a:lnTo>
                    <a:pt x="95" y="95"/>
                  </a:lnTo>
                  <a:lnTo>
                    <a:pt x="120" y="75"/>
                  </a:lnTo>
                  <a:lnTo>
                    <a:pt x="145" y="55"/>
                  </a:lnTo>
                  <a:lnTo>
                    <a:pt x="172" y="39"/>
                  </a:lnTo>
                  <a:lnTo>
                    <a:pt x="200" y="26"/>
                  </a:lnTo>
                  <a:lnTo>
                    <a:pt x="231" y="15"/>
                  </a:lnTo>
                  <a:lnTo>
                    <a:pt x="246" y="9"/>
                  </a:lnTo>
                  <a:lnTo>
                    <a:pt x="262" y="7"/>
                  </a:lnTo>
                  <a:lnTo>
                    <a:pt x="278" y="3"/>
                  </a:lnTo>
                  <a:lnTo>
                    <a:pt x="294" y="1"/>
                  </a:lnTo>
                  <a:lnTo>
                    <a:pt x="312" y="0"/>
                  </a:lnTo>
                  <a:lnTo>
                    <a:pt x="328" y="0"/>
                  </a:lnTo>
                  <a:lnTo>
                    <a:pt x="328" y="0"/>
                  </a:lnTo>
                  <a:lnTo>
                    <a:pt x="345" y="0"/>
                  </a:lnTo>
                  <a:lnTo>
                    <a:pt x="361" y="1"/>
                  </a:lnTo>
                  <a:lnTo>
                    <a:pt x="379" y="3"/>
                  </a:lnTo>
                  <a:lnTo>
                    <a:pt x="395" y="7"/>
                  </a:lnTo>
                  <a:lnTo>
                    <a:pt x="410" y="9"/>
                  </a:lnTo>
                  <a:lnTo>
                    <a:pt x="426" y="15"/>
                  </a:lnTo>
                  <a:lnTo>
                    <a:pt x="455" y="26"/>
                  </a:lnTo>
                  <a:lnTo>
                    <a:pt x="485" y="39"/>
                  </a:lnTo>
                  <a:lnTo>
                    <a:pt x="512" y="55"/>
                  </a:lnTo>
                  <a:lnTo>
                    <a:pt x="537" y="75"/>
                  </a:lnTo>
                  <a:lnTo>
                    <a:pt x="560" y="95"/>
                  </a:lnTo>
                  <a:lnTo>
                    <a:pt x="582" y="120"/>
                  </a:lnTo>
                  <a:lnTo>
                    <a:pt x="600" y="145"/>
                  </a:lnTo>
                  <a:lnTo>
                    <a:pt x="616" y="172"/>
                  </a:lnTo>
                  <a:lnTo>
                    <a:pt x="631" y="200"/>
                  </a:lnTo>
                  <a:lnTo>
                    <a:pt x="642" y="231"/>
                  </a:lnTo>
                  <a:lnTo>
                    <a:pt x="646" y="246"/>
                  </a:lnTo>
                  <a:lnTo>
                    <a:pt x="650" y="262"/>
                  </a:lnTo>
                  <a:lnTo>
                    <a:pt x="653" y="278"/>
                  </a:lnTo>
                  <a:lnTo>
                    <a:pt x="655" y="294"/>
                  </a:lnTo>
                  <a:lnTo>
                    <a:pt x="657" y="312"/>
                  </a:lnTo>
                  <a:lnTo>
                    <a:pt x="657" y="328"/>
                  </a:lnTo>
                  <a:lnTo>
                    <a:pt x="657" y="328"/>
                  </a:lnTo>
                  <a:lnTo>
                    <a:pt x="657" y="345"/>
                  </a:lnTo>
                  <a:lnTo>
                    <a:pt x="655" y="361"/>
                  </a:lnTo>
                  <a:lnTo>
                    <a:pt x="653" y="379"/>
                  </a:lnTo>
                  <a:lnTo>
                    <a:pt x="650" y="395"/>
                  </a:lnTo>
                  <a:lnTo>
                    <a:pt x="646" y="410"/>
                  </a:lnTo>
                  <a:lnTo>
                    <a:pt x="642" y="426"/>
                  </a:lnTo>
                  <a:lnTo>
                    <a:pt x="631" y="455"/>
                  </a:lnTo>
                  <a:lnTo>
                    <a:pt x="616" y="485"/>
                  </a:lnTo>
                  <a:lnTo>
                    <a:pt x="600" y="512"/>
                  </a:lnTo>
                  <a:lnTo>
                    <a:pt x="582" y="537"/>
                  </a:lnTo>
                  <a:lnTo>
                    <a:pt x="560" y="560"/>
                  </a:lnTo>
                  <a:lnTo>
                    <a:pt x="537" y="581"/>
                  </a:lnTo>
                  <a:lnTo>
                    <a:pt x="512" y="600"/>
                  </a:lnTo>
                  <a:lnTo>
                    <a:pt x="485" y="616"/>
                  </a:lnTo>
                  <a:lnTo>
                    <a:pt x="455" y="631"/>
                  </a:lnTo>
                  <a:lnTo>
                    <a:pt x="426" y="642"/>
                  </a:lnTo>
                  <a:lnTo>
                    <a:pt x="410" y="646"/>
                  </a:lnTo>
                  <a:lnTo>
                    <a:pt x="395" y="650"/>
                  </a:lnTo>
                  <a:lnTo>
                    <a:pt x="379" y="653"/>
                  </a:lnTo>
                  <a:lnTo>
                    <a:pt x="361" y="655"/>
                  </a:lnTo>
                  <a:lnTo>
                    <a:pt x="345" y="657"/>
                  </a:lnTo>
                  <a:lnTo>
                    <a:pt x="328" y="657"/>
                  </a:lnTo>
                  <a:lnTo>
                    <a:pt x="328" y="657"/>
                  </a:lnTo>
                  <a:close/>
                  <a:moveTo>
                    <a:pt x="328" y="38"/>
                  </a:moveTo>
                  <a:lnTo>
                    <a:pt x="328" y="38"/>
                  </a:lnTo>
                  <a:lnTo>
                    <a:pt x="298" y="39"/>
                  </a:lnTo>
                  <a:lnTo>
                    <a:pt x="270" y="43"/>
                  </a:lnTo>
                  <a:lnTo>
                    <a:pt x="242" y="50"/>
                  </a:lnTo>
                  <a:lnTo>
                    <a:pt x="215" y="60"/>
                  </a:lnTo>
                  <a:lnTo>
                    <a:pt x="189" y="73"/>
                  </a:lnTo>
                  <a:lnTo>
                    <a:pt x="165" y="87"/>
                  </a:lnTo>
                  <a:lnTo>
                    <a:pt x="144" y="103"/>
                  </a:lnTo>
                  <a:lnTo>
                    <a:pt x="122" y="122"/>
                  </a:lnTo>
                  <a:lnTo>
                    <a:pt x="104" y="144"/>
                  </a:lnTo>
                  <a:lnTo>
                    <a:pt x="87" y="165"/>
                  </a:lnTo>
                  <a:lnTo>
                    <a:pt x="73" y="189"/>
                  </a:lnTo>
                  <a:lnTo>
                    <a:pt x="61" y="215"/>
                  </a:lnTo>
                  <a:lnTo>
                    <a:pt x="50" y="242"/>
                  </a:lnTo>
                  <a:lnTo>
                    <a:pt x="43" y="270"/>
                  </a:lnTo>
                  <a:lnTo>
                    <a:pt x="39" y="298"/>
                  </a:lnTo>
                  <a:lnTo>
                    <a:pt x="38" y="328"/>
                  </a:lnTo>
                  <a:lnTo>
                    <a:pt x="38" y="328"/>
                  </a:lnTo>
                  <a:lnTo>
                    <a:pt x="39" y="357"/>
                  </a:lnTo>
                  <a:lnTo>
                    <a:pt x="43" y="387"/>
                  </a:lnTo>
                  <a:lnTo>
                    <a:pt x="50" y="415"/>
                  </a:lnTo>
                  <a:lnTo>
                    <a:pt x="61" y="442"/>
                  </a:lnTo>
                  <a:lnTo>
                    <a:pt x="73" y="467"/>
                  </a:lnTo>
                  <a:lnTo>
                    <a:pt x="87" y="490"/>
                  </a:lnTo>
                  <a:lnTo>
                    <a:pt x="104" y="513"/>
                  </a:lnTo>
                  <a:lnTo>
                    <a:pt x="122" y="534"/>
                  </a:lnTo>
                  <a:lnTo>
                    <a:pt x="144" y="553"/>
                  </a:lnTo>
                  <a:lnTo>
                    <a:pt x="165" y="569"/>
                  </a:lnTo>
                  <a:lnTo>
                    <a:pt x="189" y="584"/>
                  </a:lnTo>
                  <a:lnTo>
                    <a:pt x="215" y="596"/>
                  </a:lnTo>
                  <a:lnTo>
                    <a:pt x="242" y="606"/>
                  </a:lnTo>
                  <a:lnTo>
                    <a:pt x="270" y="614"/>
                  </a:lnTo>
                  <a:lnTo>
                    <a:pt x="298" y="618"/>
                  </a:lnTo>
                  <a:lnTo>
                    <a:pt x="328" y="619"/>
                  </a:lnTo>
                  <a:lnTo>
                    <a:pt x="328" y="619"/>
                  </a:lnTo>
                  <a:lnTo>
                    <a:pt x="357" y="618"/>
                  </a:lnTo>
                  <a:lnTo>
                    <a:pt x="387" y="614"/>
                  </a:lnTo>
                  <a:lnTo>
                    <a:pt x="415" y="606"/>
                  </a:lnTo>
                  <a:lnTo>
                    <a:pt x="442" y="596"/>
                  </a:lnTo>
                  <a:lnTo>
                    <a:pt x="467" y="584"/>
                  </a:lnTo>
                  <a:lnTo>
                    <a:pt x="490" y="569"/>
                  </a:lnTo>
                  <a:lnTo>
                    <a:pt x="513" y="553"/>
                  </a:lnTo>
                  <a:lnTo>
                    <a:pt x="535" y="534"/>
                  </a:lnTo>
                  <a:lnTo>
                    <a:pt x="553" y="513"/>
                  </a:lnTo>
                  <a:lnTo>
                    <a:pt x="569" y="490"/>
                  </a:lnTo>
                  <a:lnTo>
                    <a:pt x="584" y="467"/>
                  </a:lnTo>
                  <a:lnTo>
                    <a:pt x="596" y="442"/>
                  </a:lnTo>
                  <a:lnTo>
                    <a:pt x="606" y="415"/>
                  </a:lnTo>
                  <a:lnTo>
                    <a:pt x="614" y="387"/>
                  </a:lnTo>
                  <a:lnTo>
                    <a:pt x="618" y="357"/>
                  </a:lnTo>
                  <a:lnTo>
                    <a:pt x="619" y="328"/>
                  </a:lnTo>
                  <a:lnTo>
                    <a:pt x="619" y="328"/>
                  </a:lnTo>
                  <a:lnTo>
                    <a:pt x="618" y="298"/>
                  </a:lnTo>
                  <a:lnTo>
                    <a:pt x="614" y="270"/>
                  </a:lnTo>
                  <a:lnTo>
                    <a:pt x="606" y="242"/>
                  </a:lnTo>
                  <a:lnTo>
                    <a:pt x="596" y="215"/>
                  </a:lnTo>
                  <a:lnTo>
                    <a:pt x="584" y="189"/>
                  </a:lnTo>
                  <a:lnTo>
                    <a:pt x="569" y="165"/>
                  </a:lnTo>
                  <a:lnTo>
                    <a:pt x="553" y="144"/>
                  </a:lnTo>
                  <a:lnTo>
                    <a:pt x="535" y="122"/>
                  </a:lnTo>
                  <a:lnTo>
                    <a:pt x="513" y="103"/>
                  </a:lnTo>
                  <a:lnTo>
                    <a:pt x="490" y="87"/>
                  </a:lnTo>
                  <a:lnTo>
                    <a:pt x="467" y="73"/>
                  </a:lnTo>
                  <a:lnTo>
                    <a:pt x="442" y="60"/>
                  </a:lnTo>
                  <a:lnTo>
                    <a:pt x="415" y="50"/>
                  </a:lnTo>
                  <a:lnTo>
                    <a:pt x="387" y="43"/>
                  </a:lnTo>
                  <a:lnTo>
                    <a:pt x="357" y="39"/>
                  </a:lnTo>
                  <a:lnTo>
                    <a:pt x="328" y="38"/>
                  </a:lnTo>
                  <a:lnTo>
                    <a:pt x="328"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7" name="Freeform 164">
              <a:extLst>
                <a:ext uri="{FF2B5EF4-FFF2-40B4-BE49-F238E27FC236}">
                  <a16:creationId xmlns:a16="http://schemas.microsoft.com/office/drawing/2014/main" id="{131E22CE-653B-01C3-E56A-FCD310551794}"/>
                </a:ext>
              </a:extLst>
            </p:cNvPr>
            <p:cNvSpPr>
              <a:spLocks/>
            </p:cNvSpPr>
            <p:nvPr/>
          </p:nvSpPr>
          <p:spPr bwMode="auto">
            <a:xfrm>
              <a:off x="6888163" y="4322763"/>
              <a:ext cx="188913" cy="233363"/>
            </a:xfrm>
            <a:custGeom>
              <a:avLst/>
              <a:gdLst>
                <a:gd name="T0" fmla="*/ 157 w 238"/>
                <a:gd name="T1" fmla="*/ 75 h 294"/>
                <a:gd name="T2" fmla="*/ 157 w 238"/>
                <a:gd name="T3" fmla="*/ 0 h 294"/>
                <a:gd name="T4" fmla="*/ 4 w 238"/>
                <a:gd name="T5" fmla="*/ 0 h 294"/>
                <a:gd name="T6" fmla="*/ 4 w 238"/>
                <a:gd name="T7" fmla="*/ 0 h 294"/>
                <a:gd name="T8" fmla="*/ 1 w 238"/>
                <a:gd name="T9" fmla="*/ 0 h 294"/>
                <a:gd name="T10" fmla="*/ 0 w 238"/>
                <a:gd name="T11" fmla="*/ 4 h 294"/>
                <a:gd name="T12" fmla="*/ 0 w 238"/>
                <a:gd name="T13" fmla="*/ 289 h 294"/>
                <a:gd name="T14" fmla="*/ 0 w 238"/>
                <a:gd name="T15" fmla="*/ 289 h 294"/>
                <a:gd name="T16" fmla="*/ 1 w 238"/>
                <a:gd name="T17" fmla="*/ 293 h 294"/>
                <a:gd name="T18" fmla="*/ 4 w 238"/>
                <a:gd name="T19" fmla="*/ 294 h 294"/>
                <a:gd name="T20" fmla="*/ 232 w 238"/>
                <a:gd name="T21" fmla="*/ 294 h 294"/>
                <a:gd name="T22" fmla="*/ 232 w 238"/>
                <a:gd name="T23" fmla="*/ 294 h 294"/>
                <a:gd name="T24" fmla="*/ 236 w 238"/>
                <a:gd name="T25" fmla="*/ 293 h 294"/>
                <a:gd name="T26" fmla="*/ 238 w 238"/>
                <a:gd name="T27" fmla="*/ 289 h 294"/>
                <a:gd name="T28" fmla="*/ 238 w 238"/>
                <a:gd name="T29" fmla="*/ 81 h 294"/>
                <a:gd name="T30" fmla="*/ 161 w 238"/>
                <a:gd name="T31" fmla="*/ 81 h 294"/>
                <a:gd name="T32" fmla="*/ 161 w 238"/>
                <a:gd name="T33" fmla="*/ 81 h 294"/>
                <a:gd name="T34" fmla="*/ 158 w 238"/>
                <a:gd name="T35" fmla="*/ 79 h 294"/>
                <a:gd name="T36" fmla="*/ 157 w 238"/>
                <a:gd name="T37" fmla="*/ 75 h 294"/>
                <a:gd name="T38" fmla="*/ 157 w 238"/>
                <a:gd name="T39" fmla="*/ 7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94">
                  <a:moveTo>
                    <a:pt x="157" y="75"/>
                  </a:moveTo>
                  <a:lnTo>
                    <a:pt x="157" y="0"/>
                  </a:lnTo>
                  <a:lnTo>
                    <a:pt x="4" y="0"/>
                  </a:lnTo>
                  <a:lnTo>
                    <a:pt x="4" y="0"/>
                  </a:lnTo>
                  <a:lnTo>
                    <a:pt x="1" y="0"/>
                  </a:lnTo>
                  <a:lnTo>
                    <a:pt x="0" y="4"/>
                  </a:lnTo>
                  <a:lnTo>
                    <a:pt x="0" y="289"/>
                  </a:lnTo>
                  <a:lnTo>
                    <a:pt x="0" y="289"/>
                  </a:lnTo>
                  <a:lnTo>
                    <a:pt x="1" y="293"/>
                  </a:lnTo>
                  <a:lnTo>
                    <a:pt x="4" y="294"/>
                  </a:lnTo>
                  <a:lnTo>
                    <a:pt x="232" y="294"/>
                  </a:lnTo>
                  <a:lnTo>
                    <a:pt x="232" y="294"/>
                  </a:lnTo>
                  <a:lnTo>
                    <a:pt x="236" y="293"/>
                  </a:lnTo>
                  <a:lnTo>
                    <a:pt x="238" y="289"/>
                  </a:lnTo>
                  <a:lnTo>
                    <a:pt x="238" y="81"/>
                  </a:lnTo>
                  <a:lnTo>
                    <a:pt x="161" y="81"/>
                  </a:lnTo>
                  <a:lnTo>
                    <a:pt x="161" y="81"/>
                  </a:lnTo>
                  <a:lnTo>
                    <a:pt x="158" y="79"/>
                  </a:lnTo>
                  <a:lnTo>
                    <a:pt x="157" y="75"/>
                  </a:lnTo>
                  <a:lnTo>
                    <a:pt x="157"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8" name="Freeform 165">
              <a:extLst>
                <a:ext uri="{FF2B5EF4-FFF2-40B4-BE49-F238E27FC236}">
                  <a16:creationId xmlns:a16="http://schemas.microsoft.com/office/drawing/2014/main" id="{506C058B-AF9D-CD29-10EA-349E0E90F20E}"/>
                </a:ext>
              </a:extLst>
            </p:cNvPr>
            <p:cNvSpPr>
              <a:spLocks/>
            </p:cNvSpPr>
            <p:nvPr/>
          </p:nvSpPr>
          <p:spPr bwMode="auto">
            <a:xfrm>
              <a:off x="7021513" y="4327525"/>
              <a:ext cx="49213" cy="52388"/>
            </a:xfrm>
            <a:custGeom>
              <a:avLst/>
              <a:gdLst>
                <a:gd name="T0" fmla="*/ 0 w 64"/>
                <a:gd name="T1" fmla="*/ 0 h 64"/>
                <a:gd name="T2" fmla="*/ 0 w 64"/>
                <a:gd name="T3" fmla="*/ 64 h 64"/>
                <a:gd name="T4" fmla="*/ 64 w 64"/>
                <a:gd name="T5" fmla="*/ 64 h 64"/>
                <a:gd name="T6" fmla="*/ 0 w 64"/>
                <a:gd name="T7" fmla="*/ 0 h 64"/>
              </a:gdLst>
              <a:ahLst/>
              <a:cxnLst>
                <a:cxn ang="0">
                  <a:pos x="T0" y="T1"/>
                </a:cxn>
                <a:cxn ang="0">
                  <a:pos x="T2" y="T3"/>
                </a:cxn>
                <a:cxn ang="0">
                  <a:pos x="T4" y="T5"/>
                </a:cxn>
                <a:cxn ang="0">
                  <a:pos x="T6" y="T7"/>
                </a:cxn>
              </a:cxnLst>
              <a:rect l="0" t="0" r="r" b="b"/>
              <a:pathLst>
                <a:path w="64" h="64">
                  <a:moveTo>
                    <a:pt x="0" y="0"/>
                  </a:moveTo>
                  <a:lnTo>
                    <a:pt x="0" y="64"/>
                  </a:lnTo>
                  <a:lnTo>
                    <a:pt x="64" y="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grpSp>
      <p:sp>
        <p:nvSpPr>
          <p:cNvPr id="39" name="Freeform 905">
            <a:extLst>
              <a:ext uri="{FF2B5EF4-FFF2-40B4-BE49-F238E27FC236}">
                <a16:creationId xmlns:a16="http://schemas.microsoft.com/office/drawing/2014/main" id="{8FA5CE94-97CB-5F9A-1E1A-DB8E93BF059B}"/>
              </a:ext>
            </a:extLst>
          </p:cNvPr>
          <p:cNvSpPr>
            <a:spLocks noEditPoints="1"/>
          </p:cNvSpPr>
          <p:nvPr/>
        </p:nvSpPr>
        <p:spPr bwMode="auto">
          <a:xfrm>
            <a:off x="2805768" y="4146517"/>
            <a:ext cx="493776" cy="504612"/>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0" name="Freeform 905">
            <a:extLst>
              <a:ext uri="{FF2B5EF4-FFF2-40B4-BE49-F238E27FC236}">
                <a16:creationId xmlns:a16="http://schemas.microsoft.com/office/drawing/2014/main" id="{31F050CA-11EB-632E-336A-30D8887B5A5D}"/>
              </a:ext>
            </a:extLst>
          </p:cNvPr>
          <p:cNvSpPr>
            <a:spLocks noEditPoints="1"/>
          </p:cNvSpPr>
          <p:nvPr/>
        </p:nvSpPr>
        <p:spPr bwMode="auto">
          <a:xfrm>
            <a:off x="3717483" y="3723255"/>
            <a:ext cx="493776" cy="504612"/>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4" name="Freeform 41">
            <a:extLst>
              <a:ext uri="{FF2B5EF4-FFF2-40B4-BE49-F238E27FC236}">
                <a16:creationId xmlns:a16="http://schemas.microsoft.com/office/drawing/2014/main" id="{234B36A1-E581-D333-5591-444FB5808C8F}"/>
              </a:ext>
            </a:extLst>
          </p:cNvPr>
          <p:cNvSpPr>
            <a:spLocks noEditPoints="1"/>
          </p:cNvSpPr>
          <p:nvPr/>
        </p:nvSpPr>
        <p:spPr bwMode="auto">
          <a:xfrm>
            <a:off x="2792479" y="4150715"/>
            <a:ext cx="522288" cy="520700"/>
          </a:xfrm>
          <a:custGeom>
            <a:avLst/>
            <a:gdLst>
              <a:gd name="T0" fmla="*/ 311 w 658"/>
              <a:gd name="T1" fmla="*/ 657 h 657"/>
              <a:gd name="T2" fmla="*/ 263 w 658"/>
              <a:gd name="T3" fmla="*/ 650 h 657"/>
              <a:gd name="T4" fmla="*/ 201 w 658"/>
              <a:gd name="T5" fmla="*/ 631 h 657"/>
              <a:gd name="T6" fmla="*/ 119 w 658"/>
              <a:gd name="T7" fmla="*/ 582 h 657"/>
              <a:gd name="T8" fmla="*/ 56 w 658"/>
              <a:gd name="T9" fmla="*/ 512 h 657"/>
              <a:gd name="T10" fmla="*/ 15 w 658"/>
              <a:gd name="T11" fmla="*/ 426 h 657"/>
              <a:gd name="T12" fmla="*/ 4 w 658"/>
              <a:gd name="T13" fmla="*/ 379 h 657"/>
              <a:gd name="T14" fmla="*/ 0 w 658"/>
              <a:gd name="T15" fmla="*/ 329 h 657"/>
              <a:gd name="T16" fmla="*/ 2 w 658"/>
              <a:gd name="T17" fmla="*/ 296 h 657"/>
              <a:gd name="T18" fmla="*/ 10 w 658"/>
              <a:gd name="T19" fmla="*/ 246 h 657"/>
              <a:gd name="T20" fmla="*/ 40 w 658"/>
              <a:gd name="T21" fmla="*/ 172 h 657"/>
              <a:gd name="T22" fmla="*/ 96 w 658"/>
              <a:gd name="T23" fmla="*/ 97 h 657"/>
              <a:gd name="T24" fmla="*/ 172 w 658"/>
              <a:gd name="T25" fmla="*/ 39 h 657"/>
              <a:gd name="T26" fmla="*/ 247 w 658"/>
              <a:gd name="T27" fmla="*/ 9 h 657"/>
              <a:gd name="T28" fmla="*/ 295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2 w 658"/>
              <a:gd name="T41" fmla="*/ 200 h 657"/>
              <a:gd name="T42" fmla="*/ 651 w 658"/>
              <a:gd name="T43" fmla="*/ 262 h 657"/>
              <a:gd name="T44" fmla="*/ 657 w 658"/>
              <a:gd name="T45" fmla="*/ 312 h 657"/>
              <a:gd name="T46" fmla="*/ 657 w 658"/>
              <a:gd name="T47" fmla="*/ 345 h 657"/>
              <a:gd name="T48" fmla="*/ 651 w 658"/>
              <a:gd name="T49" fmla="*/ 395 h 657"/>
              <a:gd name="T50" fmla="*/ 632 w 658"/>
              <a:gd name="T51" fmla="*/ 457 h 657"/>
              <a:gd name="T52" fmla="*/ 583 w 658"/>
              <a:gd name="T53" fmla="*/ 537 h 657"/>
              <a:gd name="T54" fmla="*/ 513 w 658"/>
              <a:gd name="T55" fmla="*/ 601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6 w 658"/>
              <a:gd name="T67" fmla="*/ 87 h 657"/>
              <a:gd name="T68" fmla="*/ 105 w 658"/>
              <a:gd name="T69" fmla="*/ 144 h 657"/>
              <a:gd name="T70" fmla="*/ 60 w 658"/>
              <a:gd name="T71" fmla="*/ 215 h 657"/>
              <a:gd name="T72" fmla="*/ 39 w 658"/>
              <a:gd name="T73" fmla="*/ 298 h 657"/>
              <a:gd name="T74" fmla="*/ 39 w 658"/>
              <a:gd name="T75" fmla="*/ 359 h 657"/>
              <a:gd name="T76" fmla="*/ 60 w 658"/>
              <a:gd name="T77" fmla="*/ 442 h 657"/>
              <a:gd name="T78" fmla="*/ 105 w 658"/>
              <a:gd name="T79" fmla="*/ 513 h 657"/>
              <a:gd name="T80" fmla="*/ 166 w 658"/>
              <a:gd name="T81" fmla="*/ 570 h 657"/>
              <a:gd name="T82" fmla="*/ 243 w 658"/>
              <a:gd name="T83" fmla="*/ 607 h 657"/>
              <a:gd name="T84" fmla="*/ 329 w 658"/>
              <a:gd name="T85" fmla="*/ 619 h 657"/>
              <a:gd name="T86" fmla="*/ 388 w 658"/>
              <a:gd name="T87" fmla="*/ 614 h 657"/>
              <a:gd name="T88" fmla="*/ 467 w 658"/>
              <a:gd name="T89" fmla="*/ 584 h 657"/>
              <a:gd name="T90" fmla="*/ 534 w 658"/>
              <a:gd name="T91" fmla="*/ 535 h 657"/>
              <a:gd name="T92" fmla="*/ 585 w 658"/>
              <a:gd name="T93" fmla="*/ 468 h 657"/>
              <a:gd name="T94" fmla="*/ 614 w 658"/>
              <a:gd name="T95" fmla="*/ 387 h 657"/>
              <a:gd name="T96" fmla="*/ 620 w 658"/>
              <a:gd name="T97" fmla="*/ 329 h 657"/>
              <a:gd name="T98" fmla="*/ 607 w 658"/>
              <a:gd name="T99" fmla="*/ 242 h 657"/>
              <a:gd name="T100" fmla="*/ 571 w 658"/>
              <a:gd name="T101" fmla="*/ 165 h 657"/>
              <a:gd name="T102" fmla="*/ 514 w 658"/>
              <a:gd name="T103" fmla="*/ 103 h 657"/>
              <a:gd name="T104" fmla="*/ 442 w 658"/>
              <a:gd name="T105" fmla="*/ 60 h 657"/>
              <a:gd name="T106" fmla="*/ 358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1" y="657"/>
                </a:lnTo>
                <a:lnTo>
                  <a:pt x="295" y="656"/>
                </a:lnTo>
                <a:lnTo>
                  <a:pt x="279" y="653"/>
                </a:lnTo>
                <a:lnTo>
                  <a:pt x="263" y="650"/>
                </a:lnTo>
                <a:lnTo>
                  <a:pt x="247" y="648"/>
                </a:lnTo>
                <a:lnTo>
                  <a:pt x="231" y="642"/>
                </a:lnTo>
                <a:lnTo>
                  <a:pt x="201" y="631"/>
                </a:lnTo>
                <a:lnTo>
                  <a:pt x="172" y="618"/>
                </a:lnTo>
                <a:lnTo>
                  <a:pt x="145" y="601"/>
                </a:lnTo>
                <a:lnTo>
                  <a:pt x="119" y="582"/>
                </a:lnTo>
                <a:lnTo>
                  <a:pt x="96" y="562"/>
                </a:lnTo>
                <a:lnTo>
                  <a:pt x="75" y="537"/>
                </a:lnTo>
                <a:lnTo>
                  <a:pt x="56" y="512"/>
                </a:lnTo>
                <a:lnTo>
                  <a:pt x="40" y="485"/>
                </a:lnTo>
                <a:lnTo>
                  <a:pt x="25" y="457"/>
                </a:lnTo>
                <a:lnTo>
                  <a:pt x="15" y="426"/>
                </a:lnTo>
                <a:lnTo>
                  <a:pt x="10" y="411"/>
                </a:lnTo>
                <a:lnTo>
                  <a:pt x="6" y="395"/>
                </a:lnTo>
                <a:lnTo>
                  <a:pt x="4" y="379"/>
                </a:lnTo>
                <a:lnTo>
                  <a:pt x="2" y="363"/>
                </a:lnTo>
                <a:lnTo>
                  <a:pt x="1" y="345"/>
                </a:lnTo>
                <a:lnTo>
                  <a:pt x="0" y="329"/>
                </a:lnTo>
                <a:lnTo>
                  <a:pt x="0" y="329"/>
                </a:lnTo>
                <a:lnTo>
                  <a:pt x="1" y="312"/>
                </a:lnTo>
                <a:lnTo>
                  <a:pt x="2" y="296"/>
                </a:lnTo>
                <a:lnTo>
                  <a:pt x="4" y="278"/>
                </a:lnTo>
                <a:lnTo>
                  <a:pt x="6" y="262"/>
                </a:lnTo>
                <a:lnTo>
                  <a:pt x="10" y="246"/>
                </a:lnTo>
                <a:lnTo>
                  <a:pt x="15" y="231"/>
                </a:lnTo>
                <a:lnTo>
                  <a:pt x="25" y="200"/>
                </a:lnTo>
                <a:lnTo>
                  <a:pt x="40" y="172"/>
                </a:lnTo>
                <a:lnTo>
                  <a:pt x="56" y="145"/>
                </a:lnTo>
                <a:lnTo>
                  <a:pt x="75" y="120"/>
                </a:lnTo>
                <a:lnTo>
                  <a:pt x="96" y="97"/>
                </a:lnTo>
                <a:lnTo>
                  <a:pt x="119" y="75"/>
                </a:lnTo>
                <a:lnTo>
                  <a:pt x="145" y="56"/>
                </a:lnTo>
                <a:lnTo>
                  <a:pt x="172" y="39"/>
                </a:lnTo>
                <a:lnTo>
                  <a:pt x="201" y="26"/>
                </a:lnTo>
                <a:lnTo>
                  <a:pt x="231" y="15"/>
                </a:lnTo>
                <a:lnTo>
                  <a:pt x="247" y="9"/>
                </a:lnTo>
                <a:lnTo>
                  <a:pt x="263" y="7"/>
                </a:lnTo>
                <a:lnTo>
                  <a:pt x="279" y="4"/>
                </a:lnTo>
                <a:lnTo>
                  <a:pt x="295" y="1"/>
                </a:lnTo>
                <a:lnTo>
                  <a:pt x="311" y="0"/>
                </a:lnTo>
                <a:lnTo>
                  <a:pt x="329" y="0"/>
                </a:lnTo>
                <a:lnTo>
                  <a:pt x="329" y="0"/>
                </a:lnTo>
                <a:lnTo>
                  <a:pt x="346" y="0"/>
                </a:lnTo>
                <a:lnTo>
                  <a:pt x="362" y="1"/>
                </a:lnTo>
                <a:lnTo>
                  <a:pt x="379" y="4"/>
                </a:lnTo>
                <a:lnTo>
                  <a:pt x="395" y="7"/>
                </a:lnTo>
                <a:lnTo>
                  <a:pt x="411" y="9"/>
                </a:lnTo>
                <a:lnTo>
                  <a:pt x="427" y="15"/>
                </a:lnTo>
                <a:lnTo>
                  <a:pt x="456" y="26"/>
                </a:lnTo>
                <a:lnTo>
                  <a:pt x="486" y="39"/>
                </a:lnTo>
                <a:lnTo>
                  <a:pt x="513" y="56"/>
                </a:lnTo>
                <a:lnTo>
                  <a:pt x="538" y="75"/>
                </a:lnTo>
                <a:lnTo>
                  <a:pt x="561" y="97"/>
                </a:lnTo>
                <a:lnTo>
                  <a:pt x="583" y="120"/>
                </a:lnTo>
                <a:lnTo>
                  <a:pt x="602" y="145"/>
                </a:lnTo>
                <a:lnTo>
                  <a:pt x="618" y="172"/>
                </a:lnTo>
                <a:lnTo>
                  <a:pt x="632" y="200"/>
                </a:lnTo>
                <a:lnTo>
                  <a:pt x="643" y="231"/>
                </a:lnTo>
                <a:lnTo>
                  <a:pt x="647" y="246"/>
                </a:lnTo>
                <a:lnTo>
                  <a:pt x="651" y="262"/>
                </a:lnTo>
                <a:lnTo>
                  <a:pt x="654" y="278"/>
                </a:lnTo>
                <a:lnTo>
                  <a:pt x="655" y="296"/>
                </a:lnTo>
                <a:lnTo>
                  <a:pt x="657" y="312"/>
                </a:lnTo>
                <a:lnTo>
                  <a:pt x="658" y="329"/>
                </a:lnTo>
                <a:lnTo>
                  <a:pt x="658" y="329"/>
                </a:lnTo>
                <a:lnTo>
                  <a:pt x="657" y="345"/>
                </a:lnTo>
                <a:lnTo>
                  <a:pt x="655" y="363"/>
                </a:lnTo>
                <a:lnTo>
                  <a:pt x="654" y="379"/>
                </a:lnTo>
                <a:lnTo>
                  <a:pt x="651" y="395"/>
                </a:lnTo>
                <a:lnTo>
                  <a:pt x="647" y="411"/>
                </a:lnTo>
                <a:lnTo>
                  <a:pt x="643" y="426"/>
                </a:lnTo>
                <a:lnTo>
                  <a:pt x="632" y="457"/>
                </a:lnTo>
                <a:lnTo>
                  <a:pt x="618" y="485"/>
                </a:lnTo>
                <a:lnTo>
                  <a:pt x="602" y="512"/>
                </a:lnTo>
                <a:lnTo>
                  <a:pt x="583" y="537"/>
                </a:lnTo>
                <a:lnTo>
                  <a:pt x="561" y="562"/>
                </a:lnTo>
                <a:lnTo>
                  <a:pt x="538" y="582"/>
                </a:lnTo>
                <a:lnTo>
                  <a:pt x="513" y="601"/>
                </a:lnTo>
                <a:lnTo>
                  <a:pt x="486" y="618"/>
                </a:lnTo>
                <a:lnTo>
                  <a:pt x="456" y="631"/>
                </a:lnTo>
                <a:lnTo>
                  <a:pt x="427" y="642"/>
                </a:lnTo>
                <a:lnTo>
                  <a:pt x="411" y="648"/>
                </a:lnTo>
                <a:lnTo>
                  <a:pt x="395" y="650"/>
                </a:lnTo>
                <a:lnTo>
                  <a:pt x="379" y="653"/>
                </a:lnTo>
                <a:lnTo>
                  <a:pt x="362" y="656"/>
                </a:lnTo>
                <a:lnTo>
                  <a:pt x="346" y="657"/>
                </a:lnTo>
                <a:lnTo>
                  <a:pt x="329" y="657"/>
                </a:lnTo>
                <a:lnTo>
                  <a:pt x="329" y="657"/>
                </a:lnTo>
                <a:close/>
                <a:moveTo>
                  <a:pt x="329" y="38"/>
                </a:moveTo>
                <a:lnTo>
                  <a:pt x="329" y="38"/>
                </a:lnTo>
                <a:lnTo>
                  <a:pt x="299" y="39"/>
                </a:lnTo>
                <a:lnTo>
                  <a:pt x="270" y="43"/>
                </a:lnTo>
                <a:lnTo>
                  <a:pt x="243" y="51"/>
                </a:lnTo>
                <a:lnTo>
                  <a:pt x="216" y="60"/>
                </a:lnTo>
                <a:lnTo>
                  <a:pt x="191" y="73"/>
                </a:lnTo>
                <a:lnTo>
                  <a:pt x="166" y="87"/>
                </a:lnTo>
                <a:lnTo>
                  <a:pt x="143" y="103"/>
                </a:lnTo>
                <a:lnTo>
                  <a:pt x="123" y="122"/>
                </a:lnTo>
                <a:lnTo>
                  <a:pt x="105" y="144"/>
                </a:lnTo>
                <a:lnTo>
                  <a:pt x="87" y="165"/>
                </a:lnTo>
                <a:lnTo>
                  <a:pt x="72" y="189"/>
                </a:lnTo>
                <a:lnTo>
                  <a:pt x="60" y="215"/>
                </a:lnTo>
                <a:lnTo>
                  <a:pt x="51" y="242"/>
                </a:lnTo>
                <a:lnTo>
                  <a:pt x="44" y="270"/>
                </a:lnTo>
                <a:lnTo>
                  <a:pt x="39" y="298"/>
                </a:lnTo>
                <a:lnTo>
                  <a:pt x="37" y="329"/>
                </a:lnTo>
                <a:lnTo>
                  <a:pt x="37" y="329"/>
                </a:lnTo>
                <a:lnTo>
                  <a:pt x="39" y="359"/>
                </a:lnTo>
                <a:lnTo>
                  <a:pt x="44" y="387"/>
                </a:lnTo>
                <a:lnTo>
                  <a:pt x="51" y="415"/>
                </a:lnTo>
                <a:lnTo>
                  <a:pt x="60" y="442"/>
                </a:lnTo>
                <a:lnTo>
                  <a:pt x="72" y="468"/>
                </a:lnTo>
                <a:lnTo>
                  <a:pt x="87" y="492"/>
                </a:lnTo>
                <a:lnTo>
                  <a:pt x="105" y="513"/>
                </a:lnTo>
                <a:lnTo>
                  <a:pt x="123" y="535"/>
                </a:lnTo>
                <a:lnTo>
                  <a:pt x="143" y="553"/>
                </a:lnTo>
                <a:lnTo>
                  <a:pt x="166" y="570"/>
                </a:lnTo>
                <a:lnTo>
                  <a:pt x="191" y="584"/>
                </a:lnTo>
                <a:lnTo>
                  <a:pt x="216" y="596"/>
                </a:lnTo>
                <a:lnTo>
                  <a:pt x="243" y="607"/>
                </a:lnTo>
                <a:lnTo>
                  <a:pt x="270" y="614"/>
                </a:lnTo>
                <a:lnTo>
                  <a:pt x="299" y="618"/>
                </a:lnTo>
                <a:lnTo>
                  <a:pt x="329" y="619"/>
                </a:lnTo>
                <a:lnTo>
                  <a:pt x="329" y="619"/>
                </a:lnTo>
                <a:lnTo>
                  <a:pt x="358" y="618"/>
                </a:lnTo>
                <a:lnTo>
                  <a:pt x="388" y="614"/>
                </a:lnTo>
                <a:lnTo>
                  <a:pt x="415" y="607"/>
                </a:lnTo>
                <a:lnTo>
                  <a:pt x="442" y="596"/>
                </a:lnTo>
                <a:lnTo>
                  <a:pt x="467" y="584"/>
                </a:lnTo>
                <a:lnTo>
                  <a:pt x="491" y="570"/>
                </a:lnTo>
                <a:lnTo>
                  <a:pt x="514" y="553"/>
                </a:lnTo>
                <a:lnTo>
                  <a:pt x="534" y="535"/>
                </a:lnTo>
                <a:lnTo>
                  <a:pt x="553" y="513"/>
                </a:lnTo>
                <a:lnTo>
                  <a:pt x="571" y="492"/>
                </a:lnTo>
                <a:lnTo>
                  <a:pt x="585" y="468"/>
                </a:lnTo>
                <a:lnTo>
                  <a:pt x="598" y="442"/>
                </a:lnTo>
                <a:lnTo>
                  <a:pt x="607" y="415"/>
                </a:lnTo>
                <a:lnTo>
                  <a:pt x="614" y="387"/>
                </a:lnTo>
                <a:lnTo>
                  <a:pt x="619" y="359"/>
                </a:lnTo>
                <a:lnTo>
                  <a:pt x="620" y="329"/>
                </a:lnTo>
                <a:lnTo>
                  <a:pt x="620" y="329"/>
                </a:lnTo>
                <a:lnTo>
                  <a:pt x="619" y="298"/>
                </a:lnTo>
                <a:lnTo>
                  <a:pt x="614" y="270"/>
                </a:lnTo>
                <a:lnTo>
                  <a:pt x="607" y="242"/>
                </a:lnTo>
                <a:lnTo>
                  <a:pt x="598" y="215"/>
                </a:lnTo>
                <a:lnTo>
                  <a:pt x="585" y="189"/>
                </a:lnTo>
                <a:lnTo>
                  <a:pt x="571" y="165"/>
                </a:lnTo>
                <a:lnTo>
                  <a:pt x="553" y="144"/>
                </a:lnTo>
                <a:lnTo>
                  <a:pt x="534" y="122"/>
                </a:lnTo>
                <a:lnTo>
                  <a:pt x="514" y="103"/>
                </a:lnTo>
                <a:lnTo>
                  <a:pt x="491" y="87"/>
                </a:lnTo>
                <a:lnTo>
                  <a:pt x="467" y="73"/>
                </a:lnTo>
                <a:lnTo>
                  <a:pt x="442" y="60"/>
                </a:lnTo>
                <a:lnTo>
                  <a:pt x="415" y="51"/>
                </a:lnTo>
                <a:lnTo>
                  <a:pt x="388" y="43"/>
                </a:lnTo>
                <a:lnTo>
                  <a:pt x="358" y="39"/>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grpSp>
        <p:nvGrpSpPr>
          <p:cNvPr id="46" name="Group 45">
            <a:extLst>
              <a:ext uri="{FF2B5EF4-FFF2-40B4-BE49-F238E27FC236}">
                <a16:creationId xmlns:a16="http://schemas.microsoft.com/office/drawing/2014/main" id="{3D429033-EC01-C521-381D-ABBA61FCF017}"/>
              </a:ext>
            </a:extLst>
          </p:cNvPr>
          <p:cNvGrpSpPr>
            <a:grpSpLocks noChangeAspect="1"/>
          </p:cNvGrpSpPr>
          <p:nvPr/>
        </p:nvGrpSpPr>
        <p:grpSpPr>
          <a:xfrm>
            <a:off x="3704662" y="3704791"/>
            <a:ext cx="522288" cy="522288"/>
            <a:chOff x="3200401" y="5856288"/>
            <a:chExt cx="522288" cy="522288"/>
          </a:xfrm>
        </p:grpSpPr>
        <p:sp>
          <p:nvSpPr>
            <p:cNvPr id="47" name="Freeform 52">
              <a:extLst>
                <a:ext uri="{FF2B5EF4-FFF2-40B4-BE49-F238E27FC236}">
                  <a16:creationId xmlns:a16="http://schemas.microsoft.com/office/drawing/2014/main" id="{0186063A-D735-6785-ED62-0913CEBFD88F}"/>
                </a:ext>
              </a:extLst>
            </p:cNvPr>
            <p:cNvSpPr>
              <a:spLocks noEditPoints="1"/>
            </p:cNvSpPr>
            <p:nvPr/>
          </p:nvSpPr>
          <p:spPr bwMode="auto">
            <a:xfrm>
              <a:off x="3200401" y="5856288"/>
              <a:ext cx="522288" cy="522288"/>
            </a:xfrm>
            <a:custGeom>
              <a:avLst/>
              <a:gdLst>
                <a:gd name="T0" fmla="*/ 312 w 657"/>
                <a:gd name="T1" fmla="*/ 657 h 657"/>
                <a:gd name="T2" fmla="*/ 262 w 657"/>
                <a:gd name="T3" fmla="*/ 651 h 657"/>
                <a:gd name="T4" fmla="*/ 200 w 657"/>
                <a:gd name="T5" fmla="*/ 632 h 657"/>
                <a:gd name="T6" fmla="*/ 120 w 657"/>
                <a:gd name="T7" fmla="*/ 582 h 657"/>
                <a:gd name="T8" fmla="*/ 57 w 657"/>
                <a:gd name="T9" fmla="*/ 512 h 657"/>
                <a:gd name="T10" fmla="*/ 15 w 657"/>
                <a:gd name="T11" fmla="*/ 426 h 657"/>
                <a:gd name="T12" fmla="*/ 4 w 657"/>
                <a:gd name="T13" fmla="*/ 379 h 657"/>
                <a:gd name="T14" fmla="*/ 0 w 657"/>
                <a:gd name="T15" fmla="*/ 328 h 657"/>
                <a:gd name="T16" fmla="*/ 2 w 657"/>
                <a:gd name="T17" fmla="*/ 295 h 657"/>
                <a:gd name="T18" fmla="*/ 11 w 657"/>
                <a:gd name="T19" fmla="*/ 246 h 657"/>
                <a:gd name="T20" fmla="*/ 39 w 657"/>
                <a:gd name="T21" fmla="*/ 172 h 657"/>
                <a:gd name="T22" fmla="*/ 97 w 657"/>
                <a:gd name="T23" fmla="*/ 96 h 657"/>
                <a:gd name="T24" fmla="*/ 172 w 657"/>
                <a:gd name="T25" fmla="*/ 39 h 657"/>
                <a:gd name="T26" fmla="*/ 246 w 657"/>
                <a:gd name="T27" fmla="*/ 10 h 657"/>
                <a:gd name="T28" fmla="*/ 296 w 657"/>
                <a:gd name="T29" fmla="*/ 2 h 657"/>
                <a:gd name="T30" fmla="*/ 329 w 657"/>
                <a:gd name="T31" fmla="*/ 0 h 657"/>
                <a:gd name="T32" fmla="*/ 379 w 657"/>
                <a:gd name="T33" fmla="*/ 3 h 657"/>
                <a:gd name="T34" fmla="*/ 426 w 657"/>
                <a:gd name="T35" fmla="*/ 15 h 657"/>
                <a:gd name="T36" fmla="*/ 512 w 657"/>
                <a:gd name="T37" fmla="*/ 55 h 657"/>
                <a:gd name="T38" fmla="*/ 582 w 657"/>
                <a:gd name="T39" fmla="*/ 120 h 657"/>
                <a:gd name="T40" fmla="*/ 632 w 657"/>
                <a:gd name="T41" fmla="*/ 201 h 657"/>
                <a:gd name="T42" fmla="*/ 650 w 657"/>
                <a:gd name="T43" fmla="*/ 262 h 657"/>
                <a:gd name="T44" fmla="*/ 657 w 657"/>
                <a:gd name="T45" fmla="*/ 312 h 657"/>
                <a:gd name="T46" fmla="*/ 657 w 657"/>
                <a:gd name="T47" fmla="*/ 346 h 657"/>
                <a:gd name="T48" fmla="*/ 650 w 657"/>
                <a:gd name="T49" fmla="*/ 395 h 657"/>
                <a:gd name="T50" fmla="*/ 632 w 657"/>
                <a:gd name="T51" fmla="*/ 457 h 657"/>
                <a:gd name="T52" fmla="*/ 582 w 657"/>
                <a:gd name="T53" fmla="*/ 538 h 657"/>
                <a:gd name="T54" fmla="*/ 512 w 657"/>
                <a:gd name="T55" fmla="*/ 601 h 657"/>
                <a:gd name="T56" fmla="*/ 426 w 657"/>
                <a:gd name="T57" fmla="*/ 643 h 657"/>
                <a:gd name="T58" fmla="*/ 379 w 657"/>
                <a:gd name="T59" fmla="*/ 653 h 657"/>
                <a:gd name="T60" fmla="*/ 329 w 657"/>
                <a:gd name="T61" fmla="*/ 657 h 657"/>
                <a:gd name="T62" fmla="*/ 329 w 657"/>
                <a:gd name="T63" fmla="*/ 38 h 657"/>
                <a:gd name="T64" fmla="*/ 242 w 657"/>
                <a:gd name="T65" fmla="*/ 50 h 657"/>
                <a:gd name="T66" fmla="*/ 165 w 657"/>
                <a:gd name="T67" fmla="*/ 88 h 657"/>
                <a:gd name="T68" fmla="*/ 104 w 657"/>
                <a:gd name="T69" fmla="*/ 144 h 657"/>
                <a:gd name="T70" fmla="*/ 61 w 657"/>
                <a:gd name="T71" fmla="*/ 215 h 657"/>
                <a:gd name="T72" fmla="*/ 39 w 657"/>
                <a:gd name="T73" fmla="*/ 299 h 657"/>
                <a:gd name="T74" fmla="*/ 39 w 657"/>
                <a:gd name="T75" fmla="*/ 359 h 657"/>
                <a:gd name="T76" fmla="*/ 61 w 657"/>
                <a:gd name="T77" fmla="*/ 442 h 657"/>
                <a:gd name="T78" fmla="*/ 104 w 657"/>
                <a:gd name="T79" fmla="*/ 514 h 657"/>
                <a:gd name="T80" fmla="*/ 165 w 657"/>
                <a:gd name="T81" fmla="*/ 570 h 657"/>
                <a:gd name="T82" fmla="*/ 242 w 657"/>
                <a:gd name="T83" fmla="*/ 606 h 657"/>
                <a:gd name="T84" fmla="*/ 329 w 657"/>
                <a:gd name="T85" fmla="*/ 620 h 657"/>
                <a:gd name="T86" fmla="*/ 387 w 657"/>
                <a:gd name="T87" fmla="*/ 614 h 657"/>
                <a:gd name="T88" fmla="*/ 468 w 657"/>
                <a:gd name="T89" fmla="*/ 585 h 657"/>
                <a:gd name="T90" fmla="*/ 535 w 657"/>
                <a:gd name="T91" fmla="*/ 535 h 657"/>
                <a:gd name="T92" fmla="*/ 585 w 657"/>
                <a:gd name="T93" fmla="*/ 468 h 657"/>
                <a:gd name="T94" fmla="*/ 614 w 657"/>
                <a:gd name="T95" fmla="*/ 387 h 657"/>
                <a:gd name="T96" fmla="*/ 619 w 657"/>
                <a:gd name="T97" fmla="*/ 328 h 657"/>
                <a:gd name="T98" fmla="*/ 607 w 657"/>
                <a:gd name="T99" fmla="*/ 242 h 657"/>
                <a:gd name="T100" fmla="*/ 570 w 657"/>
                <a:gd name="T101" fmla="*/ 166 h 657"/>
                <a:gd name="T102" fmla="*/ 513 w 657"/>
                <a:gd name="T103" fmla="*/ 104 h 657"/>
                <a:gd name="T104" fmla="*/ 442 w 657"/>
                <a:gd name="T105" fmla="*/ 61 h 657"/>
                <a:gd name="T106" fmla="*/ 359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9" y="657"/>
                  </a:moveTo>
                  <a:lnTo>
                    <a:pt x="329" y="657"/>
                  </a:lnTo>
                  <a:lnTo>
                    <a:pt x="312" y="657"/>
                  </a:lnTo>
                  <a:lnTo>
                    <a:pt x="296" y="656"/>
                  </a:lnTo>
                  <a:lnTo>
                    <a:pt x="278" y="653"/>
                  </a:lnTo>
                  <a:lnTo>
                    <a:pt x="262" y="651"/>
                  </a:lnTo>
                  <a:lnTo>
                    <a:pt x="246" y="647"/>
                  </a:lnTo>
                  <a:lnTo>
                    <a:pt x="231" y="643"/>
                  </a:lnTo>
                  <a:lnTo>
                    <a:pt x="200" y="632"/>
                  </a:lnTo>
                  <a:lnTo>
                    <a:pt x="172" y="618"/>
                  </a:lnTo>
                  <a:lnTo>
                    <a:pt x="145" y="601"/>
                  </a:lnTo>
                  <a:lnTo>
                    <a:pt x="120" y="582"/>
                  </a:lnTo>
                  <a:lnTo>
                    <a:pt x="97" y="561"/>
                  </a:lnTo>
                  <a:lnTo>
                    <a:pt x="75" y="538"/>
                  </a:lnTo>
                  <a:lnTo>
                    <a:pt x="57" y="512"/>
                  </a:lnTo>
                  <a:lnTo>
                    <a:pt x="39" y="485"/>
                  </a:lnTo>
                  <a:lnTo>
                    <a:pt x="26" y="457"/>
                  </a:lnTo>
                  <a:lnTo>
                    <a:pt x="15" y="426"/>
                  </a:lnTo>
                  <a:lnTo>
                    <a:pt x="11" y="410"/>
                  </a:lnTo>
                  <a:lnTo>
                    <a:pt x="7" y="395"/>
                  </a:lnTo>
                  <a:lnTo>
                    <a:pt x="4" y="379"/>
                  </a:lnTo>
                  <a:lnTo>
                    <a:pt x="2" y="362"/>
                  </a:lnTo>
                  <a:lnTo>
                    <a:pt x="0" y="346"/>
                  </a:lnTo>
                  <a:lnTo>
                    <a:pt x="0" y="328"/>
                  </a:lnTo>
                  <a:lnTo>
                    <a:pt x="0" y="328"/>
                  </a:lnTo>
                  <a:lnTo>
                    <a:pt x="0" y="312"/>
                  </a:lnTo>
                  <a:lnTo>
                    <a:pt x="2" y="295"/>
                  </a:lnTo>
                  <a:lnTo>
                    <a:pt x="4" y="278"/>
                  </a:lnTo>
                  <a:lnTo>
                    <a:pt x="7" y="262"/>
                  </a:lnTo>
                  <a:lnTo>
                    <a:pt x="11" y="246"/>
                  </a:lnTo>
                  <a:lnTo>
                    <a:pt x="15" y="231"/>
                  </a:lnTo>
                  <a:lnTo>
                    <a:pt x="26" y="201"/>
                  </a:lnTo>
                  <a:lnTo>
                    <a:pt x="39" y="172"/>
                  </a:lnTo>
                  <a:lnTo>
                    <a:pt x="57" y="145"/>
                  </a:lnTo>
                  <a:lnTo>
                    <a:pt x="75" y="120"/>
                  </a:lnTo>
                  <a:lnTo>
                    <a:pt x="97" y="96"/>
                  </a:lnTo>
                  <a:lnTo>
                    <a:pt x="120" y="76"/>
                  </a:lnTo>
                  <a:lnTo>
                    <a:pt x="145" y="55"/>
                  </a:lnTo>
                  <a:lnTo>
                    <a:pt x="172" y="39"/>
                  </a:lnTo>
                  <a:lnTo>
                    <a:pt x="200" y="26"/>
                  </a:lnTo>
                  <a:lnTo>
                    <a:pt x="231" y="15"/>
                  </a:lnTo>
                  <a:lnTo>
                    <a:pt x="246" y="10"/>
                  </a:lnTo>
                  <a:lnTo>
                    <a:pt x="262" y="7"/>
                  </a:lnTo>
                  <a:lnTo>
                    <a:pt x="278" y="3"/>
                  </a:lnTo>
                  <a:lnTo>
                    <a:pt x="296" y="2"/>
                  </a:lnTo>
                  <a:lnTo>
                    <a:pt x="312" y="0"/>
                  </a:lnTo>
                  <a:lnTo>
                    <a:pt x="329" y="0"/>
                  </a:lnTo>
                  <a:lnTo>
                    <a:pt x="329" y="0"/>
                  </a:lnTo>
                  <a:lnTo>
                    <a:pt x="345" y="0"/>
                  </a:lnTo>
                  <a:lnTo>
                    <a:pt x="363" y="2"/>
                  </a:lnTo>
                  <a:lnTo>
                    <a:pt x="379" y="3"/>
                  </a:lnTo>
                  <a:lnTo>
                    <a:pt x="395" y="7"/>
                  </a:lnTo>
                  <a:lnTo>
                    <a:pt x="411" y="10"/>
                  </a:lnTo>
                  <a:lnTo>
                    <a:pt x="426" y="15"/>
                  </a:lnTo>
                  <a:lnTo>
                    <a:pt x="457" y="26"/>
                  </a:lnTo>
                  <a:lnTo>
                    <a:pt x="485" y="39"/>
                  </a:lnTo>
                  <a:lnTo>
                    <a:pt x="512" y="55"/>
                  </a:lnTo>
                  <a:lnTo>
                    <a:pt x="538" y="76"/>
                  </a:lnTo>
                  <a:lnTo>
                    <a:pt x="562" y="96"/>
                  </a:lnTo>
                  <a:lnTo>
                    <a:pt x="582" y="120"/>
                  </a:lnTo>
                  <a:lnTo>
                    <a:pt x="601" y="145"/>
                  </a:lnTo>
                  <a:lnTo>
                    <a:pt x="618" y="172"/>
                  </a:lnTo>
                  <a:lnTo>
                    <a:pt x="632" y="201"/>
                  </a:lnTo>
                  <a:lnTo>
                    <a:pt x="642" y="231"/>
                  </a:lnTo>
                  <a:lnTo>
                    <a:pt x="648" y="246"/>
                  </a:lnTo>
                  <a:lnTo>
                    <a:pt x="650" y="262"/>
                  </a:lnTo>
                  <a:lnTo>
                    <a:pt x="654" y="278"/>
                  </a:lnTo>
                  <a:lnTo>
                    <a:pt x="656" y="295"/>
                  </a:lnTo>
                  <a:lnTo>
                    <a:pt x="657" y="312"/>
                  </a:lnTo>
                  <a:lnTo>
                    <a:pt x="657" y="328"/>
                  </a:lnTo>
                  <a:lnTo>
                    <a:pt x="657" y="328"/>
                  </a:lnTo>
                  <a:lnTo>
                    <a:pt x="657" y="346"/>
                  </a:lnTo>
                  <a:lnTo>
                    <a:pt x="656" y="362"/>
                  </a:lnTo>
                  <a:lnTo>
                    <a:pt x="654" y="379"/>
                  </a:lnTo>
                  <a:lnTo>
                    <a:pt x="650" y="395"/>
                  </a:lnTo>
                  <a:lnTo>
                    <a:pt x="648" y="410"/>
                  </a:lnTo>
                  <a:lnTo>
                    <a:pt x="642" y="426"/>
                  </a:lnTo>
                  <a:lnTo>
                    <a:pt x="632" y="457"/>
                  </a:lnTo>
                  <a:lnTo>
                    <a:pt x="618" y="485"/>
                  </a:lnTo>
                  <a:lnTo>
                    <a:pt x="601" y="512"/>
                  </a:lnTo>
                  <a:lnTo>
                    <a:pt x="582" y="538"/>
                  </a:lnTo>
                  <a:lnTo>
                    <a:pt x="562" y="561"/>
                  </a:lnTo>
                  <a:lnTo>
                    <a:pt x="538" y="582"/>
                  </a:lnTo>
                  <a:lnTo>
                    <a:pt x="512" y="601"/>
                  </a:lnTo>
                  <a:lnTo>
                    <a:pt x="485" y="618"/>
                  </a:lnTo>
                  <a:lnTo>
                    <a:pt x="457" y="632"/>
                  </a:lnTo>
                  <a:lnTo>
                    <a:pt x="426" y="643"/>
                  </a:lnTo>
                  <a:lnTo>
                    <a:pt x="411" y="647"/>
                  </a:lnTo>
                  <a:lnTo>
                    <a:pt x="395" y="651"/>
                  </a:lnTo>
                  <a:lnTo>
                    <a:pt x="379" y="653"/>
                  </a:lnTo>
                  <a:lnTo>
                    <a:pt x="363" y="656"/>
                  </a:lnTo>
                  <a:lnTo>
                    <a:pt x="345" y="657"/>
                  </a:lnTo>
                  <a:lnTo>
                    <a:pt x="329" y="657"/>
                  </a:lnTo>
                  <a:lnTo>
                    <a:pt x="329" y="657"/>
                  </a:lnTo>
                  <a:close/>
                  <a:moveTo>
                    <a:pt x="329" y="38"/>
                  </a:moveTo>
                  <a:lnTo>
                    <a:pt x="329" y="38"/>
                  </a:lnTo>
                  <a:lnTo>
                    <a:pt x="298" y="39"/>
                  </a:lnTo>
                  <a:lnTo>
                    <a:pt x="270" y="43"/>
                  </a:lnTo>
                  <a:lnTo>
                    <a:pt x="242" y="50"/>
                  </a:lnTo>
                  <a:lnTo>
                    <a:pt x="215" y="61"/>
                  </a:lnTo>
                  <a:lnTo>
                    <a:pt x="190" y="73"/>
                  </a:lnTo>
                  <a:lnTo>
                    <a:pt x="165" y="88"/>
                  </a:lnTo>
                  <a:lnTo>
                    <a:pt x="144" y="104"/>
                  </a:lnTo>
                  <a:lnTo>
                    <a:pt x="122" y="123"/>
                  </a:lnTo>
                  <a:lnTo>
                    <a:pt x="104" y="144"/>
                  </a:lnTo>
                  <a:lnTo>
                    <a:pt x="87" y="166"/>
                  </a:lnTo>
                  <a:lnTo>
                    <a:pt x="73" y="190"/>
                  </a:lnTo>
                  <a:lnTo>
                    <a:pt x="61" y="215"/>
                  </a:lnTo>
                  <a:lnTo>
                    <a:pt x="51" y="242"/>
                  </a:lnTo>
                  <a:lnTo>
                    <a:pt x="43" y="270"/>
                  </a:lnTo>
                  <a:lnTo>
                    <a:pt x="39" y="299"/>
                  </a:lnTo>
                  <a:lnTo>
                    <a:pt x="38" y="328"/>
                  </a:lnTo>
                  <a:lnTo>
                    <a:pt x="38" y="328"/>
                  </a:lnTo>
                  <a:lnTo>
                    <a:pt x="39" y="359"/>
                  </a:lnTo>
                  <a:lnTo>
                    <a:pt x="43" y="387"/>
                  </a:lnTo>
                  <a:lnTo>
                    <a:pt x="51" y="415"/>
                  </a:lnTo>
                  <a:lnTo>
                    <a:pt x="61" y="442"/>
                  </a:lnTo>
                  <a:lnTo>
                    <a:pt x="73" y="468"/>
                  </a:lnTo>
                  <a:lnTo>
                    <a:pt x="87" y="491"/>
                  </a:lnTo>
                  <a:lnTo>
                    <a:pt x="104" y="514"/>
                  </a:lnTo>
                  <a:lnTo>
                    <a:pt x="122" y="535"/>
                  </a:lnTo>
                  <a:lnTo>
                    <a:pt x="144" y="554"/>
                  </a:lnTo>
                  <a:lnTo>
                    <a:pt x="165" y="570"/>
                  </a:lnTo>
                  <a:lnTo>
                    <a:pt x="190" y="585"/>
                  </a:lnTo>
                  <a:lnTo>
                    <a:pt x="215" y="597"/>
                  </a:lnTo>
                  <a:lnTo>
                    <a:pt x="242" y="606"/>
                  </a:lnTo>
                  <a:lnTo>
                    <a:pt x="270" y="614"/>
                  </a:lnTo>
                  <a:lnTo>
                    <a:pt x="298" y="618"/>
                  </a:lnTo>
                  <a:lnTo>
                    <a:pt x="329" y="620"/>
                  </a:lnTo>
                  <a:lnTo>
                    <a:pt x="329" y="620"/>
                  </a:lnTo>
                  <a:lnTo>
                    <a:pt x="359" y="618"/>
                  </a:lnTo>
                  <a:lnTo>
                    <a:pt x="387" y="614"/>
                  </a:lnTo>
                  <a:lnTo>
                    <a:pt x="415" y="606"/>
                  </a:lnTo>
                  <a:lnTo>
                    <a:pt x="442" y="597"/>
                  </a:lnTo>
                  <a:lnTo>
                    <a:pt x="468" y="585"/>
                  </a:lnTo>
                  <a:lnTo>
                    <a:pt x="492" y="570"/>
                  </a:lnTo>
                  <a:lnTo>
                    <a:pt x="513" y="554"/>
                  </a:lnTo>
                  <a:lnTo>
                    <a:pt x="535" y="535"/>
                  </a:lnTo>
                  <a:lnTo>
                    <a:pt x="554" y="514"/>
                  </a:lnTo>
                  <a:lnTo>
                    <a:pt x="570" y="491"/>
                  </a:lnTo>
                  <a:lnTo>
                    <a:pt x="585" y="468"/>
                  </a:lnTo>
                  <a:lnTo>
                    <a:pt x="597" y="442"/>
                  </a:lnTo>
                  <a:lnTo>
                    <a:pt x="607" y="415"/>
                  </a:lnTo>
                  <a:lnTo>
                    <a:pt x="614" y="387"/>
                  </a:lnTo>
                  <a:lnTo>
                    <a:pt x="618" y="359"/>
                  </a:lnTo>
                  <a:lnTo>
                    <a:pt x="619" y="328"/>
                  </a:lnTo>
                  <a:lnTo>
                    <a:pt x="619" y="328"/>
                  </a:lnTo>
                  <a:lnTo>
                    <a:pt x="618" y="299"/>
                  </a:lnTo>
                  <a:lnTo>
                    <a:pt x="614" y="270"/>
                  </a:lnTo>
                  <a:lnTo>
                    <a:pt x="607" y="242"/>
                  </a:lnTo>
                  <a:lnTo>
                    <a:pt x="597" y="215"/>
                  </a:lnTo>
                  <a:lnTo>
                    <a:pt x="585" y="190"/>
                  </a:lnTo>
                  <a:lnTo>
                    <a:pt x="570" y="166"/>
                  </a:lnTo>
                  <a:lnTo>
                    <a:pt x="554" y="144"/>
                  </a:lnTo>
                  <a:lnTo>
                    <a:pt x="535" y="123"/>
                  </a:lnTo>
                  <a:lnTo>
                    <a:pt x="513" y="104"/>
                  </a:lnTo>
                  <a:lnTo>
                    <a:pt x="492" y="88"/>
                  </a:lnTo>
                  <a:lnTo>
                    <a:pt x="468" y="73"/>
                  </a:lnTo>
                  <a:lnTo>
                    <a:pt x="442" y="61"/>
                  </a:lnTo>
                  <a:lnTo>
                    <a:pt x="415" y="50"/>
                  </a:lnTo>
                  <a:lnTo>
                    <a:pt x="387" y="43"/>
                  </a:lnTo>
                  <a:lnTo>
                    <a:pt x="359" y="39"/>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8" name="Freeform 207">
              <a:extLst>
                <a:ext uri="{FF2B5EF4-FFF2-40B4-BE49-F238E27FC236}">
                  <a16:creationId xmlns:a16="http://schemas.microsoft.com/office/drawing/2014/main" id="{52EA24FD-72D4-40C5-3A4D-90F8B51C3DDF}"/>
                </a:ext>
              </a:extLst>
            </p:cNvPr>
            <p:cNvSpPr>
              <a:spLocks/>
            </p:cNvSpPr>
            <p:nvPr/>
          </p:nvSpPr>
          <p:spPr bwMode="auto">
            <a:xfrm>
              <a:off x="3327401" y="6226175"/>
              <a:ext cx="280988" cy="12700"/>
            </a:xfrm>
            <a:custGeom>
              <a:avLst/>
              <a:gdLst>
                <a:gd name="T0" fmla="*/ 345 w 353"/>
                <a:gd name="T1" fmla="*/ 0 h 16"/>
                <a:gd name="T2" fmla="*/ 8 w 353"/>
                <a:gd name="T3" fmla="*/ 0 h 16"/>
                <a:gd name="T4" fmla="*/ 8 w 353"/>
                <a:gd name="T5" fmla="*/ 0 h 16"/>
                <a:gd name="T6" fmla="*/ 4 w 353"/>
                <a:gd name="T7" fmla="*/ 0 h 16"/>
                <a:gd name="T8" fmla="*/ 1 w 353"/>
                <a:gd name="T9" fmla="*/ 3 h 16"/>
                <a:gd name="T10" fmla="*/ 0 w 353"/>
                <a:gd name="T11" fmla="*/ 6 h 16"/>
                <a:gd name="T12" fmla="*/ 0 w 353"/>
                <a:gd name="T13" fmla="*/ 8 h 16"/>
                <a:gd name="T14" fmla="*/ 0 w 353"/>
                <a:gd name="T15" fmla="*/ 8 h 16"/>
                <a:gd name="T16" fmla="*/ 0 w 353"/>
                <a:gd name="T17" fmla="*/ 11 h 16"/>
                <a:gd name="T18" fmla="*/ 1 w 353"/>
                <a:gd name="T19" fmla="*/ 14 h 16"/>
                <a:gd name="T20" fmla="*/ 4 w 353"/>
                <a:gd name="T21" fmla="*/ 16 h 16"/>
                <a:gd name="T22" fmla="*/ 8 w 353"/>
                <a:gd name="T23" fmla="*/ 16 h 16"/>
                <a:gd name="T24" fmla="*/ 345 w 353"/>
                <a:gd name="T25" fmla="*/ 16 h 16"/>
                <a:gd name="T26" fmla="*/ 345 w 353"/>
                <a:gd name="T27" fmla="*/ 16 h 16"/>
                <a:gd name="T28" fmla="*/ 348 w 353"/>
                <a:gd name="T29" fmla="*/ 16 h 16"/>
                <a:gd name="T30" fmla="*/ 351 w 353"/>
                <a:gd name="T31" fmla="*/ 14 h 16"/>
                <a:gd name="T32" fmla="*/ 352 w 353"/>
                <a:gd name="T33" fmla="*/ 11 h 16"/>
                <a:gd name="T34" fmla="*/ 353 w 353"/>
                <a:gd name="T35" fmla="*/ 8 h 16"/>
                <a:gd name="T36" fmla="*/ 353 w 353"/>
                <a:gd name="T37" fmla="*/ 8 h 16"/>
                <a:gd name="T38" fmla="*/ 352 w 353"/>
                <a:gd name="T39" fmla="*/ 6 h 16"/>
                <a:gd name="T40" fmla="*/ 351 w 353"/>
                <a:gd name="T41" fmla="*/ 3 h 16"/>
                <a:gd name="T42" fmla="*/ 348 w 353"/>
                <a:gd name="T43" fmla="*/ 0 h 16"/>
                <a:gd name="T44" fmla="*/ 345 w 353"/>
                <a:gd name="T45" fmla="*/ 0 h 16"/>
                <a:gd name="T46" fmla="*/ 345 w 353"/>
                <a:gd name="T4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3" h="16">
                  <a:moveTo>
                    <a:pt x="345" y="0"/>
                  </a:moveTo>
                  <a:lnTo>
                    <a:pt x="8" y="0"/>
                  </a:lnTo>
                  <a:lnTo>
                    <a:pt x="8" y="0"/>
                  </a:lnTo>
                  <a:lnTo>
                    <a:pt x="4" y="0"/>
                  </a:lnTo>
                  <a:lnTo>
                    <a:pt x="1" y="3"/>
                  </a:lnTo>
                  <a:lnTo>
                    <a:pt x="0" y="6"/>
                  </a:lnTo>
                  <a:lnTo>
                    <a:pt x="0" y="8"/>
                  </a:lnTo>
                  <a:lnTo>
                    <a:pt x="0" y="8"/>
                  </a:lnTo>
                  <a:lnTo>
                    <a:pt x="0" y="11"/>
                  </a:lnTo>
                  <a:lnTo>
                    <a:pt x="1" y="14"/>
                  </a:lnTo>
                  <a:lnTo>
                    <a:pt x="4" y="16"/>
                  </a:lnTo>
                  <a:lnTo>
                    <a:pt x="8" y="16"/>
                  </a:lnTo>
                  <a:lnTo>
                    <a:pt x="345" y="16"/>
                  </a:lnTo>
                  <a:lnTo>
                    <a:pt x="345" y="16"/>
                  </a:lnTo>
                  <a:lnTo>
                    <a:pt x="348" y="16"/>
                  </a:lnTo>
                  <a:lnTo>
                    <a:pt x="351" y="14"/>
                  </a:lnTo>
                  <a:lnTo>
                    <a:pt x="352" y="11"/>
                  </a:lnTo>
                  <a:lnTo>
                    <a:pt x="353" y="8"/>
                  </a:lnTo>
                  <a:lnTo>
                    <a:pt x="353" y="8"/>
                  </a:lnTo>
                  <a:lnTo>
                    <a:pt x="352" y="6"/>
                  </a:lnTo>
                  <a:lnTo>
                    <a:pt x="351" y="3"/>
                  </a:lnTo>
                  <a:lnTo>
                    <a:pt x="348" y="0"/>
                  </a:lnTo>
                  <a:lnTo>
                    <a:pt x="345" y="0"/>
                  </a:lnTo>
                  <a:lnTo>
                    <a:pt x="3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grpSp>
      <p:grpSp>
        <p:nvGrpSpPr>
          <p:cNvPr id="53" name="Group 52">
            <a:extLst>
              <a:ext uri="{FF2B5EF4-FFF2-40B4-BE49-F238E27FC236}">
                <a16:creationId xmlns:a16="http://schemas.microsoft.com/office/drawing/2014/main" id="{E0AE59BF-01E2-26D4-32F4-5DAE2D7C14DE}"/>
              </a:ext>
            </a:extLst>
          </p:cNvPr>
          <p:cNvGrpSpPr>
            <a:grpSpLocks noChangeAspect="1"/>
          </p:cNvGrpSpPr>
          <p:nvPr/>
        </p:nvGrpSpPr>
        <p:grpSpPr>
          <a:xfrm>
            <a:off x="10544257" y="3708072"/>
            <a:ext cx="522288" cy="522288"/>
            <a:chOff x="7594601" y="3342323"/>
            <a:chExt cx="522288" cy="522288"/>
          </a:xfrm>
        </p:grpSpPr>
        <p:sp>
          <p:nvSpPr>
            <p:cNvPr id="54" name="Freeform 50">
              <a:extLst>
                <a:ext uri="{FF2B5EF4-FFF2-40B4-BE49-F238E27FC236}">
                  <a16:creationId xmlns:a16="http://schemas.microsoft.com/office/drawing/2014/main" id="{E984E352-F98A-6B47-A22A-16E3B85597DB}"/>
                </a:ext>
              </a:extLst>
            </p:cNvPr>
            <p:cNvSpPr>
              <a:spLocks noEditPoints="1"/>
            </p:cNvSpPr>
            <p:nvPr/>
          </p:nvSpPr>
          <p:spPr bwMode="auto">
            <a:xfrm>
              <a:off x="7594601" y="3342323"/>
              <a:ext cx="522288" cy="522288"/>
            </a:xfrm>
            <a:custGeom>
              <a:avLst/>
              <a:gdLst>
                <a:gd name="T0" fmla="*/ 312 w 659"/>
                <a:gd name="T1" fmla="*/ 658 h 659"/>
                <a:gd name="T2" fmla="*/ 262 w 659"/>
                <a:gd name="T3" fmla="*/ 652 h 659"/>
                <a:gd name="T4" fmla="*/ 202 w 659"/>
                <a:gd name="T5" fmla="*/ 632 h 659"/>
                <a:gd name="T6" fmla="*/ 120 w 659"/>
                <a:gd name="T7" fmla="*/ 584 h 659"/>
                <a:gd name="T8" fmla="*/ 57 w 659"/>
                <a:gd name="T9" fmla="*/ 514 h 659"/>
                <a:gd name="T10" fmla="*/ 15 w 659"/>
                <a:gd name="T11" fmla="*/ 428 h 659"/>
                <a:gd name="T12" fmla="*/ 4 w 659"/>
                <a:gd name="T13" fmla="*/ 379 h 659"/>
                <a:gd name="T14" fmla="*/ 0 w 659"/>
                <a:gd name="T15" fmla="*/ 330 h 659"/>
                <a:gd name="T16" fmla="*/ 2 w 659"/>
                <a:gd name="T17" fmla="*/ 296 h 659"/>
                <a:gd name="T18" fmla="*/ 11 w 659"/>
                <a:gd name="T19" fmla="*/ 248 h 659"/>
                <a:gd name="T20" fmla="*/ 41 w 659"/>
                <a:gd name="T21" fmla="*/ 172 h 659"/>
                <a:gd name="T22" fmla="*/ 97 w 659"/>
                <a:gd name="T23" fmla="*/ 97 h 659"/>
                <a:gd name="T24" fmla="*/ 172 w 659"/>
                <a:gd name="T25" fmla="*/ 41 h 659"/>
                <a:gd name="T26" fmla="*/ 248 w 659"/>
                <a:gd name="T27" fmla="*/ 11 h 659"/>
                <a:gd name="T28" fmla="*/ 296 w 659"/>
                <a:gd name="T29" fmla="*/ 2 h 659"/>
                <a:gd name="T30" fmla="*/ 330 w 659"/>
                <a:gd name="T31" fmla="*/ 0 h 659"/>
                <a:gd name="T32" fmla="*/ 379 w 659"/>
                <a:gd name="T33" fmla="*/ 4 h 659"/>
                <a:gd name="T34" fmla="*/ 426 w 659"/>
                <a:gd name="T35" fmla="*/ 15 h 659"/>
                <a:gd name="T36" fmla="*/ 514 w 659"/>
                <a:gd name="T37" fmla="*/ 57 h 659"/>
                <a:gd name="T38" fmla="*/ 584 w 659"/>
                <a:gd name="T39" fmla="*/ 120 h 659"/>
                <a:gd name="T40" fmla="*/ 632 w 659"/>
                <a:gd name="T41" fmla="*/ 202 h 659"/>
                <a:gd name="T42" fmla="*/ 652 w 659"/>
                <a:gd name="T43" fmla="*/ 264 h 659"/>
                <a:gd name="T44" fmla="*/ 658 w 659"/>
                <a:gd name="T45" fmla="*/ 312 h 659"/>
                <a:gd name="T46" fmla="*/ 658 w 659"/>
                <a:gd name="T47" fmla="*/ 347 h 659"/>
                <a:gd name="T48" fmla="*/ 652 w 659"/>
                <a:gd name="T49" fmla="*/ 396 h 659"/>
                <a:gd name="T50" fmla="*/ 632 w 659"/>
                <a:gd name="T51" fmla="*/ 457 h 659"/>
                <a:gd name="T52" fmla="*/ 584 w 659"/>
                <a:gd name="T53" fmla="*/ 539 h 659"/>
                <a:gd name="T54" fmla="*/ 514 w 659"/>
                <a:gd name="T55" fmla="*/ 603 h 659"/>
                <a:gd name="T56" fmla="*/ 426 w 659"/>
                <a:gd name="T57" fmla="*/ 644 h 659"/>
                <a:gd name="T58" fmla="*/ 379 w 659"/>
                <a:gd name="T59" fmla="*/ 655 h 659"/>
                <a:gd name="T60" fmla="*/ 330 w 659"/>
                <a:gd name="T61" fmla="*/ 659 h 659"/>
                <a:gd name="T62" fmla="*/ 330 w 659"/>
                <a:gd name="T63" fmla="*/ 38 h 659"/>
                <a:gd name="T64" fmla="*/ 242 w 659"/>
                <a:gd name="T65" fmla="*/ 51 h 659"/>
                <a:gd name="T66" fmla="*/ 167 w 659"/>
                <a:gd name="T67" fmla="*/ 88 h 659"/>
                <a:gd name="T68" fmla="*/ 105 w 659"/>
                <a:gd name="T69" fmla="*/ 144 h 659"/>
                <a:gd name="T70" fmla="*/ 61 w 659"/>
                <a:gd name="T71" fmla="*/ 217 h 659"/>
                <a:gd name="T72" fmla="*/ 39 w 659"/>
                <a:gd name="T73" fmla="*/ 300 h 659"/>
                <a:gd name="T74" fmla="*/ 39 w 659"/>
                <a:gd name="T75" fmla="*/ 359 h 659"/>
                <a:gd name="T76" fmla="*/ 61 w 659"/>
                <a:gd name="T77" fmla="*/ 443 h 659"/>
                <a:gd name="T78" fmla="*/ 105 w 659"/>
                <a:gd name="T79" fmla="*/ 515 h 659"/>
                <a:gd name="T80" fmla="*/ 167 w 659"/>
                <a:gd name="T81" fmla="*/ 572 h 659"/>
                <a:gd name="T82" fmla="*/ 242 w 659"/>
                <a:gd name="T83" fmla="*/ 608 h 659"/>
                <a:gd name="T84" fmla="*/ 330 w 659"/>
                <a:gd name="T85" fmla="*/ 621 h 659"/>
                <a:gd name="T86" fmla="*/ 387 w 659"/>
                <a:gd name="T87" fmla="*/ 615 h 659"/>
                <a:gd name="T88" fmla="*/ 468 w 659"/>
                <a:gd name="T89" fmla="*/ 586 h 659"/>
                <a:gd name="T90" fmla="*/ 535 w 659"/>
                <a:gd name="T91" fmla="*/ 535 h 659"/>
                <a:gd name="T92" fmla="*/ 585 w 659"/>
                <a:gd name="T93" fmla="*/ 468 h 659"/>
                <a:gd name="T94" fmla="*/ 614 w 659"/>
                <a:gd name="T95" fmla="*/ 389 h 659"/>
                <a:gd name="T96" fmla="*/ 621 w 659"/>
                <a:gd name="T97" fmla="*/ 330 h 659"/>
                <a:gd name="T98" fmla="*/ 608 w 659"/>
                <a:gd name="T99" fmla="*/ 244 h 659"/>
                <a:gd name="T100" fmla="*/ 570 w 659"/>
                <a:gd name="T101" fmla="*/ 167 h 659"/>
                <a:gd name="T102" fmla="*/ 515 w 659"/>
                <a:gd name="T103" fmla="*/ 105 h 659"/>
                <a:gd name="T104" fmla="*/ 442 w 659"/>
                <a:gd name="T105" fmla="*/ 61 h 659"/>
                <a:gd name="T106" fmla="*/ 359 w 659"/>
                <a:gd name="T107" fmla="*/ 3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9">
                  <a:moveTo>
                    <a:pt x="330" y="659"/>
                  </a:moveTo>
                  <a:lnTo>
                    <a:pt x="330" y="659"/>
                  </a:lnTo>
                  <a:lnTo>
                    <a:pt x="312" y="658"/>
                  </a:lnTo>
                  <a:lnTo>
                    <a:pt x="296" y="656"/>
                  </a:lnTo>
                  <a:lnTo>
                    <a:pt x="280" y="655"/>
                  </a:lnTo>
                  <a:lnTo>
                    <a:pt x="262" y="652"/>
                  </a:lnTo>
                  <a:lnTo>
                    <a:pt x="248" y="648"/>
                  </a:lnTo>
                  <a:lnTo>
                    <a:pt x="231" y="644"/>
                  </a:lnTo>
                  <a:lnTo>
                    <a:pt x="202" y="632"/>
                  </a:lnTo>
                  <a:lnTo>
                    <a:pt x="172" y="619"/>
                  </a:lnTo>
                  <a:lnTo>
                    <a:pt x="145" y="603"/>
                  </a:lnTo>
                  <a:lnTo>
                    <a:pt x="120" y="584"/>
                  </a:lnTo>
                  <a:lnTo>
                    <a:pt x="97" y="562"/>
                  </a:lnTo>
                  <a:lnTo>
                    <a:pt x="76" y="539"/>
                  </a:lnTo>
                  <a:lnTo>
                    <a:pt x="57" y="514"/>
                  </a:lnTo>
                  <a:lnTo>
                    <a:pt x="41" y="487"/>
                  </a:lnTo>
                  <a:lnTo>
                    <a:pt x="26" y="457"/>
                  </a:lnTo>
                  <a:lnTo>
                    <a:pt x="15" y="428"/>
                  </a:lnTo>
                  <a:lnTo>
                    <a:pt x="11" y="412"/>
                  </a:lnTo>
                  <a:lnTo>
                    <a:pt x="7" y="396"/>
                  </a:lnTo>
                  <a:lnTo>
                    <a:pt x="4" y="379"/>
                  </a:lnTo>
                  <a:lnTo>
                    <a:pt x="2" y="363"/>
                  </a:lnTo>
                  <a:lnTo>
                    <a:pt x="0" y="347"/>
                  </a:lnTo>
                  <a:lnTo>
                    <a:pt x="0" y="330"/>
                  </a:lnTo>
                  <a:lnTo>
                    <a:pt x="0" y="330"/>
                  </a:lnTo>
                  <a:lnTo>
                    <a:pt x="0" y="312"/>
                  </a:lnTo>
                  <a:lnTo>
                    <a:pt x="2" y="296"/>
                  </a:lnTo>
                  <a:lnTo>
                    <a:pt x="4" y="280"/>
                  </a:lnTo>
                  <a:lnTo>
                    <a:pt x="7" y="264"/>
                  </a:lnTo>
                  <a:lnTo>
                    <a:pt x="11" y="248"/>
                  </a:lnTo>
                  <a:lnTo>
                    <a:pt x="15" y="232"/>
                  </a:lnTo>
                  <a:lnTo>
                    <a:pt x="26" y="202"/>
                  </a:lnTo>
                  <a:lnTo>
                    <a:pt x="41" y="172"/>
                  </a:lnTo>
                  <a:lnTo>
                    <a:pt x="57" y="146"/>
                  </a:lnTo>
                  <a:lnTo>
                    <a:pt x="76" y="120"/>
                  </a:lnTo>
                  <a:lnTo>
                    <a:pt x="97" y="97"/>
                  </a:lnTo>
                  <a:lnTo>
                    <a:pt x="120" y="76"/>
                  </a:lnTo>
                  <a:lnTo>
                    <a:pt x="145" y="57"/>
                  </a:lnTo>
                  <a:lnTo>
                    <a:pt x="172" y="41"/>
                  </a:lnTo>
                  <a:lnTo>
                    <a:pt x="202" y="26"/>
                  </a:lnTo>
                  <a:lnTo>
                    <a:pt x="231" y="15"/>
                  </a:lnTo>
                  <a:lnTo>
                    <a:pt x="248" y="11"/>
                  </a:lnTo>
                  <a:lnTo>
                    <a:pt x="262" y="7"/>
                  </a:lnTo>
                  <a:lnTo>
                    <a:pt x="280" y="4"/>
                  </a:lnTo>
                  <a:lnTo>
                    <a:pt x="296" y="2"/>
                  </a:lnTo>
                  <a:lnTo>
                    <a:pt x="312" y="2"/>
                  </a:lnTo>
                  <a:lnTo>
                    <a:pt x="330" y="0"/>
                  </a:lnTo>
                  <a:lnTo>
                    <a:pt x="330" y="0"/>
                  </a:lnTo>
                  <a:lnTo>
                    <a:pt x="346" y="2"/>
                  </a:lnTo>
                  <a:lnTo>
                    <a:pt x="363" y="2"/>
                  </a:lnTo>
                  <a:lnTo>
                    <a:pt x="379" y="4"/>
                  </a:lnTo>
                  <a:lnTo>
                    <a:pt x="395" y="7"/>
                  </a:lnTo>
                  <a:lnTo>
                    <a:pt x="412" y="11"/>
                  </a:lnTo>
                  <a:lnTo>
                    <a:pt x="426" y="15"/>
                  </a:lnTo>
                  <a:lnTo>
                    <a:pt x="457" y="26"/>
                  </a:lnTo>
                  <a:lnTo>
                    <a:pt x="485" y="41"/>
                  </a:lnTo>
                  <a:lnTo>
                    <a:pt x="514" y="57"/>
                  </a:lnTo>
                  <a:lnTo>
                    <a:pt x="538" y="76"/>
                  </a:lnTo>
                  <a:lnTo>
                    <a:pt x="562" y="97"/>
                  </a:lnTo>
                  <a:lnTo>
                    <a:pt x="584" y="120"/>
                  </a:lnTo>
                  <a:lnTo>
                    <a:pt x="602" y="146"/>
                  </a:lnTo>
                  <a:lnTo>
                    <a:pt x="619" y="172"/>
                  </a:lnTo>
                  <a:lnTo>
                    <a:pt x="632" y="202"/>
                  </a:lnTo>
                  <a:lnTo>
                    <a:pt x="643" y="232"/>
                  </a:lnTo>
                  <a:lnTo>
                    <a:pt x="648" y="248"/>
                  </a:lnTo>
                  <a:lnTo>
                    <a:pt x="652" y="264"/>
                  </a:lnTo>
                  <a:lnTo>
                    <a:pt x="655" y="280"/>
                  </a:lnTo>
                  <a:lnTo>
                    <a:pt x="656" y="296"/>
                  </a:lnTo>
                  <a:lnTo>
                    <a:pt x="658" y="312"/>
                  </a:lnTo>
                  <a:lnTo>
                    <a:pt x="659" y="330"/>
                  </a:lnTo>
                  <a:lnTo>
                    <a:pt x="659" y="330"/>
                  </a:lnTo>
                  <a:lnTo>
                    <a:pt x="658" y="347"/>
                  </a:lnTo>
                  <a:lnTo>
                    <a:pt x="656" y="363"/>
                  </a:lnTo>
                  <a:lnTo>
                    <a:pt x="655" y="379"/>
                  </a:lnTo>
                  <a:lnTo>
                    <a:pt x="652" y="396"/>
                  </a:lnTo>
                  <a:lnTo>
                    <a:pt x="648" y="412"/>
                  </a:lnTo>
                  <a:lnTo>
                    <a:pt x="643" y="428"/>
                  </a:lnTo>
                  <a:lnTo>
                    <a:pt x="632" y="457"/>
                  </a:lnTo>
                  <a:lnTo>
                    <a:pt x="619" y="487"/>
                  </a:lnTo>
                  <a:lnTo>
                    <a:pt x="602" y="514"/>
                  </a:lnTo>
                  <a:lnTo>
                    <a:pt x="584" y="539"/>
                  </a:lnTo>
                  <a:lnTo>
                    <a:pt x="562" y="562"/>
                  </a:lnTo>
                  <a:lnTo>
                    <a:pt x="538" y="584"/>
                  </a:lnTo>
                  <a:lnTo>
                    <a:pt x="514" y="603"/>
                  </a:lnTo>
                  <a:lnTo>
                    <a:pt x="485" y="619"/>
                  </a:lnTo>
                  <a:lnTo>
                    <a:pt x="457" y="632"/>
                  </a:lnTo>
                  <a:lnTo>
                    <a:pt x="426" y="644"/>
                  </a:lnTo>
                  <a:lnTo>
                    <a:pt x="412" y="648"/>
                  </a:lnTo>
                  <a:lnTo>
                    <a:pt x="395" y="652"/>
                  </a:lnTo>
                  <a:lnTo>
                    <a:pt x="379" y="655"/>
                  </a:lnTo>
                  <a:lnTo>
                    <a:pt x="363" y="656"/>
                  </a:lnTo>
                  <a:lnTo>
                    <a:pt x="346" y="658"/>
                  </a:lnTo>
                  <a:lnTo>
                    <a:pt x="330" y="659"/>
                  </a:lnTo>
                  <a:lnTo>
                    <a:pt x="330" y="659"/>
                  </a:lnTo>
                  <a:close/>
                  <a:moveTo>
                    <a:pt x="330" y="38"/>
                  </a:moveTo>
                  <a:lnTo>
                    <a:pt x="330" y="38"/>
                  </a:lnTo>
                  <a:lnTo>
                    <a:pt x="300" y="39"/>
                  </a:lnTo>
                  <a:lnTo>
                    <a:pt x="270" y="45"/>
                  </a:lnTo>
                  <a:lnTo>
                    <a:pt x="242" y="51"/>
                  </a:lnTo>
                  <a:lnTo>
                    <a:pt x="215" y="61"/>
                  </a:lnTo>
                  <a:lnTo>
                    <a:pt x="191" y="73"/>
                  </a:lnTo>
                  <a:lnTo>
                    <a:pt x="167" y="88"/>
                  </a:lnTo>
                  <a:lnTo>
                    <a:pt x="144" y="105"/>
                  </a:lnTo>
                  <a:lnTo>
                    <a:pt x="124" y="124"/>
                  </a:lnTo>
                  <a:lnTo>
                    <a:pt x="105" y="144"/>
                  </a:lnTo>
                  <a:lnTo>
                    <a:pt x="88" y="167"/>
                  </a:lnTo>
                  <a:lnTo>
                    <a:pt x="73" y="191"/>
                  </a:lnTo>
                  <a:lnTo>
                    <a:pt x="61" y="217"/>
                  </a:lnTo>
                  <a:lnTo>
                    <a:pt x="51" y="244"/>
                  </a:lnTo>
                  <a:lnTo>
                    <a:pt x="43" y="271"/>
                  </a:lnTo>
                  <a:lnTo>
                    <a:pt x="39" y="300"/>
                  </a:lnTo>
                  <a:lnTo>
                    <a:pt x="38" y="330"/>
                  </a:lnTo>
                  <a:lnTo>
                    <a:pt x="38" y="330"/>
                  </a:lnTo>
                  <a:lnTo>
                    <a:pt x="39" y="359"/>
                  </a:lnTo>
                  <a:lnTo>
                    <a:pt x="43" y="389"/>
                  </a:lnTo>
                  <a:lnTo>
                    <a:pt x="51" y="416"/>
                  </a:lnTo>
                  <a:lnTo>
                    <a:pt x="61" y="443"/>
                  </a:lnTo>
                  <a:lnTo>
                    <a:pt x="73" y="468"/>
                  </a:lnTo>
                  <a:lnTo>
                    <a:pt x="88" y="492"/>
                  </a:lnTo>
                  <a:lnTo>
                    <a:pt x="105" y="515"/>
                  </a:lnTo>
                  <a:lnTo>
                    <a:pt x="124" y="535"/>
                  </a:lnTo>
                  <a:lnTo>
                    <a:pt x="144" y="554"/>
                  </a:lnTo>
                  <a:lnTo>
                    <a:pt x="167" y="572"/>
                  </a:lnTo>
                  <a:lnTo>
                    <a:pt x="191" y="586"/>
                  </a:lnTo>
                  <a:lnTo>
                    <a:pt x="215" y="598"/>
                  </a:lnTo>
                  <a:lnTo>
                    <a:pt x="242" y="608"/>
                  </a:lnTo>
                  <a:lnTo>
                    <a:pt x="270" y="615"/>
                  </a:lnTo>
                  <a:lnTo>
                    <a:pt x="300" y="620"/>
                  </a:lnTo>
                  <a:lnTo>
                    <a:pt x="330" y="621"/>
                  </a:lnTo>
                  <a:lnTo>
                    <a:pt x="330" y="621"/>
                  </a:lnTo>
                  <a:lnTo>
                    <a:pt x="359" y="620"/>
                  </a:lnTo>
                  <a:lnTo>
                    <a:pt x="387" y="615"/>
                  </a:lnTo>
                  <a:lnTo>
                    <a:pt x="416" y="608"/>
                  </a:lnTo>
                  <a:lnTo>
                    <a:pt x="442" y="598"/>
                  </a:lnTo>
                  <a:lnTo>
                    <a:pt x="468" y="586"/>
                  </a:lnTo>
                  <a:lnTo>
                    <a:pt x="492" y="572"/>
                  </a:lnTo>
                  <a:lnTo>
                    <a:pt x="515" y="554"/>
                  </a:lnTo>
                  <a:lnTo>
                    <a:pt x="535" y="535"/>
                  </a:lnTo>
                  <a:lnTo>
                    <a:pt x="554" y="515"/>
                  </a:lnTo>
                  <a:lnTo>
                    <a:pt x="570" y="492"/>
                  </a:lnTo>
                  <a:lnTo>
                    <a:pt x="585" y="468"/>
                  </a:lnTo>
                  <a:lnTo>
                    <a:pt x="597" y="443"/>
                  </a:lnTo>
                  <a:lnTo>
                    <a:pt x="608" y="416"/>
                  </a:lnTo>
                  <a:lnTo>
                    <a:pt x="614" y="389"/>
                  </a:lnTo>
                  <a:lnTo>
                    <a:pt x="619" y="359"/>
                  </a:lnTo>
                  <a:lnTo>
                    <a:pt x="621" y="330"/>
                  </a:lnTo>
                  <a:lnTo>
                    <a:pt x="621" y="330"/>
                  </a:lnTo>
                  <a:lnTo>
                    <a:pt x="619" y="300"/>
                  </a:lnTo>
                  <a:lnTo>
                    <a:pt x="614" y="271"/>
                  </a:lnTo>
                  <a:lnTo>
                    <a:pt x="608" y="244"/>
                  </a:lnTo>
                  <a:lnTo>
                    <a:pt x="597" y="217"/>
                  </a:lnTo>
                  <a:lnTo>
                    <a:pt x="585" y="191"/>
                  </a:lnTo>
                  <a:lnTo>
                    <a:pt x="570" y="167"/>
                  </a:lnTo>
                  <a:lnTo>
                    <a:pt x="554" y="144"/>
                  </a:lnTo>
                  <a:lnTo>
                    <a:pt x="535" y="124"/>
                  </a:lnTo>
                  <a:lnTo>
                    <a:pt x="515" y="105"/>
                  </a:lnTo>
                  <a:lnTo>
                    <a:pt x="492" y="88"/>
                  </a:lnTo>
                  <a:lnTo>
                    <a:pt x="468" y="73"/>
                  </a:lnTo>
                  <a:lnTo>
                    <a:pt x="442" y="61"/>
                  </a:lnTo>
                  <a:lnTo>
                    <a:pt x="416" y="51"/>
                  </a:lnTo>
                  <a:lnTo>
                    <a:pt x="387" y="45"/>
                  </a:lnTo>
                  <a:lnTo>
                    <a:pt x="359" y="39"/>
                  </a:lnTo>
                  <a:lnTo>
                    <a:pt x="330" y="38"/>
                  </a:lnTo>
                  <a:lnTo>
                    <a:pt x="33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55" name="Freeform 250">
              <a:extLst>
                <a:ext uri="{FF2B5EF4-FFF2-40B4-BE49-F238E27FC236}">
                  <a16:creationId xmlns:a16="http://schemas.microsoft.com/office/drawing/2014/main" id="{6762F964-9DDA-E76C-6CDF-BE7A59BDAC4A}"/>
                </a:ext>
              </a:extLst>
            </p:cNvPr>
            <p:cNvSpPr>
              <a:spLocks/>
            </p:cNvSpPr>
            <p:nvPr/>
          </p:nvSpPr>
          <p:spPr bwMode="auto">
            <a:xfrm>
              <a:off x="7727951" y="3569335"/>
              <a:ext cx="50800" cy="149225"/>
            </a:xfrm>
            <a:custGeom>
              <a:avLst/>
              <a:gdLst>
                <a:gd name="T0" fmla="*/ 58 w 63"/>
                <a:gd name="T1" fmla="*/ 0 h 188"/>
                <a:gd name="T2" fmla="*/ 6 w 63"/>
                <a:gd name="T3" fmla="*/ 0 h 188"/>
                <a:gd name="T4" fmla="*/ 6 w 63"/>
                <a:gd name="T5" fmla="*/ 0 h 188"/>
                <a:gd name="T6" fmla="*/ 3 w 63"/>
                <a:gd name="T7" fmla="*/ 0 h 188"/>
                <a:gd name="T8" fmla="*/ 2 w 63"/>
                <a:gd name="T9" fmla="*/ 1 h 188"/>
                <a:gd name="T10" fmla="*/ 0 w 63"/>
                <a:gd name="T11" fmla="*/ 2 h 188"/>
                <a:gd name="T12" fmla="*/ 0 w 63"/>
                <a:gd name="T13" fmla="*/ 5 h 188"/>
                <a:gd name="T14" fmla="*/ 0 w 63"/>
                <a:gd name="T15" fmla="*/ 182 h 188"/>
                <a:gd name="T16" fmla="*/ 0 w 63"/>
                <a:gd name="T17" fmla="*/ 182 h 188"/>
                <a:gd name="T18" fmla="*/ 0 w 63"/>
                <a:gd name="T19" fmla="*/ 185 h 188"/>
                <a:gd name="T20" fmla="*/ 2 w 63"/>
                <a:gd name="T21" fmla="*/ 186 h 188"/>
                <a:gd name="T22" fmla="*/ 3 w 63"/>
                <a:gd name="T23" fmla="*/ 188 h 188"/>
                <a:gd name="T24" fmla="*/ 6 w 63"/>
                <a:gd name="T25" fmla="*/ 188 h 188"/>
                <a:gd name="T26" fmla="*/ 58 w 63"/>
                <a:gd name="T27" fmla="*/ 188 h 188"/>
                <a:gd name="T28" fmla="*/ 58 w 63"/>
                <a:gd name="T29" fmla="*/ 188 h 188"/>
                <a:gd name="T30" fmla="*/ 59 w 63"/>
                <a:gd name="T31" fmla="*/ 188 h 188"/>
                <a:gd name="T32" fmla="*/ 61 w 63"/>
                <a:gd name="T33" fmla="*/ 186 h 188"/>
                <a:gd name="T34" fmla="*/ 62 w 63"/>
                <a:gd name="T35" fmla="*/ 185 h 188"/>
                <a:gd name="T36" fmla="*/ 63 w 63"/>
                <a:gd name="T37" fmla="*/ 182 h 188"/>
                <a:gd name="T38" fmla="*/ 63 w 63"/>
                <a:gd name="T39" fmla="*/ 5 h 188"/>
                <a:gd name="T40" fmla="*/ 63 w 63"/>
                <a:gd name="T41" fmla="*/ 5 h 188"/>
                <a:gd name="T42" fmla="*/ 62 w 63"/>
                <a:gd name="T43" fmla="*/ 2 h 188"/>
                <a:gd name="T44" fmla="*/ 61 w 63"/>
                <a:gd name="T45" fmla="*/ 1 h 188"/>
                <a:gd name="T46" fmla="*/ 59 w 63"/>
                <a:gd name="T47" fmla="*/ 0 h 188"/>
                <a:gd name="T48" fmla="*/ 58 w 63"/>
                <a:gd name="T49" fmla="*/ 0 h 188"/>
                <a:gd name="T50" fmla="*/ 58 w 63"/>
                <a:gd name="T5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188">
                  <a:moveTo>
                    <a:pt x="58" y="0"/>
                  </a:moveTo>
                  <a:lnTo>
                    <a:pt x="6" y="0"/>
                  </a:lnTo>
                  <a:lnTo>
                    <a:pt x="6" y="0"/>
                  </a:lnTo>
                  <a:lnTo>
                    <a:pt x="3" y="0"/>
                  </a:lnTo>
                  <a:lnTo>
                    <a:pt x="2" y="1"/>
                  </a:lnTo>
                  <a:lnTo>
                    <a:pt x="0" y="2"/>
                  </a:lnTo>
                  <a:lnTo>
                    <a:pt x="0" y="5"/>
                  </a:lnTo>
                  <a:lnTo>
                    <a:pt x="0" y="182"/>
                  </a:lnTo>
                  <a:lnTo>
                    <a:pt x="0" y="182"/>
                  </a:lnTo>
                  <a:lnTo>
                    <a:pt x="0" y="185"/>
                  </a:lnTo>
                  <a:lnTo>
                    <a:pt x="2" y="186"/>
                  </a:lnTo>
                  <a:lnTo>
                    <a:pt x="3" y="188"/>
                  </a:lnTo>
                  <a:lnTo>
                    <a:pt x="6" y="188"/>
                  </a:lnTo>
                  <a:lnTo>
                    <a:pt x="58" y="188"/>
                  </a:lnTo>
                  <a:lnTo>
                    <a:pt x="58" y="188"/>
                  </a:lnTo>
                  <a:lnTo>
                    <a:pt x="59" y="188"/>
                  </a:lnTo>
                  <a:lnTo>
                    <a:pt x="61" y="186"/>
                  </a:lnTo>
                  <a:lnTo>
                    <a:pt x="62" y="185"/>
                  </a:lnTo>
                  <a:lnTo>
                    <a:pt x="63" y="182"/>
                  </a:lnTo>
                  <a:lnTo>
                    <a:pt x="63" y="5"/>
                  </a:lnTo>
                  <a:lnTo>
                    <a:pt x="63" y="5"/>
                  </a:lnTo>
                  <a:lnTo>
                    <a:pt x="62" y="2"/>
                  </a:lnTo>
                  <a:lnTo>
                    <a:pt x="61" y="1"/>
                  </a:lnTo>
                  <a:lnTo>
                    <a:pt x="59" y="0"/>
                  </a:lnTo>
                  <a:lnTo>
                    <a:pt x="58" y="0"/>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56" name="Freeform 251">
              <a:extLst>
                <a:ext uri="{FF2B5EF4-FFF2-40B4-BE49-F238E27FC236}">
                  <a16:creationId xmlns:a16="http://schemas.microsoft.com/office/drawing/2014/main" id="{0BBA98D1-A7D8-9CC7-BECE-336E34F4428F}"/>
                </a:ext>
              </a:extLst>
            </p:cNvPr>
            <p:cNvSpPr>
              <a:spLocks/>
            </p:cNvSpPr>
            <p:nvPr/>
          </p:nvSpPr>
          <p:spPr bwMode="auto">
            <a:xfrm>
              <a:off x="7794626" y="3462973"/>
              <a:ext cx="200025" cy="255588"/>
            </a:xfrm>
            <a:custGeom>
              <a:avLst/>
              <a:gdLst>
                <a:gd name="T0" fmla="*/ 216 w 252"/>
                <a:gd name="T1" fmla="*/ 124 h 323"/>
                <a:gd name="T2" fmla="*/ 137 w 252"/>
                <a:gd name="T3" fmla="*/ 124 h 323"/>
                <a:gd name="T4" fmla="*/ 137 w 252"/>
                <a:gd name="T5" fmla="*/ 77 h 323"/>
                <a:gd name="T6" fmla="*/ 137 w 252"/>
                <a:gd name="T7" fmla="*/ 77 h 323"/>
                <a:gd name="T8" fmla="*/ 135 w 252"/>
                <a:gd name="T9" fmla="*/ 65 h 323"/>
                <a:gd name="T10" fmla="*/ 134 w 252"/>
                <a:gd name="T11" fmla="*/ 53 h 323"/>
                <a:gd name="T12" fmla="*/ 129 w 252"/>
                <a:gd name="T13" fmla="*/ 42 h 323"/>
                <a:gd name="T14" fmla="*/ 123 w 252"/>
                <a:gd name="T15" fmla="*/ 31 h 323"/>
                <a:gd name="T16" fmla="*/ 115 w 252"/>
                <a:gd name="T17" fmla="*/ 20 h 323"/>
                <a:gd name="T18" fmla="*/ 107 w 252"/>
                <a:gd name="T19" fmla="*/ 12 h 323"/>
                <a:gd name="T20" fmla="*/ 96 w 252"/>
                <a:gd name="T21" fmla="*/ 6 h 323"/>
                <a:gd name="T22" fmla="*/ 84 w 252"/>
                <a:gd name="T23" fmla="*/ 0 h 323"/>
                <a:gd name="T24" fmla="*/ 84 w 252"/>
                <a:gd name="T25" fmla="*/ 0 h 323"/>
                <a:gd name="T26" fmla="*/ 79 w 252"/>
                <a:gd name="T27" fmla="*/ 0 h 323"/>
                <a:gd name="T28" fmla="*/ 79 w 252"/>
                <a:gd name="T29" fmla="*/ 0 h 323"/>
                <a:gd name="T30" fmla="*/ 72 w 252"/>
                <a:gd name="T31" fmla="*/ 0 h 323"/>
                <a:gd name="T32" fmla="*/ 68 w 252"/>
                <a:gd name="T33" fmla="*/ 4 h 323"/>
                <a:gd name="T34" fmla="*/ 64 w 252"/>
                <a:gd name="T35" fmla="*/ 10 h 323"/>
                <a:gd name="T36" fmla="*/ 63 w 252"/>
                <a:gd name="T37" fmla="*/ 15 h 323"/>
                <a:gd name="T38" fmla="*/ 63 w 252"/>
                <a:gd name="T39" fmla="*/ 74 h 323"/>
                <a:gd name="T40" fmla="*/ 0 w 252"/>
                <a:gd name="T41" fmla="*/ 156 h 323"/>
                <a:gd name="T42" fmla="*/ 0 w 252"/>
                <a:gd name="T43" fmla="*/ 295 h 323"/>
                <a:gd name="T44" fmla="*/ 28 w 252"/>
                <a:gd name="T45" fmla="*/ 308 h 323"/>
                <a:gd name="T46" fmla="*/ 28 w 252"/>
                <a:gd name="T47" fmla="*/ 308 h 323"/>
                <a:gd name="T48" fmla="*/ 43 w 252"/>
                <a:gd name="T49" fmla="*/ 315 h 323"/>
                <a:gd name="T50" fmla="*/ 57 w 252"/>
                <a:gd name="T51" fmla="*/ 320 h 323"/>
                <a:gd name="T52" fmla="*/ 74 w 252"/>
                <a:gd name="T53" fmla="*/ 323 h 323"/>
                <a:gd name="T54" fmla="*/ 90 w 252"/>
                <a:gd name="T55" fmla="*/ 323 h 323"/>
                <a:gd name="T56" fmla="*/ 195 w 252"/>
                <a:gd name="T57" fmla="*/ 323 h 323"/>
                <a:gd name="T58" fmla="*/ 195 w 252"/>
                <a:gd name="T59" fmla="*/ 323 h 323"/>
                <a:gd name="T60" fmla="*/ 203 w 252"/>
                <a:gd name="T61" fmla="*/ 323 h 323"/>
                <a:gd name="T62" fmla="*/ 209 w 252"/>
                <a:gd name="T63" fmla="*/ 320 h 323"/>
                <a:gd name="T64" fmla="*/ 216 w 252"/>
                <a:gd name="T65" fmla="*/ 317 h 323"/>
                <a:gd name="T66" fmla="*/ 221 w 252"/>
                <a:gd name="T67" fmla="*/ 313 h 323"/>
                <a:gd name="T68" fmla="*/ 227 w 252"/>
                <a:gd name="T69" fmla="*/ 308 h 323"/>
                <a:gd name="T70" fmla="*/ 231 w 252"/>
                <a:gd name="T71" fmla="*/ 301 h 323"/>
                <a:gd name="T72" fmla="*/ 235 w 252"/>
                <a:gd name="T73" fmla="*/ 295 h 323"/>
                <a:gd name="T74" fmla="*/ 236 w 252"/>
                <a:gd name="T75" fmla="*/ 287 h 323"/>
                <a:gd name="T76" fmla="*/ 252 w 252"/>
                <a:gd name="T77" fmla="*/ 162 h 323"/>
                <a:gd name="T78" fmla="*/ 252 w 252"/>
                <a:gd name="T79" fmla="*/ 160 h 323"/>
                <a:gd name="T80" fmla="*/ 252 w 252"/>
                <a:gd name="T81" fmla="*/ 160 h 323"/>
                <a:gd name="T82" fmla="*/ 252 w 252"/>
                <a:gd name="T83" fmla="*/ 153 h 323"/>
                <a:gd name="T84" fmla="*/ 250 w 252"/>
                <a:gd name="T85" fmla="*/ 145 h 323"/>
                <a:gd name="T86" fmla="*/ 246 w 252"/>
                <a:gd name="T87" fmla="*/ 140 h 323"/>
                <a:gd name="T88" fmla="*/ 242 w 252"/>
                <a:gd name="T89" fmla="*/ 135 h 323"/>
                <a:gd name="T90" fmla="*/ 236 w 252"/>
                <a:gd name="T91" fmla="*/ 129 h 323"/>
                <a:gd name="T92" fmla="*/ 229 w 252"/>
                <a:gd name="T93" fmla="*/ 127 h 323"/>
                <a:gd name="T94" fmla="*/ 223 w 252"/>
                <a:gd name="T95" fmla="*/ 124 h 323"/>
                <a:gd name="T96" fmla="*/ 216 w 252"/>
                <a:gd name="T97" fmla="*/ 124 h 323"/>
                <a:gd name="T98" fmla="*/ 216 w 252"/>
                <a:gd name="T99" fmla="*/ 12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2" h="323">
                  <a:moveTo>
                    <a:pt x="216" y="124"/>
                  </a:moveTo>
                  <a:lnTo>
                    <a:pt x="137" y="124"/>
                  </a:lnTo>
                  <a:lnTo>
                    <a:pt x="137" y="77"/>
                  </a:lnTo>
                  <a:lnTo>
                    <a:pt x="137" y="77"/>
                  </a:lnTo>
                  <a:lnTo>
                    <a:pt x="135" y="65"/>
                  </a:lnTo>
                  <a:lnTo>
                    <a:pt x="134" y="53"/>
                  </a:lnTo>
                  <a:lnTo>
                    <a:pt x="129" y="42"/>
                  </a:lnTo>
                  <a:lnTo>
                    <a:pt x="123" y="31"/>
                  </a:lnTo>
                  <a:lnTo>
                    <a:pt x="115" y="20"/>
                  </a:lnTo>
                  <a:lnTo>
                    <a:pt x="107" y="12"/>
                  </a:lnTo>
                  <a:lnTo>
                    <a:pt x="96" y="6"/>
                  </a:lnTo>
                  <a:lnTo>
                    <a:pt x="84" y="0"/>
                  </a:lnTo>
                  <a:lnTo>
                    <a:pt x="84" y="0"/>
                  </a:lnTo>
                  <a:lnTo>
                    <a:pt x="79" y="0"/>
                  </a:lnTo>
                  <a:lnTo>
                    <a:pt x="79" y="0"/>
                  </a:lnTo>
                  <a:lnTo>
                    <a:pt x="72" y="0"/>
                  </a:lnTo>
                  <a:lnTo>
                    <a:pt x="68" y="4"/>
                  </a:lnTo>
                  <a:lnTo>
                    <a:pt x="64" y="10"/>
                  </a:lnTo>
                  <a:lnTo>
                    <a:pt x="63" y="15"/>
                  </a:lnTo>
                  <a:lnTo>
                    <a:pt x="63" y="74"/>
                  </a:lnTo>
                  <a:lnTo>
                    <a:pt x="0" y="156"/>
                  </a:lnTo>
                  <a:lnTo>
                    <a:pt x="0" y="295"/>
                  </a:lnTo>
                  <a:lnTo>
                    <a:pt x="28" y="308"/>
                  </a:lnTo>
                  <a:lnTo>
                    <a:pt x="28" y="308"/>
                  </a:lnTo>
                  <a:lnTo>
                    <a:pt x="43" y="315"/>
                  </a:lnTo>
                  <a:lnTo>
                    <a:pt x="57" y="320"/>
                  </a:lnTo>
                  <a:lnTo>
                    <a:pt x="74" y="323"/>
                  </a:lnTo>
                  <a:lnTo>
                    <a:pt x="90" y="323"/>
                  </a:lnTo>
                  <a:lnTo>
                    <a:pt x="195" y="323"/>
                  </a:lnTo>
                  <a:lnTo>
                    <a:pt x="195" y="323"/>
                  </a:lnTo>
                  <a:lnTo>
                    <a:pt x="203" y="323"/>
                  </a:lnTo>
                  <a:lnTo>
                    <a:pt x="209" y="320"/>
                  </a:lnTo>
                  <a:lnTo>
                    <a:pt x="216" y="317"/>
                  </a:lnTo>
                  <a:lnTo>
                    <a:pt x="221" y="313"/>
                  </a:lnTo>
                  <a:lnTo>
                    <a:pt x="227" y="308"/>
                  </a:lnTo>
                  <a:lnTo>
                    <a:pt x="231" y="301"/>
                  </a:lnTo>
                  <a:lnTo>
                    <a:pt x="235" y="295"/>
                  </a:lnTo>
                  <a:lnTo>
                    <a:pt x="236" y="287"/>
                  </a:lnTo>
                  <a:lnTo>
                    <a:pt x="252" y="162"/>
                  </a:lnTo>
                  <a:lnTo>
                    <a:pt x="252" y="160"/>
                  </a:lnTo>
                  <a:lnTo>
                    <a:pt x="252" y="160"/>
                  </a:lnTo>
                  <a:lnTo>
                    <a:pt x="252" y="153"/>
                  </a:lnTo>
                  <a:lnTo>
                    <a:pt x="250" y="145"/>
                  </a:lnTo>
                  <a:lnTo>
                    <a:pt x="246" y="140"/>
                  </a:lnTo>
                  <a:lnTo>
                    <a:pt x="242" y="135"/>
                  </a:lnTo>
                  <a:lnTo>
                    <a:pt x="236" y="129"/>
                  </a:lnTo>
                  <a:lnTo>
                    <a:pt x="229" y="127"/>
                  </a:lnTo>
                  <a:lnTo>
                    <a:pt x="223" y="124"/>
                  </a:lnTo>
                  <a:lnTo>
                    <a:pt x="216" y="124"/>
                  </a:lnTo>
                  <a:lnTo>
                    <a:pt x="216"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grpSp>
      <p:grpSp>
        <p:nvGrpSpPr>
          <p:cNvPr id="42" name="Group 41">
            <a:extLst>
              <a:ext uri="{FF2B5EF4-FFF2-40B4-BE49-F238E27FC236}">
                <a16:creationId xmlns:a16="http://schemas.microsoft.com/office/drawing/2014/main" id="{B9051B2B-303F-C23B-FD61-C2D4DF7D1526}"/>
              </a:ext>
            </a:extLst>
          </p:cNvPr>
          <p:cNvGrpSpPr/>
          <p:nvPr/>
        </p:nvGrpSpPr>
        <p:grpSpPr>
          <a:xfrm>
            <a:off x="7852267" y="4582161"/>
            <a:ext cx="522288" cy="522288"/>
            <a:chOff x="7780424" y="4633862"/>
            <a:chExt cx="522288" cy="522288"/>
          </a:xfrm>
        </p:grpSpPr>
        <p:sp>
          <p:nvSpPr>
            <p:cNvPr id="70" name="Freeform 905">
              <a:extLst>
                <a:ext uri="{FF2B5EF4-FFF2-40B4-BE49-F238E27FC236}">
                  <a16:creationId xmlns:a16="http://schemas.microsoft.com/office/drawing/2014/main" id="{4D3FC12C-91D5-92AE-4768-942D3237A0E3}"/>
                </a:ext>
              </a:extLst>
            </p:cNvPr>
            <p:cNvSpPr>
              <a:spLocks noEditPoints="1"/>
            </p:cNvSpPr>
            <p:nvPr/>
          </p:nvSpPr>
          <p:spPr bwMode="auto">
            <a:xfrm>
              <a:off x="7787977" y="4645106"/>
              <a:ext cx="493776" cy="504612"/>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FFFFFF"/>
                </a:solidFill>
                <a:effectLst/>
                <a:uLnTx/>
                <a:uFillTx/>
                <a:latin typeface="Open Sans"/>
                <a:ea typeface="+mn-ea"/>
                <a:cs typeface="+mn-cs"/>
              </a:endParaRPr>
            </a:p>
          </p:txBody>
        </p:sp>
        <p:grpSp>
          <p:nvGrpSpPr>
            <p:cNvPr id="71" name="Group 70">
              <a:extLst>
                <a:ext uri="{FF2B5EF4-FFF2-40B4-BE49-F238E27FC236}">
                  <a16:creationId xmlns:a16="http://schemas.microsoft.com/office/drawing/2014/main" id="{9A1ED91E-1278-E8FE-55EF-CB69892F1267}"/>
                </a:ext>
              </a:extLst>
            </p:cNvPr>
            <p:cNvGrpSpPr>
              <a:grpSpLocks noChangeAspect="1"/>
            </p:cNvGrpSpPr>
            <p:nvPr/>
          </p:nvGrpSpPr>
          <p:grpSpPr>
            <a:xfrm>
              <a:off x="7780424" y="4633862"/>
              <a:ext cx="522288" cy="522288"/>
              <a:chOff x="9356726" y="5855335"/>
              <a:chExt cx="522288" cy="522288"/>
            </a:xfrm>
          </p:grpSpPr>
          <p:sp>
            <p:nvSpPr>
              <p:cNvPr id="72" name="Freeform 62">
                <a:extLst>
                  <a:ext uri="{FF2B5EF4-FFF2-40B4-BE49-F238E27FC236}">
                    <a16:creationId xmlns:a16="http://schemas.microsoft.com/office/drawing/2014/main" id="{3AF07E3B-0060-F3A5-7C47-6B53745C3C3C}"/>
                  </a:ext>
                </a:extLst>
              </p:cNvPr>
              <p:cNvSpPr>
                <a:spLocks noEditPoints="1"/>
              </p:cNvSpPr>
              <p:nvPr/>
            </p:nvSpPr>
            <p:spPr bwMode="auto">
              <a:xfrm>
                <a:off x="9356726" y="5855335"/>
                <a:ext cx="522288" cy="522288"/>
              </a:xfrm>
              <a:custGeom>
                <a:avLst/>
                <a:gdLst>
                  <a:gd name="T0" fmla="*/ 311 w 657"/>
                  <a:gd name="T1" fmla="*/ 657 h 657"/>
                  <a:gd name="T2" fmla="*/ 262 w 657"/>
                  <a:gd name="T3" fmla="*/ 651 h 657"/>
                  <a:gd name="T4" fmla="*/ 200 w 657"/>
                  <a:gd name="T5" fmla="*/ 632 h 657"/>
                  <a:gd name="T6" fmla="*/ 119 w 657"/>
                  <a:gd name="T7" fmla="*/ 582 h 657"/>
                  <a:gd name="T8" fmla="*/ 55 w 657"/>
                  <a:gd name="T9" fmla="*/ 512 h 657"/>
                  <a:gd name="T10" fmla="*/ 14 w 657"/>
                  <a:gd name="T11" fmla="*/ 426 h 657"/>
                  <a:gd name="T12" fmla="*/ 2 w 657"/>
                  <a:gd name="T13" fmla="*/ 379 h 657"/>
                  <a:gd name="T14" fmla="*/ 0 w 657"/>
                  <a:gd name="T15" fmla="*/ 329 h 657"/>
                  <a:gd name="T16" fmla="*/ 1 w 657"/>
                  <a:gd name="T17" fmla="*/ 296 h 657"/>
                  <a:gd name="T18" fmla="*/ 9 w 657"/>
                  <a:gd name="T19" fmla="*/ 246 h 657"/>
                  <a:gd name="T20" fmla="*/ 39 w 657"/>
                  <a:gd name="T21" fmla="*/ 172 h 657"/>
                  <a:gd name="T22" fmla="*/ 95 w 657"/>
                  <a:gd name="T23" fmla="*/ 97 h 657"/>
                  <a:gd name="T24" fmla="*/ 172 w 657"/>
                  <a:gd name="T25" fmla="*/ 39 h 657"/>
                  <a:gd name="T26" fmla="*/ 246 w 657"/>
                  <a:gd name="T27" fmla="*/ 11 h 657"/>
                  <a:gd name="T28" fmla="*/ 294 w 657"/>
                  <a:gd name="T29" fmla="*/ 1 h 657"/>
                  <a:gd name="T30" fmla="*/ 327 w 657"/>
                  <a:gd name="T31" fmla="*/ 0 h 657"/>
                  <a:gd name="T32" fmla="*/ 379 w 657"/>
                  <a:gd name="T33" fmla="*/ 4 h 657"/>
                  <a:gd name="T34" fmla="*/ 426 w 657"/>
                  <a:gd name="T35" fmla="*/ 15 h 657"/>
                  <a:gd name="T36" fmla="*/ 512 w 657"/>
                  <a:gd name="T37" fmla="*/ 56 h 657"/>
                  <a:gd name="T38" fmla="*/ 582 w 657"/>
                  <a:gd name="T39" fmla="*/ 120 h 657"/>
                  <a:gd name="T40" fmla="*/ 631 w 657"/>
                  <a:gd name="T41" fmla="*/ 200 h 657"/>
                  <a:gd name="T42" fmla="*/ 650 w 657"/>
                  <a:gd name="T43" fmla="*/ 262 h 657"/>
                  <a:gd name="T44" fmla="*/ 657 w 657"/>
                  <a:gd name="T45" fmla="*/ 312 h 657"/>
                  <a:gd name="T46" fmla="*/ 657 w 657"/>
                  <a:gd name="T47" fmla="*/ 345 h 657"/>
                  <a:gd name="T48" fmla="*/ 650 w 657"/>
                  <a:gd name="T49" fmla="*/ 395 h 657"/>
                  <a:gd name="T50" fmla="*/ 631 w 657"/>
                  <a:gd name="T51" fmla="*/ 457 h 657"/>
                  <a:gd name="T52" fmla="*/ 582 w 657"/>
                  <a:gd name="T53" fmla="*/ 538 h 657"/>
                  <a:gd name="T54" fmla="*/ 512 w 657"/>
                  <a:gd name="T55" fmla="*/ 601 h 657"/>
                  <a:gd name="T56" fmla="*/ 426 w 657"/>
                  <a:gd name="T57" fmla="*/ 642 h 657"/>
                  <a:gd name="T58" fmla="*/ 379 w 657"/>
                  <a:gd name="T59" fmla="*/ 655 h 657"/>
                  <a:gd name="T60" fmla="*/ 327 w 657"/>
                  <a:gd name="T61" fmla="*/ 657 h 657"/>
                  <a:gd name="T62" fmla="*/ 327 w 657"/>
                  <a:gd name="T63" fmla="*/ 38 h 657"/>
                  <a:gd name="T64" fmla="*/ 241 w 657"/>
                  <a:gd name="T65" fmla="*/ 51 h 657"/>
                  <a:gd name="T66" fmla="*/ 165 w 657"/>
                  <a:gd name="T67" fmla="*/ 87 h 657"/>
                  <a:gd name="T68" fmla="*/ 103 w 657"/>
                  <a:gd name="T69" fmla="*/ 144 h 657"/>
                  <a:gd name="T70" fmla="*/ 60 w 657"/>
                  <a:gd name="T71" fmla="*/ 215 h 657"/>
                  <a:gd name="T72" fmla="*/ 39 w 657"/>
                  <a:gd name="T73" fmla="*/ 298 h 657"/>
                  <a:gd name="T74" fmla="*/ 39 w 657"/>
                  <a:gd name="T75" fmla="*/ 359 h 657"/>
                  <a:gd name="T76" fmla="*/ 60 w 657"/>
                  <a:gd name="T77" fmla="*/ 442 h 657"/>
                  <a:gd name="T78" fmla="*/ 103 w 657"/>
                  <a:gd name="T79" fmla="*/ 513 h 657"/>
                  <a:gd name="T80" fmla="*/ 165 w 657"/>
                  <a:gd name="T81" fmla="*/ 570 h 657"/>
                  <a:gd name="T82" fmla="*/ 241 w 657"/>
                  <a:gd name="T83" fmla="*/ 608 h 657"/>
                  <a:gd name="T84" fmla="*/ 327 w 657"/>
                  <a:gd name="T85" fmla="*/ 620 h 657"/>
                  <a:gd name="T86" fmla="*/ 387 w 657"/>
                  <a:gd name="T87" fmla="*/ 614 h 657"/>
                  <a:gd name="T88" fmla="*/ 467 w 657"/>
                  <a:gd name="T89" fmla="*/ 585 h 657"/>
                  <a:gd name="T90" fmla="*/ 534 w 657"/>
                  <a:gd name="T91" fmla="*/ 535 h 657"/>
                  <a:gd name="T92" fmla="*/ 584 w 657"/>
                  <a:gd name="T93" fmla="*/ 468 h 657"/>
                  <a:gd name="T94" fmla="*/ 614 w 657"/>
                  <a:gd name="T95" fmla="*/ 387 h 657"/>
                  <a:gd name="T96" fmla="*/ 619 w 657"/>
                  <a:gd name="T97" fmla="*/ 329 h 657"/>
                  <a:gd name="T98" fmla="*/ 606 w 657"/>
                  <a:gd name="T99" fmla="*/ 242 h 657"/>
                  <a:gd name="T100" fmla="*/ 569 w 657"/>
                  <a:gd name="T101" fmla="*/ 165 h 657"/>
                  <a:gd name="T102" fmla="*/ 513 w 657"/>
                  <a:gd name="T103" fmla="*/ 104 h 657"/>
                  <a:gd name="T104" fmla="*/ 442 w 657"/>
                  <a:gd name="T105" fmla="*/ 61 h 657"/>
                  <a:gd name="T106" fmla="*/ 357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7" y="657"/>
                    </a:moveTo>
                    <a:lnTo>
                      <a:pt x="327" y="657"/>
                    </a:lnTo>
                    <a:lnTo>
                      <a:pt x="311" y="657"/>
                    </a:lnTo>
                    <a:lnTo>
                      <a:pt x="294" y="656"/>
                    </a:lnTo>
                    <a:lnTo>
                      <a:pt x="278" y="655"/>
                    </a:lnTo>
                    <a:lnTo>
                      <a:pt x="262" y="651"/>
                    </a:lnTo>
                    <a:lnTo>
                      <a:pt x="246" y="648"/>
                    </a:lnTo>
                    <a:lnTo>
                      <a:pt x="231" y="642"/>
                    </a:lnTo>
                    <a:lnTo>
                      <a:pt x="200" y="632"/>
                    </a:lnTo>
                    <a:lnTo>
                      <a:pt x="172" y="618"/>
                    </a:lnTo>
                    <a:lnTo>
                      <a:pt x="145" y="601"/>
                    </a:lnTo>
                    <a:lnTo>
                      <a:pt x="119" y="582"/>
                    </a:lnTo>
                    <a:lnTo>
                      <a:pt x="95" y="562"/>
                    </a:lnTo>
                    <a:lnTo>
                      <a:pt x="75" y="538"/>
                    </a:lnTo>
                    <a:lnTo>
                      <a:pt x="55" y="512"/>
                    </a:lnTo>
                    <a:lnTo>
                      <a:pt x="39" y="485"/>
                    </a:lnTo>
                    <a:lnTo>
                      <a:pt x="25" y="457"/>
                    </a:lnTo>
                    <a:lnTo>
                      <a:pt x="14" y="426"/>
                    </a:lnTo>
                    <a:lnTo>
                      <a:pt x="9" y="411"/>
                    </a:lnTo>
                    <a:lnTo>
                      <a:pt x="6" y="395"/>
                    </a:lnTo>
                    <a:lnTo>
                      <a:pt x="2" y="379"/>
                    </a:lnTo>
                    <a:lnTo>
                      <a:pt x="1" y="363"/>
                    </a:lnTo>
                    <a:lnTo>
                      <a:pt x="0" y="345"/>
                    </a:lnTo>
                    <a:lnTo>
                      <a:pt x="0" y="329"/>
                    </a:lnTo>
                    <a:lnTo>
                      <a:pt x="0" y="329"/>
                    </a:lnTo>
                    <a:lnTo>
                      <a:pt x="0" y="312"/>
                    </a:lnTo>
                    <a:lnTo>
                      <a:pt x="1" y="296"/>
                    </a:lnTo>
                    <a:lnTo>
                      <a:pt x="2" y="278"/>
                    </a:lnTo>
                    <a:lnTo>
                      <a:pt x="6" y="262"/>
                    </a:lnTo>
                    <a:lnTo>
                      <a:pt x="9" y="246"/>
                    </a:lnTo>
                    <a:lnTo>
                      <a:pt x="14" y="231"/>
                    </a:lnTo>
                    <a:lnTo>
                      <a:pt x="25" y="200"/>
                    </a:lnTo>
                    <a:lnTo>
                      <a:pt x="39" y="172"/>
                    </a:lnTo>
                    <a:lnTo>
                      <a:pt x="55" y="145"/>
                    </a:lnTo>
                    <a:lnTo>
                      <a:pt x="75" y="120"/>
                    </a:lnTo>
                    <a:lnTo>
                      <a:pt x="95" y="97"/>
                    </a:lnTo>
                    <a:lnTo>
                      <a:pt x="119" y="75"/>
                    </a:lnTo>
                    <a:lnTo>
                      <a:pt x="145" y="56"/>
                    </a:lnTo>
                    <a:lnTo>
                      <a:pt x="172" y="39"/>
                    </a:lnTo>
                    <a:lnTo>
                      <a:pt x="200" y="26"/>
                    </a:lnTo>
                    <a:lnTo>
                      <a:pt x="231" y="15"/>
                    </a:lnTo>
                    <a:lnTo>
                      <a:pt x="246" y="11"/>
                    </a:lnTo>
                    <a:lnTo>
                      <a:pt x="262" y="7"/>
                    </a:lnTo>
                    <a:lnTo>
                      <a:pt x="278" y="4"/>
                    </a:lnTo>
                    <a:lnTo>
                      <a:pt x="294" y="1"/>
                    </a:lnTo>
                    <a:lnTo>
                      <a:pt x="311" y="0"/>
                    </a:lnTo>
                    <a:lnTo>
                      <a:pt x="327" y="0"/>
                    </a:lnTo>
                    <a:lnTo>
                      <a:pt x="327" y="0"/>
                    </a:lnTo>
                    <a:lnTo>
                      <a:pt x="345" y="0"/>
                    </a:lnTo>
                    <a:lnTo>
                      <a:pt x="361" y="1"/>
                    </a:lnTo>
                    <a:lnTo>
                      <a:pt x="379" y="4"/>
                    </a:lnTo>
                    <a:lnTo>
                      <a:pt x="395" y="7"/>
                    </a:lnTo>
                    <a:lnTo>
                      <a:pt x="409" y="11"/>
                    </a:lnTo>
                    <a:lnTo>
                      <a:pt x="426" y="15"/>
                    </a:lnTo>
                    <a:lnTo>
                      <a:pt x="457" y="26"/>
                    </a:lnTo>
                    <a:lnTo>
                      <a:pt x="485" y="39"/>
                    </a:lnTo>
                    <a:lnTo>
                      <a:pt x="512" y="56"/>
                    </a:lnTo>
                    <a:lnTo>
                      <a:pt x="537" y="75"/>
                    </a:lnTo>
                    <a:lnTo>
                      <a:pt x="560" y="97"/>
                    </a:lnTo>
                    <a:lnTo>
                      <a:pt x="582" y="120"/>
                    </a:lnTo>
                    <a:lnTo>
                      <a:pt x="600" y="145"/>
                    </a:lnTo>
                    <a:lnTo>
                      <a:pt x="618" y="172"/>
                    </a:lnTo>
                    <a:lnTo>
                      <a:pt x="631" y="200"/>
                    </a:lnTo>
                    <a:lnTo>
                      <a:pt x="642" y="231"/>
                    </a:lnTo>
                    <a:lnTo>
                      <a:pt x="646" y="246"/>
                    </a:lnTo>
                    <a:lnTo>
                      <a:pt x="650" y="262"/>
                    </a:lnTo>
                    <a:lnTo>
                      <a:pt x="653" y="278"/>
                    </a:lnTo>
                    <a:lnTo>
                      <a:pt x="655" y="296"/>
                    </a:lnTo>
                    <a:lnTo>
                      <a:pt x="657" y="312"/>
                    </a:lnTo>
                    <a:lnTo>
                      <a:pt x="657" y="329"/>
                    </a:lnTo>
                    <a:lnTo>
                      <a:pt x="657" y="329"/>
                    </a:lnTo>
                    <a:lnTo>
                      <a:pt x="657" y="345"/>
                    </a:lnTo>
                    <a:lnTo>
                      <a:pt x="655" y="363"/>
                    </a:lnTo>
                    <a:lnTo>
                      <a:pt x="653" y="379"/>
                    </a:lnTo>
                    <a:lnTo>
                      <a:pt x="650" y="395"/>
                    </a:lnTo>
                    <a:lnTo>
                      <a:pt x="646" y="411"/>
                    </a:lnTo>
                    <a:lnTo>
                      <a:pt x="642" y="426"/>
                    </a:lnTo>
                    <a:lnTo>
                      <a:pt x="631" y="457"/>
                    </a:lnTo>
                    <a:lnTo>
                      <a:pt x="618" y="485"/>
                    </a:lnTo>
                    <a:lnTo>
                      <a:pt x="600" y="512"/>
                    </a:lnTo>
                    <a:lnTo>
                      <a:pt x="582" y="538"/>
                    </a:lnTo>
                    <a:lnTo>
                      <a:pt x="560" y="562"/>
                    </a:lnTo>
                    <a:lnTo>
                      <a:pt x="537" y="582"/>
                    </a:lnTo>
                    <a:lnTo>
                      <a:pt x="512" y="601"/>
                    </a:lnTo>
                    <a:lnTo>
                      <a:pt x="485" y="618"/>
                    </a:lnTo>
                    <a:lnTo>
                      <a:pt x="457" y="632"/>
                    </a:lnTo>
                    <a:lnTo>
                      <a:pt x="426" y="642"/>
                    </a:lnTo>
                    <a:lnTo>
                      <a:pt x="409" y="648"/>
                    </a:lnTo>
                    <a:lnTo>
                      <a:pt x="395" y="651"/>
                    </a:lnTo>
                    <a:lnTo>
                      <a:pt x="379" y="655"/>
                    </a:lnTo>
                    <a:lnTo>
                      <a:pt x="361" y="656"/>
                    </a:lnTo>
                    <a:lnTo>
                      <a:pt x="345" y="657"/>
                    </a:lnTo>
                    <a:lnTo>
                      <a:pt x="327" y="657"/>
                    </a:lnTo>
                    <a:lnTo>
                      <a:pt x="327" y="657"/>
                    </a:lnTo>
                    <a:close/>
                    <a:moveTo>
                      <a:pt x="327" y="38"/>
                    </a:moveTo>
                    <a:lnTo>
                      <a:pt x="327" y="38"/>
                    </a:lnTo>
                    <a:lnTo>
                      <a:pt x="298" y="39"/>
                    </a:lnTo>
                    <a:lnTo>
                      <a:pt x="270" y="43"/>
                    </a:lnTo>
                    <a:lnTo>
                      <a:pt x="241" y="51"/>
                    </a:lnTo>
                    <a:lnTo>
                      <a:pt x="215" y="61"/>
                    </a:lnTo>
                    <a:lnTo>
                      <a:pt x="189" y="73"/>
                    </a:lnTo>
                    <a:lnTo>
                      <a:pt x="165" y="87"/>
                    </a:lnTo>
                    <a:lnTo>
                      <a:pt x="143" y="104"/>
                    </a:lnTo>
                    <a:lnTo>
                      <a:pt x="122" y="122"/>
                    </a:lnTo>
                    <a:lnTo>
                      <a:pt x="103" y="144"/>
                    </a:lnTo>
                    <a:lnTo>
                      <a:pt x="87" y="165"/>
                    </a:lnTo>
                    <a:lnTo>
                      <a:pt x="72" y="190"/>
                    </a:lnTo>
                    <a:lnTo>
                      <a:pt x="60" y="215"/>
                    </a:lnTo>
                    <a:lnTo>
                      <a:pt x="49" y="242"/>
                    </a:lnTo>
                    <a:lnTo>
                      <a:pt x="43" y="270"/>
                    </a:lnTo>
                    <a:lnTo>
                      <a:pt x="39" y="298"/>
                    </a:lnTo>
                    <a:lnTo>
                      <a:pt x="37" y="329"/>
                    </a:lnTo>
                    <a:lnTo>
                      <a:pt x="37" y="329"/>
                    </a:lnTo>
                    <a:lnTo>
                      <a:pt x="39" y="359"/>
                    </a:lnTo>
                    <a:lnTo>
                      <a:pt x="43" y="387"/>
                    </a:lnTo>
                    <a:lnTo>
                      <a:pt x="49" y="415"/>
                    </a:lnTo>
                    <a:lnTo>
                      <a:pt x="60" y="442"/>
                    </a:lnTo>
                    <a:lnTo>
                      <a:pt x="72" y="468"/>
                    </a:lnTo>
                    <a:lnTo>
                      <a:pt x="87" y="492"/>
                    </a:lnTo>
                    <a:lnTo>
                      <a:pt x="103" y="513"/>
                    </a:lnTo>
                    <a:lnTo>
                      <a:pt x="122" y="535"/>
                    </a:lnTo>
                    <a:lnTo>
                      <a:pt x="143" y="554"/>
                    </a:lnTo>
                    <a:lnTo>
                      <a:pt x="165" y="570"/>
                    </a:lnTo>
                    <a:lnTo>
                      <a:pt x="189" y="585"/>
                    </a:lnTo>
                    <a:lnTo>
                      <a:pt x="215" y="597"/>
                    </a:lnTo>
                    <a:lnTo>
                      <a:pt x="241" y="608"/>
                    </a:lnTo>
                    <a:lnTo>
                      <a:pt x="270" y="614"/>
                    </a:lnTo>
                    <a:lnTo>
                      <a:pt x="298" y="618"/>
                    </a:lnTo>
                    <a:lnTo>
                      <a:pt x="327" y="620"/>
                    </a:lnTo>
                    <a:lnTo>
                      <a:pt x="327" y="620"/>
                    </a:lnTo>
                    <a:lnTo>
                      <a:pt x="357" y="618"/>
                    </a:lnTo>
                    <a:lnTo>
                      <a:pt x="387" y="614"/>
                    </a:lnTo>
                    <a:lnTo>
                      <a:pt x="415" y="608"/>
                    </a:lnTo>
                    <a:lnTo>
                      <a:pt x="442" y="597"/>
                    </a:lnTo>
                    <a:lnTo>
                      <a:pt x="467" y="585"/>
                    </a:lnTo>
                    <a:lnTo>
                      <a:pt x="490" y="570"/>
                    </a:lnTo>
                    <a:lnTo>
                      <a:pt x="513" y="554"/>
                    </a:lnTo>
                    <a:lnTo>
                      <a:pt x="534" y="535"/>
                    </a:lnTo>
                    <a:lnTo>
                      <a:pt x="553" y="513"/>
                    </a:lnTo>
                    <a:lnTo>
                      <a:pt x="569" y="492"/>
                    </a:lnTo>
                    <a:lnTo>
                      <a:pt x="584" y="468"/>
                    </a:lnTo>
                    <a:lnTo>
                      <a:pt x="596" y="442"/>
                    </a:lnTo>
                    <a:lnTo>
                      <a:pt x="606" y="415"/>
                    </a:lnTo>
                    <a:lnTo>
                      <a:pt x="614" y="387"/>
                    </a:lnTo>
                    <a:lnTo>
                      <a:pt x="618" y="359"/>
                    </a:lnTo>
                    <a:lnTo>
                      <a:pt x="619" y="329"/>
                    </a:lnTo>
                    <a:lnTo>
                      <a:pt x="619" y="329"/>
                    </a:lnTo>
                    <a:lnTo>
                      <a:pt x="618" y="298"/>
                    </a:lnTo>
                    <a:lnTo>
                      <a:pt x="614" y="270"/>
                    </a:lnTo>
                    <a:lnTo>
                      <a:pt x="606" y="242"/>
                    </a:lnTo>
                    <a:lnTo>
                      <a:pt x="596" y="215"/>
                    </a:lnTo>
                    <a:lnTo>
                      <a:pt x="584" y="190"/>
                    </a:lnTo>
                    <a:lnTo>
                      <a:pt x="569" y="165"/>
                    </a:lnTo>
                    <a:lnTo>
                      <a:pt x="553" y="144"/>
                    </a:lnTo>
                    <a:lnTo>
                      <a:pt x="534" y="122"/>
                    </a:lnTo>
                    <a:lnTo>
                      <a:pt x="513" y="104"/>
                    </a:lnTo>
                    <a:lnTo>
                      <a:pt x="490" y="87"/>
                    </a:lnTo>
                    <a:lnTo>
                      <a:pt x="467" y="73"/>
                    </a:lnTo>
                    <a:lnTo>
                      <a:pt x="442" y="61"/>
                    </a:lnTo>
                    <a:lnTo>
                      <a:pt x="415" y="51"/>
                    </a:lnTo>
                    <a:lnTo>
                      <a:pt x="387" y="43"/>
                    </a:lnTo>
                    <a:lnTo>
                      <a:pt x="357" y="39"/>
                    </a:lnTo>
                    <a:lnTo>
                      <a:pt x="327" y="38"/>
                    </a:lnTo>
                    <a:lnTo>
                      <a:pt x="327"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73" name="Freeform 329">
                <a:extLst>
                  <a:ext uri="{FF2B5EF4-FFF2-40B4-BE49-F238E27FC236}">
                    <a16:creationId xmlns:a16="http://schemas.microsoft.com/office/drawing/2014/main" id="{CEA3F7EE-8414-CDDB-98D2-ADC56208A5F1}"/>
                  </a:ext>
                </a:extLst>
              </p:cNvPr>
              <p:cNvSpPr>
                <a:spLocks/>
              </p:cNvSpPr>
              <p:nvPr/>
            </p:nvSpPr>
            <p:spPr bwMode="auto">
              <a:xfrm>
                <a:off x="9469438" y="6077585"/>
                <a:ext cx="79375" cy="79375"/>
              </a:xfrm>
              <a:custGeom>
                <a:avLst/>
                <a:gdLst>
                  <a:gd name="T0" fmla="*/ 51 w 100"/>
                  <a:gd name="T1" fmla="*/ 0 h 100"/>
                  <a:gd name="T2" fmla="*/ 51 w 100"/>
                  <a:gd name="T3" fmla="*/ 0 h 100"/>
                  <a:gd name="T4" fmla="*/ 40 w 100"/>
                  <a:gd name="T5" fmla="*/ 0 h 100"/>
                  <a:gd name="T6" fmla="*/ 31 w 100"/>
                  <a:gd name="T7" fmla="*/ 4 h 100"/>
                  <a:gd name="T8" fmla="*/ 23 w 100"/>
                  <a:gd name="T9" fmla="*/ 8 h 100"/>
                  <a:gd name="T10" fmla="*/ 14 w 100"/>
                  <a:gd name="T11" fmla="*/ 14 h 100"/>
                  <a:gd name="T12" fmla="*/ 9 w 100"/>
                  <a:gd name="T13" fmla="*/ 21 h 100"/>
                  <a:gd name="T14" fmla="*/ 4 w 100"/>
                  <a:gd name="T15" fmla="*/ 31 h 100"/>
                  <a:gd name="T16" fmla="*/ 1 w 100"/>
                  <a:gd name="T17" fmla="*/ 40 h 100"/>
                  <a:gd name="T18" fmla="*/ 0 w 100"/>
                  <a:gd name="T19" fmla="*/ 49 h 100"/>
                  <a:gd name="T20" fmla="*/ 0 w 100"/>
                  <a:gd name="T21" fmla="*/ 49 h 100"/>
                  <a:gd name="T22" fmla="*/ 1 w 100"/>
                  <a:gd name="T23" fmla="*/ 60 h 100"/>
                  <a:gd name="T24" fmla="*/ 4 w 100"/>
                  <a:gd name="T25" fmla="*/ 69 h 100"/>
                  <a:gd name="T26" fmla="*/ 9 w 100"/>
                  <a:gd name="T27" fmla="*/ 78 h 100"/>
                  <a:gd name="T28" fmla="*/ 14 w 100"/>
                  <a:gd name="T29" fmla="*/ 86 h 100"/>
                  <a:gd name="T30" fmla="*/ 23 w 100"/>
                  <a:gd name="T31" fmla="*/ 92 h 100"/>
                  <a:gd name="T32" fmla="*/ 31 w 100"/>
                  <a:gd name="T33" fmla="*/ 96 h 100"/>
                  <a:gd name="T34" fmla="*/ 40 w 100"/>
                  <a:gd name="T35" fmla="*/ 99 h 100"/>
                  <a:gd name="T36" fmla="*/ 51 w 100"/>
                  <a:gd name="T37" fmla="*/ 100 h 100"/>
                  <a:gd name="T38" fmla="*/ 51 w 100"/>
                  <a:gd name="T39" fmla="*/ 100 h 100"/>
                  <a:gd name="T40" fmla="*/ 60 w 100"/>
                  <a:gd name="T41" fmla="*/ 99 h 100"/>
                  <a:gd name="T42" fmla="*/ 70 w 100"/>
                  <a:gd name="T43" fmla="*/ 96 h 100"/>
                  <a:gd name="T44" fmla="*/ 79 w 100"/>
                  <a:gd name="T45" fmla="*/ 92 h 100"/>
                  <a:gd name="T46" fmla="*/ 86 w 100"/>
                  <a:gd name="T47" fmla="*/ 86 h 100"/>
                  <a:gd name="T48" fmla="*/ 92 w 100"/>
                  <a:gd name="T49" fmla="*/ 78 h 100"/>
                  <a:gd name="T50" fmla="*/ 96 w 100"/>
                  <a:gd name="T51" fmla="*/ 69 h 100"/>
                  <a:gd name="T52" fmla="*/ 100 w 100"/>
                  <a:gd name="T53" fmla="*/ 60 h 100"/>
                  <a:gd name="T54" fmla="*/ 100 w 100"/>
                  <a:gd name="T55" fmla="*/ 49 h 100"/>
                  <a:gd name="T56" fmla="*/ 100 w 100"/>
                  <a:gd name="T57" fmla="*/ 49 h 100"/>
                  <a:gd name="T58" fmla="*/ 100 w 100"/>
                  <a:gd name="T59" fmla="*/ 40 h 100"/>
                  <a:gd name="T60" fmla="*/ 96 w 100"/>
                  <a:gd name="T61" fmla="*/ 31 h 100"/>
                  <a:gd name="T62" fmla="*/ 92 w 100"/>
                  <a:gd name="T63" fmla="*/ 21 h 100"/>
                  <a:gd name="T64" fmla="*/ 86 w 100"/>
                  <a:gd name="T65" fmla="*/ 14 h 100"/>
                  <a:gd name="T66" fmla="*/ 79 w 100"/>
                  <a:gd name="T67" fmla="*/ 8 h 100"/>
                  <a:gd name="T68" fmla="*/ 70 w 100"/>
                  <a:gd name="T69" fmla="*/ 4 h 100"/>
                  <a:gd name="T70" fmla="*/ 60 w 100"/>
                  <a:gd name="T71" fmla="*/ 0 h 100"/>
                  <a:gd name="T72" fmla="*/ 51 w 100"/>
                  <a:gd name="T73" fmla="*/ 0 h 100"/>
                  <a:gd name="T74" fmla="*/ 51 w 100"/>
                  <a:gd name="T7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00">
                    <a:moveTo>
                      <a:pt x="51" y="0"/>
                    </a:moveTo>
                    <a:lnTo>
                      <a:pt x="51" y="0"/>
                    </a:lnTo>
                    <a:lnTo>
                      <a:pt x="40" y="0"/>
                    </a:lnTo>
                    <a:lnTo>
                      <a:pt x="31" y="4"/>
                    </a:lnTo>
                    <a:lnTo>
                      <a:pt x="23" y="8"/>
                    </a:lnTo>
                    <a:lnTo>
                      <a:pt x="14" y="14"/>
                    </a:lnTo>
                    <a:lnTo>
                      <a:pt x="9" y="21"/>
                    </a:lnTo>
                    <a:lnTo>
                      <a:pt x="4" y="31"/>
                    </a:lnTo>
                    <a:lnTo>
                      <a:pt x="1" y="40"/>
                    </a:lnTo>
                    <a:lnTo>
                      <a:pt x="0" y="49"/>
                    </a:lnTo>
                    <a:lnTo>
                      <a:pt x="0" y="49"/>
                    </a:lnTo>
                    <a:lnTo>
                      <a:pt x="1" y="60"/>
                    </a:lnTo>
                    <a:lnTo>
                      <a:pt x="4" y="69"/>
                    </a:lnTo>
                    <a:lnTo>
                      <a:pt x="9" y="78"/>
                    </a:lnTo>
                    <a:lnTo>
                      <a:pt x="14" y="86"/>
                    </a:lnTo>
                    <a:lnTo>
                      <a:pt x="23" y="92"/>
                    </a:lnTo>
                    <a:lnTo>
                      <a:pt x="31" y="96"/>
                    </a:lnTo>
                    <a:lnTo>
                      <a:pt x="40" y="99"/>
                    </a:lnTo>
                    <a:lnTo>
                      <a:pt x="51" y="100"/>
                    </a:lnTo>
                    <a:lnTo>
                      <a:pt x="51" y="100"/>
                    </a:lnTo>
                    <a:lnTo>
                      <a:pt x="60" y="99"/>
                    </a:lnTo>
                    <a:lnTo>
                      <a:pt x="70" y="96"/>
                    </a:lnTo>
                    <a:lnTo>
                      <a:pt x="79" y="92"/>
                    </a:lnTo>
                    <a:lnTo>
                      <a:pt x="86" y="86"/>
                    </a:lnTo>
                    <a:lnTo>
                      <a:pt x="92" y="78"/>
                    </a:lnTo>
                    <a:lnTo>
                      <a:pt x="96" y="69"/>
                    </a:lnTo>
                    <a:lnTo>
                      <a:pt x="100" y="60"/>
                    </a:lnTo>
                    <a:lnTo>
                      <a:pt x="100" y="49"/>
                    </a:lnTo>
                    <a:lnTo>
                      <a:pt x="100" y="49"/>
                    </a:lnTo>
                    <a:lnTo>
                      <a:pt x="100" y="40"/>
                    </a:lnTo>
                    <a:lnTo>
                      <a:pt x="96" y="31"/>
                    </a:lnTo>
                    <a:lnTo>
                      <a:pt x="92" y="21"/>
                    </a:lnTo>
                    <a:lnTo>
                      <a:pt x="86" y="14"/>
                    </a:lnTo>
                    <a:lnTo>
                      <a:pt x="79" y="8"/>
                    </a:lnTo>
                    <a:lnTo>
                      <a:pt x="70" y="4"/>
                    </a:lnTo>
                    <a:lnTo>
                      <a:pt x="60" y="0"/>
                    </a:lnTo>
                    <a:lnTo>
                      <a:pt x="51" y="0"/>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74" name="Freeform 330">
                <a:extLst>
                  <a:ext uri="{FF2B5EF4-FFF2-40B4-BE49-F238E27FC236}">
                    <a16:creationId xmlns:a16="http://schemas.microsoft.com/office/drawing/2014/main" id="{A572E7BA-0B58-2F0B-41F7-A44024573632}"/>
                  </a:ext>
                </a:extLst>
              </p:cNvPr>
              <p:cNvSpPr>
                <a:spLocks/>
              </p:cNvSpPr>
              <p:nvPr/>
            </p:nvSpPr>
            <p:spPr bwMode="auto">
              <a:xfrm>
                <a:off x="9647238" y="5979160"/>
                <a:ext cx="80963" cy="79375"/>
              </a:xfrm>
              <a:custGeom>
                <a:avLst/>
                <a:gdLst>
                  <a:gd name="T0" fmla="*/ 51 w 102"/>
                  <a:gd name="T1" fmla="*/ 101 h 101"/>
                  <a:gd name="T2" fmla="*/ 51 w 102"/>
                  <a:gd name="T3" fmla="*/ 101 h 101"/>
                  <a:gd name="T4" fmla="*/ 62 w 102"/>
                  <a:gd name="T5" fmla="*/ 99 h 101"/>
                  <a:gd name="T6" fmla="*/ 71 w 102"/>
                  <a:gd name="T7" fmla="*/ 97 h 101"/>
                  <a:gd name="T8" fmla="*/ 79 w 102"/>
                  <a:gd name="T9" fmla="*/ 93 h 101"/>
                  <a:gd name="T10" fmla="*/ 87 w 102"/>
                  <a:gd name="T11" fmla="*/ 86 h 101"/>
                  <a:gd name="T12" fmla="*/ 93 w 102"/>
                  <a:gd name="T13" fmla="*/ 78 h 101"/>
                  <a:gd name="T14" fmla="*/ 98 w 102"/>
                  <a:gd name="T15" fmla="*/ 70 h 101"/>
                  <a:gd name="T16" fmla="*/ 101 w 102"/>
                  <a:gd name="T17" fmla="*/ 60 h 101"/>
                  <a:gd name="T18" fmla="*/ 102 w 102"/>
                  <a:gd name="T19" fmla="*/ 50 h 101"/>
                  <a:gd name="T20" fmla="*/ 102 w 102"/>
                  <a:gd name="T21" fmla="*/ 50 h 101"/>
                  <a:gd name="T22" fmla="*/ 101 w 102"/>
                  <a:gd name="T23" fmla="*/ 40 h 101"/>
                  <a:gd name="T24" fmla="*/ 98 w 102"/>
                  <a:gd name="T25" fmla="*/ 31 h 101"/>
                  <a:gd name="T26" fmla="*/ 93 w 102"/>
                  <a:gd name="T27" fmla="*/ 21 h 101"/>
                  <a:gd name="T28" fmla="*/ 87 w 102"/>
                  <a:gd name="T29" fmla="*/ 15 h 101"/>
                  <a:gd name="T30" fmla="*/ 79 w 102"/>
                  <a:gd name="T31" fmla="*/ 8 h 101"/>
                  <a:gd name="T32" fmla="*/ 71 w 102"/>
                  <a:gd name="T33" fmla="*/ 4 h 101"/>
                  <a:gd name="T34" fmla="*/ 62 w 102"/>
                  <a:gd name="T35" fmla="*/ 0 h 101"/>
                  <a:gd name="T36" fmla="*/ 51 w 102"/>
                  <a:gd name="T37" fmla="*/ 0 h 101"/>
                  <a:gd name="T38" fmla="*/ 51 w 102"/>
                  <a:gd name="T39" fmla="*/ 0 h 101"/>
                  <a:gd name="T40" fmla="*/ 42 w 102"/>
                  <a:gd name="T41" fmla="*/ 0 h 101"/>
                  <a:gd name="T42" fmla="*/ 31 w 102"/>
                  <a:gd name="T43" fmla="*/ 4 h 101"/>
                  <a:gd name="T44" fmla="*/ 23 w 102"/>
                  <a:gd name="T45" fmla="*/ 8 h 101"/>
                  <a:gd name="T46" fmla="*/ 15 w 102"/>
                  <a:gd name="T47" fmla="*/ 15 h 101"/>
                  <a:gd name="T48" fmla="*/ 10 w 102"/>
                  <a:gd name="T49" fmla="*/ 21 h 101"/>
                  <a:gd name="T50" fmla="*/ 4 w 102"/>
                  <a:gd name="T51" fmla="*/ 31 h 101"/>
                  <a:gd name="T52" fmla="*/ 1 w 102"/>
                  <a:gd name="T53" fmla="*/ 40 h 101"/>
                  <a:gd name="T54" fmla="*/ 0 w 102"/>
                  <a:gd name="T55" fmla="*/ 50 h 101"/>
                  <a:gd name="T56" fmla="*/ 0 w 102"/>
                  <a:gd name="T57" fmla="*/ 50 h 101"/>
                  <a:gd name="T58" fmla="*/ 1 w 102"/>
                  <a:gd name="T59" fmla="*/ 60 h 101"/>
                  <a:gd name="T60" fmla="*/ 4 w 102"/>
                  <a:gd name="T61" fmla="*/ 70 h 101"/>
                  <a:gd name="T62" fmla="*/ 10 w 102"/>
                  <a:gd name="T63" fmla="*/ 78 h 101"/>
                  <a:gd name="T64" fmla="*/ 15 w 102"/>
                  <a:gd name="T65" fmla="*/ 86 h 101"/>
                  <a:gd name="T66" fmla="*/ 23 w 102"/>
                  <a:gd name="T67" fmla="*/ 93 h 101"/>
                  <a:gd name="T68" fmla="*/ 31 w 102"/>
                  <a:gd name="T69" fmla="*/ 97 h 101"/>
                  <a:gd name="T70" fmla="*/ 42 w 102"/>
                  <a:gd name="T71" fmla="*/ 99 h 101"/>
                  <a:gd name="T72" fmla="*/ 51 w 102"/>
                  <a:gd name="T73" fmla="*/ 101 h 101"/>
                  <a:gd name="T74" fmla="*/ 51 w 102"/>
                  <a:gd name="T7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1">
                    <a:moveTo>
                      <a:pt x="51" y="101"/>
                    </a:moveTo>
                    <a:lnTo>
                      <a:pt x="51" y="101"/>
                    </a:lnTo>
                    <a:lnTo>
                      <a:pt x="62" y="99"/>
                    </a:lnTo>
                    <a:lnTo>
                      <a:pt x="71" y="97"/>
                    </a:lnTo>
                    <a:lnTo>
                      <a:pt x="79" y="93"/>
                    </a:lnTo>
                    <a:lnTo>
                      <a:pt x="87" y="86"/>
                    </a:lnTo>
                    <a:lnTo>
                      <a:pt x="93" y="78"/>
                    </a:lnTo>
                    <a:lnTo>
                      <a:pt x="98" y="70"/>
                    </a:lnTo>
                    <a:lnTo>
                      <a:pt x="101" y="60"/>
                    </a:lnTo>
                    <a:lnTo>
                      <a:pt x="102" y="50"/>
                    </a:lnTo>
                    <a:lnTo>
                      <a:pt x="102" y="50"/>
                    </a:lnTo>
                    <a:lnTo>
                      <a:pt x="101" y="40"/>
                    </a:lnTo>
                    <a:lnTo>
                      <a:pt x="98" y="31"/>
                    </a:lnTo>
                    <a:lnTo>
                      <a:pt x="93" y="21"/>
                    </a:lnTo>
                    <a:lnTo>
                      <a:pt x="87" y="15"/>
                    </a:lnTo>
                    <a:lnTo>
                      <a:pt x="79" y="8"/>
                    </a:lnTo>
                    <a:lnTo>
                      <a:pt x="71" y="4"/>
                    </a:lnTo>
                    <a:lnTo>
                      <a:pt x="62" y="0"/>
                    </a:lnTo>
                    <a:lnTo>
                      <a:pt x="51" y="0"/>
                    </a:lnTo>
                    <a:lnTo>
                      <a:pt x="51" y="0"/>
                    </a:lnTo>
                    <a:lnTo>
                      <a:pt x="42" y="0"/>
                    </a:lnTo>
                    <a:lnTo>
                      <a:pt x="31" y="4"/>
                    </a:lnTo>
                    <a:lnTo>
                      <a:pt x="23" y="8"/>
                    </a:lnTo>
                    <a:lnTo>
                      <a:pt x="15" y="15"/>
                    </a:lnTo>
                    <a:lnTo>
                      <a:pt x="10" y="21"/>
                    </a:lnTo>
                    <a:lnTo>
                      <a:pt x="4" y="31"/>
                    </a:lnTo>
                    <a:lnTo>
                      <a:pt x="1" y="40"/>
                    </a:lnTo>
                    <a:lnTo>
                      <a:pt x="0" y="50"/>
                    </a:lnTo>
                    <a:lnTo>
                      <a:pt x="0" y="50"/>
                    </a:lnTo>
                    <a:lnTo>
                      <a:pt x="1" y="60"/>
                    </a:lnTo>
                    <a:lnTo>
                      <a:pt x="4" y="70"/>
                    </a:lnTo>
                    <a:lnTo>
                      <a:pt x="10" y="78"/>
                    </a:lnTo>
                    <a:lnTo>
                      <a:pt x="15" y="86"/>
                    </a:lnTo>
                    <a:lnTo>
                      <a:pt x="23" y="93"/>
                    </a:lnTo>
                    <a:lnTo>
                      <a:pt x="31" y="97"/>
                    </a:lnTo>
                    <a:lnTo>
                      <a:pt x="42" y="99"/>
                    </a:lnTo>
                    <a:lnTo>
                      <a:pt x="51" y="101"/>
                    </a:lnTo>
                    <a:lnTo>
                      <a:pt x="51"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75" name="Freeform 331">
                <a:extLst>
                  <a:ext uri="{FF2B5EF4-FFF2-40B4-BE49-F238E27FC236}">
                    <a16:creationId xmlns:a16="http://schemas.microsoft.com/office/drawing/2014/main" id="{F83A5C76-BA9C-45E8-AC9C-C4F528CC12EB}"/>
                  </a:ext>
                </a:extLst>
              </p:cNvPr>
              <p:cNvSpPr>
                <a:spLocks/>
              </p:cNvSpPr>
              <p:nvPr/>
            </p:nvSpPr>
            <p:spPr bwMode="auto">
              <a:xfrm>
                <a:off x="9647238" y="6176010"/>
                <a:ext cx="80963" cy="79375"/>
              </a:xfrm>
              <a:custGeom>
                <a:avLst/>
                <a:gdLst>
                  <a:gd name="T0" fmla="*/ 51 w 102"/>
                  <a:gd name="T1" fmla="*/ 0 h 101"/>
                  <a:gd name="T2" fmla="*/ 51 w 102"/>
                  <a:gd name="T3" fmla="*/ 0 h 101"/>
                  <a:gd name="T4" fmla="*/ 42 w 102"/>
                  <a:gd name="T5" fmla="*/ 2 h 101"/>
                  <a:gd name="T6" fmla="*/ 31 w 102"/>
                  <a:gd name="T7" fmla="*/ 4 h 101"/>
                  <a:gd name="T8" fmla="*/ 23 w 102"/>
                  <a:gd name="T9" fmla="*/ 8 h 101"/>
                  <a:gd name="T10" fmla="*/ 15 w 102"/>
                  <a:gd name="T11" fmla="*/ 15 h 101"/>
                  <a:gd name="T12" fmla="*/ 10 w 102"/>
                  <a:gd name="T13" fmla="*/ 22 h 101"/>
                  <a:gd name="T14" fmla="*/ 4 w 102"/>
                  <a:gd name="T15" fmla="*/ 31 h 101"/>
                  <a:gd name="T16" fmla="*/ 1 w 102"/>
                  <a:gd name="T17" fmla="*/ 41 h 101"/>
                  <a:gd name="T18" fmla="*/ 0 w 102"/>
                  <a:gd name="T19" fmla="*/ 50 h 101"/>
                  <a:gd name="T20" fmla="*/ 0 w 102"/>
                  <a:gd name="T21" fmla="*/ 50 h 101"/>
                  <a:gd name="T22" fmla="*/ 1 w 102"/>
                  <a:gd name="T23" fmla="*/ 61 h 101"/>
                  <a:gd name="T24" fmla="*/ 4 w 102"/>
                  <a:gd name="T25" fmla="*/ 70 h 101"/>
                  <a:gd name="T26" fmla="*/ 10 w 102"/>
                  <a:gd name="T27" fmla="*/ 78 h 101"/>
                  <a:gd name="T28" fmla="*/ 15 w 102"/>
                  <a:gd name="T29" fmla="*/ 86 h 101"/>
                  <a:gd name="T30" fmla="*/ 23 w 102"/>
                  <a:gd name="T31" fmla="*/ 93 h 101"/>
                  <a:gd name="T32" fmla="*/ 31 w 102"/>
                  <a:gd name="T33" fmla="*/ 97 h 101"/>
                  <a:gd name="T34" fmla="*/ 42 w 102"/>
                  <a:gd name="T35" fmla="*/ 100 h 101"/>
                  <a:gd name="T36" fmla="*/ 51 w 102"/>
                  <a:gd name="T37" fmla="*/ 101 h 101"/>
                  <a:gd name="T38" fmla="*/ 51 w 102"/>
                  <a:gd name="T39" fmla="*/ 101 h 101"/>
                  <a:gd name="T40" fmla="*/ 62 w 102"/>
                  <a:gd name="T41" fmla="*/ 100 h 101"/>
                  <a:gd name="T42" fmla="*/ 71 w 102"/>
                  <a:gd name="T43" fmla="*/ 97 h 101"/>
                  <a:gd name="T44" fmla="*/ 79 w 102"/>
                  <a:gd name="T45" fmla="*/ 93 h 101"/>
                  <a:gd name="T46" fmla="*/ 87 w 102"/>
                  <a:gd name="T47" fmla="*/ 86 h 101"/>
                  <a:gd name="T48" fmla="*/ 93 w 102"/>
                  <a:gd name="T49" fmla="*/ 78 h 101"/>
                  <a:gd name="T50" fmla="*/ 98 w 102"/>
                  <a:gd name="T51" fmla="*/ 70 h 101"/>
                  <a:gd name="T52" fmla="*/ 101 w 102"/>
                  <a:gd name="T53" fmla="*/ 61 h 101"/>
                  <a:gd name="T54" fmla="*/ 102 w 102"/>
                  <a:gd name="T55" fmla="*/ 50 h 101"/>
                  <a:gd name="T56" fmla="*/ 102 w 102"/>
                  <a:gd name="T57" fmla="*/ 50 h 101"/>
                  <a:gd name="T58" fmla="*/ 101 w 102"/>
                  <a:gd name="T59" fmla="*/ 41 h 101"/>
                  <a:gd name="T60" fmla="*/ 98 w 102"/>
                  <a:gd name="T61" fmla="*/ 31 h 101"/>
                  <a:gd name="T62" fmla="*/ 93 w 102"/>
                  <a:gd name="T63" fmla="*/ 22 h 101"/>
                  <a:gd name="T64" fmla="*/ 87 w 102"/>
                  <a:gd name="T65" fmla="*/ 15 h 101"/>
                  <a:gd name="T66" fmla="*/ 79 w 102"/>
                  <a:gd name="T67" fmla="*/ 8 h 101"/>
                  <a:gd name="T68" fmla="*/ 71 w 102"/>
                  <a:gd name="T69" fmla="*/ 4 h 101"/>
                  <a:gd name="T70" fmla="*/ 62 w 102"/>
                  <a:gd name="T71" fmla="*/ 2 h 101"/>
                  <a:gd name="T72" fmla="*/ 51 w 102"/>
                  <a:gd name="T73" fmla="*/ 0 h 101"/>
                  <a:gd name="T74" fmla="*/ 51 w 102"/>
                  <a:gd name="T7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1">
                    <a:moveTo>
                      <a:pt x="51" y="0"/>
                    </a:moveTo>
                    <a:lnTo>
                      <a:pt x="51" y="0"/>
                    </a:lnTo>
                    <a:lnTo>
                      <a:pt x="42" y="2"/>
                    </a:lnTo>
                    <a:lnTo>
                      <a:pt x="31" y="4"/>
                    </a:lnTo>
                    <a:lnTo>
                      <a:pt x="23" y="8"/>
                    </a:lnTo>
                    <a:lnTo>
                      <a:pt x="15" y="15"/>
                    </a:lnTo>
                    <a:lnTo>
                      <a:pt x="10" y="22"/>
                    </a:lnTo>
                    <a:lnTo>
                      <a:pt x="4" y="31"/>
                    </a:lnTo>
                    <a:lnTo>
                      <a:pt x="1" y="41"/>
                    </a:lnTo>
                    <a:lnTo>
                      <a:pt x="0" y="50"/>
                    </a:lnTo>
                    <a:lnTo>
                      <a:pt x="0" y="50"/>
                    </a:lnTo>
                    <a:lnTo>
                      <a:pt x="1" y="61"/>
                    </a:lnTo>
                    <a:lnTo>
                      <a:pt x="4" y="70"/>
                    </a:lnTo>
                    <a:lnTo>
                      <a:pt x="10" y="78"/>
                    </a:lnTo>
                    <a:lnTo>
                      <a:pt x="15" y="86"/>
                    </a:lnTo>
                    <a:lnTo>
                      <a:pt x="23" y="93"/>
                    </a:lnTo>
                    <a:lnTo>
                      <a:pt x="31" y="97"/>
                    </a:lnTo>
                    <a:lnTo>
                      <a:pt x="42" y="100"/>
                    </a:lnTo>
                    <a:lnTo>
                      <a:pt x="51" y="101"/>
                    </a:lnTo>
                    <a:lnTo>
                      <a:pt x="51" y="101"/>
                    </a:lnTo>
                    <a:lnTo>
                      <a:pt x="62" y="100"/>
                    </a:lnTo>
                    <a:lnTo>
                      <a:pt x="71" y="97"/>
                    </a:lnTo>
                    <a:lnTo>
                      <a:pt x="79" y="93"/>
                    </a:lnTo>
                    <a:lnTo>
                      <a:pt x="87" y="86"/>
                    </a:lnTo>
                    <a:lnTo>
                      <a:pt x="93" y="78"/>
                    </a:lnTo>
                    <a:lnTo>
                      <a:pt x="98" y="70"/>
                    </a:lnTo>
                    <a:lnTo>
                      <a:pt x="101" y="61"/>
                    </a:lnTo>
                    <a:lnTo>
                      <a:pt x="102" y="50"/>
                    </a:lnTo>
                    <a:lnTo>
                      <a:pt x="102" y="50"/>
                    </a:lnTo>
                    <a:lnTo>
                      <a:pt x="101" y="41"/>
                    </a:lnTo>
                    <a:lnTo>
                      <a:pt x="98" y="31"/>
                    </a:lnTo>
                    <a:lnTo>
                      <a:pt x="93" y="22"/>
                    </a:lnTo>
                    <a:lnTo>
                      <a:pt x="87" y="15"/>
                    </a:lnTo>
                    <a:lnTo>
                      <a:pt x="79" y="8"/>
                    </a:lnTo>
                    <a:lnTo>
                      <a:pt x="71" y="4"/>
                    </a:lnTo>
                    <a:lnTo>
                      <a:pt x="62" y="2"/>
                    </a:lnTo>
                    <a:lnTo>
                      <a:pt x="51" y="0"/>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76" name="Freeform 332">
                <a:extLst>
                  <a:ext uri="{FF2B5EF4-FFF2-40B4-BE49-F238E27FC236}">
                    <a16:creationId xmlns:a16="http://schemas.microsoft.com/office/drawing/2014/main" id="{96F0CD18-D896-BC3C-4B68-BABD94978CB7}"/>
                  </a:ext>
                </a:extLst>
              </p:cNvPr>
              <p:cNvSpPr>
                <a:spLocks/>
              </p:cNvSpPr>
              <p:nvPr/>
            </p:nvSpPr>
            <p:spPr bwMode="auto">
              <a:xfrm>
                <a:off x="9548813" y="6034723"/>
                <a:ext cx="96838" cy="63500"/>
              </a:xfrm>
              <a:custGeom>
                <a:avLst/>
                <a:gdLst>
                  <a:gd name="T0" fmla="*/ 9 w 121"/>
                  <a:gd name="T1" fmla="*/ 76 h 80"/>
                  <a:gd name="T2" fmla="*/ 10 w 121"/>
                  <a:gd name="T3" fmla="*/ 80 h 80"/>
                  <a:gd name="T4" fmla="*/ 121 w 121"/>
                  <a:gd name="T5" fmla="*/ 16 h 80"/>
                  <a:gd name="T6" fmla="*/ 120 w 121"/>
                  <a:gd name="T7" fmla="*/ 12 h 80"/>
                  <a:gd name="T8" fmla="*/ 120 w 121"/>
                  <a:gd name="T9" fmla="*/ 12 h 80"/>
                  <a:gd name="T10" fmla="*/ 116 w 121"/>
                  <a:gd name="T11" fmla="*/ 4 h 80"/>
                  <a:gd name="T12" fmla="*/ 113 w 121"/>
                  <a:gd name="T13" fmla="*/ 0 h 80"/>
                  <a:gd name="T14" fmla="*/ 0 w 121"/>
                  <a:gd name="T15" fmla="*/ 64 h 80"/>
                  <a:gd name="T16" fmla="*/ 3 w 121"/>
                  <a:gd name="T17" fmla="*/ 68 h 80"/>
                  <a:gd name="T18" fmla="*/ 3 w 121"/>
                  <a:gd name="T19" fmla="*/ 68 h 80"/>
                  <a:gd name="T20" fmla="*/ 9 w 121"/>
                  <a:gd name="T21" fmla="*/ 76 h 80"/>
                  <a:gd name="T22" fmla="*/ 9 w 121"/>
                  <a:gd name="T23"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80">
                    <a:moveTo>
                      <a:pt x="9" y="76"/>
                    </a:moveTo>
                    <a:lnTo>
                      <a:pt x="10" y="80"/>
                    </a:lnTo>
                    <a:lnTo>
                      <a:pt x="121" y="16"/>
                    </a:lnTo>
                    <a:lnTo>
                      <a:pt x="120" y="12"/>
                    </a:lnTo>
                    <a:lnTo>
                      <a:pt x="120" y="12"/>
                    </a:lnTo>
                    <a:lnTo>
                      <a:pt x="116" y="4"/>
                    </a:lnTo>
                    <a:lnTo>
                      <a:pt x="113" y="0"/>
                    </a:lnTo>
                    <a:lnTo>
                      <a:pt x="0" y="64"/>
                    </a:lnTo>
                    <a:lnTo>
                      <a:pt x="3" y="68"/>
                    </a:lnTo>
                    <a:lnTo>
                      <a:pt x="3" y="68"/>
                    </a:lnTo>
                    <a:lnTo>
                      <a:pt x="9" y="76"/>
                    </a:lnTo>
                    <a:lnTo>
                      <a:pt x="9"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77" name="Freeform 333">
                <a:extLst>
                  <a:ext uri="{FF2B5EF4-FFF2-40B4-BE49-F238E27FC236}">
                    <a16:creationId xmlns:a16="http://schemas.microsoft.com/office/drawing/2014/main" id="{9024C33E-3B91-22F3-70DC-7A31C4952966}"/>
                  </a:ext>
                </a:extLst>
              </p:cNvPr>
              <p:cNvSpPr>
                <a:spLocks/>
              </p:cNvSpPr>
              <p:nvPr/>
            </p:nvSpPr>
            <p:spPr bwMode="auto">
              <a:xfrm>
                <a:off x="9550401" y="6134735"/>
                <a:ext cx="96838" cy="61913"/>
              </a:xfrm>
              <a:custGeom>
                <a:avLst/>
                <a:gdLst>
                  <a:gd name="T0" fmla="*/ 7 w 122"/>
                  <a:gd name="T1" fmla="*/ 4 h 78"/>
                  <a:gd name="T2" fmla="*/ 7 w 122"/>
                  <a:gd name="T3" fmla="*/ 4 h 78"/>
                  <a:gd name="T4" fmla="*/ 3 w 122"/>
                  <a:gd name="T5" fmla="*/ 12 h 78"/>
                  <a:gd name="T6" fmla="*/ 0 w 122"/>
                  <a:gd name="T7" fmla="*/ 16 h 78"/>
                  <a:gd name="T8" fmla="*/ 113 w 122"/>
                  <a:gd name="T9" fmla="*/ 78 h 78"/>
                  <a:gd name="T10" fmla="*/ 115 w 122"/>
                  <a:gd name="T11" fmla="*/ 74 h 78"/>
                  <a:gd name="T12" fmla="*/ 115 w 122"/>
                  <a:gd name="T13" fmla="*/ 74 h 78"/>
                  <a:gd name="T14" fmla="*/ 119 w 122"/>
                  <a:gd name="T15" fmla="*/ 66 h 78"/>
                  <a:gd name="T16" fmla="*/ 122 w 122"/>
                  <a:gd name="T17" fmla="*/ 63 h 78"/>
                  <a:gd name="T18" fmla="*/ 9 w 122"/>
                  <a:gd name="T19" fmla="*/ 0 h 78"/>
                  <a:gd name="T20" fmla="*/ 7 w 122"/>
                  <a:gd name="T21"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78">
                    <a:moveTo>
                      <a:pt x="7" y="4"/>
                    </a:moveTo>
                    <a:lnTo>
                      <a:pt x="7" y="4"/>
                    </a:lnTo>
                    <a:lnTo>
                      <a:pt x="3" y="12"/>
                    </a:lnTo>
                    <a:lnTo>
                      <a:pt x="0" y="16"/>
                    </a:lnTo>
                    <a:lnTo>
                      <a:pt x="113" y="78"/>
                    </a:lnTo>
                    <a:lnTo>
                      <a:pt x="115" y="74"/>
                    </a:lnTo>
                    <a:lnTo>
                      <a:pt x="115" y="74"/>
                    </a:lnTo>
                    <a:lnTo>
                      <a:pt x="119" y="66"/>
                    </a:lnTo>
                    <a:lnTo>
                      <a:pt x="122" y="63"/>
                    </a:lnTo>
                    <a:lnTo>
                      <a:pt x="9"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grpSp>
      </p:grpSp>
      <p:grpSp>
        <p:nvGrpSpPr>
          <p:cNvPr id="41" name="Group 40">
            <a:extLst>
              <a:ext uri="{FF2B5EF4-FFF2-40B4-BE49-F238E27FC236}">
                <a16:creationId xmlns:a16="http://schemas.microsoft.com/office/drawing/2014/main" id="{5EBB86D6-4471-4058-53C6-D1AF8D134A94}"/>
              </a:ext>
            </a:extLst>
          </p:cNvPr>
          <p:cNvGrpSpPr/>
          <p:nvPr/>
        </p:nvGrpSpPr>
        <p:grpSpPr>
          <a:xfrm>
            <a:off x="8609330" y="4063487"/>
            <a:ext cx="522288" cy="532040"/>
            <a:chOff x="8462896" y="4195319"/>
            <a:chExt cx="522288" cy="532040"/>
          </a:xfrm>
        </p:grpSpPr>
        <p:sp>
          <p:nvSpPr>
            <p:cNvPr id="78" name="Freeform 905">
              <a:extLst>
                <a:ext uri="{FF2B5EF4-FFF2-40B4-BE49-F238E27FC236}">
                  <a16:creationId xmlns:a16="http://schemas.microsoft.com/office/drawing/2014/main" id="{82B6ECF5-09B8-68F4-511C-4023C15CA19A}"/>
                </a:ext>
              </a:extLst>
            </p:cNvPr>
            <p:cNvSpPr>
              <a:spLocks noEditPoints="1"/>
            </p:cNvSpPr>
            <p:nvPr/>
          </p:nvSpPr>
          <p:spPr bwMode="auto">
            <a:xfrm>
              <a:off x="8477152" y="4222747"/>
              <a:ext cx="493776" cy="504612"/>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FFFFFF"/>
                </a:solidFill>
                <a:effectLst/>
                <a:uLnTx/>
                <a:uFillTx/>
                <a:latin typeface="Open Sans"/>
                <a:ea typeface="+mn-ea"/>
                <a:cs typeface="+mn-cs"/>
              </a:endParaRPr>
            </a:p>
          </p:txBody>
        </p:sp>
        <p:grpSp>
          <p:nvGrpSpPr>
            <p:cNvPr id="79" name="Group 78">
              <a:extLst>
                <a:ext uri="{FF2B5EF4-FFF2-40B4-BE49-F238E27FC236}">
                  <a16:creationId xmlns:a16="http://schemas.microsoft.com/office/drawing/2014/main" id="{49563682-5ABD-73BD-5F2C-0BBBC7CBABC1}"/>
                </a:ext>
              </a:extLst>
            </p:cNvPr>
            <p:cNvGrpSpPr>
              <a:grpSpLocks noChangeAspect="1"/>
            </p:cNvGrpSpPr>
            <p:nvPr/>
          </p:nvGrpSpPr>
          <p:grpSpPr>
            <a:xfrm>
              <a:off x="8462896" y="4195319"/>
              <a:ext cx="522288" cy="522288"/>
              <a:chOff x="6716713" y="822325"/>
              <a:chExt cx="522288" cy="522288"/>
            </a:xfrm>
          </p:grpSpPr>
          <p:sp>
            <p:nvSpPr>
              <p:cNvPr id="80" name="Freeform 34">
                <a:extLst>
                  <a:ext uri="{FF2B5EF4-FFF2-40B4-BE49-F238E27FC236}">
                    <a16:creationId xmlns:a16="http://schemas.microsoft.com/office/drawing/2014/main" id="{29765C27-C785-E300-CC3D-6294FAF765CB}"/>
                  </a:ext>
                </a:extLst>
              </p:cNvPr>
              <p:cNvSpPr>
                <a:spLocks noEditPoints="1"/>
              </p:cNvSpPr>
              <p:nvPr/>
            </p:nvSpPr>
            <p:spPr bwMode="auto">
              <a:xfrm>
                <a:off x="6716713" y="822325"/>
                <a:ext cx="522288" cy="522288"/>
              </a:xfrm>
              <a:custGeom>
                <a:avLst/>
                <a:gdLst>
                  <a:gd name="T0" fmla="*/ 312 w 659"/>
                  <a:gd name="T1" fmla="*/ 658 h 658"/>
                  <a:gd name="T2" fmla="*/ 264 w 659"/>
                  <a:gd name="T3" fmla="*/ 652 h 658"/>
                  <a:gd name="T4" fmla="*/ 202 w 659"/>
                  <a:gd name="T5" fmla="*/ 633 h 658"/>
                  <a:gd name="T6" fmla="*/ 120 w 659"/>
                  <a:gd name="T7" fmla="*/ 583 h 658"/>
                  <a:gd name="T8" fmla="*/ 57 w 659"/>
                  <a:gd name="T9" fmla="*/ 513 h 658"/>
                  <a:gd name="T10" fmla="*/ 15 w 659"/>
                  <a:gd name="T11" fmla="*/ 427 h 658"/>
                  <a:gd name="T12" fmla="*/ 5 w 659"/>
                  <a:gd name="T13" fmla="*/ 379 h 658"/>
                  <a:gd name="T14" fmla="*/ 0 w 659"/>
                  <a:gd name="T15" fmla="*/ 329 h 658"/>
                  <a:gd name="T16" fmla="*/ 3 w 659"/>
                  <a:gd name="T17" fmla="*/ 296 h 658"/>
                  <a:gd name="T18" fmla="*/ 11 w 659"/>
                  <a:gd name="T19" fmla="*/ 247 h 658"/>
                  <a:gd name="T20" fmla="*/ 41 w 659"/>
                  <a:gd name="T21" fmla="*/ 173 h 658"/>
                  <a:gd name="T22" fmla="*/ 97 w 659"/>
                  <a:gd name="T23" fmla="*/ 97 h 658"/>
                  <a:gd name="T24" fmla="*/ 172 w 659"/>
                  <a:gd name="T25" fmla="*/ 40 h 658"/>
                  <a:gd name="T26" fmla="*/ 248 w 659"/>
                  <a:gd name="T27" fmla="*/ 11 h 658"/>
                  <a:gd name="T28" fmla="*/ 296 w 659"/>
                  <a:gd name="T29" fmla="*/ 3 h 658"/>
                  <a:gd name="T30" fmla="*/ 330 w 659"/>
                  <a:gd name="T31" fmla="*/ 0 h 658"/>
                  <a:gd name="T32" fmla="*/ 379 w 659"/>
                  <a:gd name="T33" fmla="*/ 4 h 658"/>
                  <a:gd name="T34" fmla="*/ 428 w 659"/>
                  <a:gd name="T35" fmla="*/ 15 h 658"/>
                  <a:gd name="T36" fmla="*/ 514 w 659"/>
                  <a:gd name="T37" fmla="*/ 56 h 658"/>
                  <a:gd name="T38" fmla="*/ 584 w 659"/>
                  <a:gd name="T39" fmla="*/ 121 h 658"/>
                  <a:gd name="T40" fmla="*/ 633 w 659"/>
                  <a:gd name="T41" fmla="*/ 202 h 658"/>
                  <a:gd name="T42" fmla="*/ 652 w 659"/>
                  <a:gd name="T43" fmla="*/ 263 h 658"/>
                  <a:gd name="T44" fmla="*/ 657 w 659"/>
                  <a:gd name="T45" fmla="*/ 313 h 658"/>
                  <a:gd name="T46" fmla="*/ 657 w 659"/>
                  <a:gd name="T47" fmla="*/ 347 h 658"/>
                  <a:gd name="T48" fmla="*/ 652 w 659"/>
                  <a:gd name="T49" fmla="*/ 396 h 658"/>
                  <a:gd name="T50" fmla="*/ 633 w 659"/>
                  <a:gd name="T51" fmla="*/ 457 h 658"/>
                  <a:gd name="T52" fmla="*/ 584 w 659"/>
                  <a:gd name="T53" fmla="*/ 539 h 658"/>
                  <a:gd name="T54" fmla="*/ 514 w 659"/>
                  <a:gd name="T55" fmla="*/ 602 h 658"/>
                  <a:gd name="T56" fmla="*/ 428 w 659"/>
                  <a:gd name="T57" fmla="*/ 644 h 658"/>
                  <a:gd name="T58" fmla="*/ 379 w 659"/>
                  <a:gd name="T59" fmla="*/ 654 h 658"/>
                  <a:gd name="T60" fmla="*/ 330 w 659"/>
                  <a:gd name="T61" fmla="*/ 658 h 658"/>
                  <a:gd name="T62" fmla="*/ 330 w 659"/>
                  <a:gd name="T63" fmla="*/ 38 h 658"/>
                  <a:gd name="T64" fmla="*/ 244 w 659"/>
                  <a:gd name="T65" fmla="*/ 51 h 658"/>
                  <a:gd name="T66" fmla="*/ 167 w 659"/>
                  <a:gd name="T67" fmla="*/ 89 h 658"/>
                  <a:gd name="T68" fmla="*/ 105 w 659"/>
                  <a:gd name="T69" fmla="*/ 144 h 658"/>
                  <a:gd name="T70" fmla="*/ 61 w 659"/>
                  <a:gd name="T71" fmla="*/ 216 h 658"/>
                  <a:gd name="T72" fmla="*/ 39 w 659"/>
                  <a:gd name="T73" fmla="*/ 300 h 658"/>
                  <a:gd name="T74" fmla="*/ 39 w 659"/>
                  <a:gd name="T75" fmla="*/ 359 h 658"/>
                  <a:gd name="T76" fmla="*/ 61 w 659"/>
                  <a:gd name="T77" fmla="*/ 443 h 658"/>
                  <a:gd name="T78" fmla="*/ 105 w 659"/>
                  <a:gd name="T79" fmla="*/ 515 h 658"/>
                  <a:gd name="T80" fmla="*/ 167 w 659"/>
                  <a:gd name="T81" fmla="*/ 571 h 658"/>
                  <a:gd name="T82" fmla="*/ 244 w 659"/>
                  <a:gd name="T83" fmla="*/ 607 h 658"/>
                  <a:gd name="T84" fmla="*/ 330 w 659"/>
                  <a:gd name="T85" fmla="*/ 621 h 658"/>
                  <a:gd name="T86" fmla="*/ 389 w 659"/>
                  <a:gd name="T87" fmla="*/ 615 h 658"/>
                  <a:gd name="T88" fmla="*/ 468 w 659"/>
                  <a:gd name="T89" fmla="*/ 586 h 658"/>
                  <a:gd name="T90" fmla="*/ 535 w 659"/>
                  <a:gd name="T91" fmla="*/ 535 h 658"/>
                  <a:gd name="T92" fmla="*/ 586 w 659"/>
                  <a:gd name="T93" fmla="*/ 468 h 658"/>
                  <a:gd name="T94" fmla="*/ 614 w 659"/>
                  <a:gd name="T95" fmla="*/ 388 h 658"/>
                  <a:gd name="T96" fmla="*/ 621 w 659"/>
                  <a:gd name="T97" fmla="*/ 329 h 658"/>
                  <a:gd name="T98" fmla="*/ 608 w 659"/>
                  <a:gd name="T99" fmla="*/ 243 h 658"/>
                  <a:gd name="T100" fmla="*/ 571 w 659"/>
                  <a:gd name="T101" fmla="*/ 167 h 658"/>
                  <a:gd name="T102" fmla="*/ 515 w 659"/>
                  <a:gd name="T103" fmla="*/ 105 h 658"/>
                  <a:gd name="T104" fmla="*/ 442 w 659"/>
                  <a:gd name="T105" fmla="*/ 62 h 658"/>
                  <a:gd name="T106" fmla="*/ 359 w 659"/>
                  <a:gd name="T107" fmla="*/ 4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30" y="658"/>
                    </a:moveTo>
                    <a:lnTo>
                      <a:pt x="330" y="658"/>
                    </a:lnTo>
                    <a:lnTo>
                      <a:pt x="312" y="658"/>
                    </a:lnTo>
                    <a:lnTo>
                      <a:pt x="296" y="657"/>
                    </a:lnTo>
                    <a:lnTo>
                      <a:pt x="280" y="654"/>
                    </a:lnTo>
                    <a:lnTo>
                      <a:pt x="264" y="652"/>
                    </a:lnTo>
                    <a:lnTo>
                      <a:pt x="248" y="648"/>
                    </a:lnTo>
                    <a:lnTo>
                      <a:pt x="232" y="644"/>
                    </a:lnTo>
                    <a:lnTo>
                      <a:pt x="202" y="633"/>
                    </a:lnTo>
                    <a:lnTo>
                      <a:pt x="172" y="618"/>
                    </a:lnTo>
                    <a:lnTo>
                      <a:pt x="146" y="602"/>
                    </a:lnTo>
                    <a:lnTo>
                      <a:pt x="120" y="583"/>
                    </a:lnTo>
                    <a:lnTo>
                      <a:pt x="97" y="562"/>
                    </a:lnTo>
                    <a:lnTo>
                      <a:pt x="76" y="539"/>
                    </a:lnTo>
                    <a:lnTo>
                      <a:pt x="57" y="513"/>
                    </a:lnTo>
                    <a:lnTo>
                      <a:pt x="41" y="486"/>
                    </a:lnTo>
                    <a:lnTo>
                      <a:pt x="26" y="457"/>
                    </a:lnTo>
                    <a:lnTo>
                      <a:pt x="15" y="427"/>
                    </a:lnTo>
                    <a:lnTo>
                      <a:pt x="11" y="411"/>
                    </a:lnTo>
                    <a:lnTo>
                      <a:pt x="7" y="396"/>
                    </a:lnTo>
                    <a:lnTo>
                      <a:pt x="5" y="379"/>
                    </a:lnTo>
                    <a:lnTo>
                      <a:pt x="3" y="363"/>
                    </a:lnTo>
                    <a:lnTo>
                      <a:pt x="2" y="347"/>
                    </a:lnTo>
                    <a:lnTo>
                      <a:pt x="0" y="329"/>
                    </a:lnTo>
                    <a:lnTo>
                      <a:pt x="0" y="329"/>
                    </a:lnTo>
                    <a:lnTo>
                      <a:pt x="2" y="313"/>
                    </a:lnTo>
                    <a:lnTo>
                      <a:pt x="3" y="296"/>
                    </a:lnTo>
                    <a:lnTo>
                      <a:pt x="5" y="279"/>
                    </a:lnTo>
                    <a:lnTo>
                      <a:pt x="7" y="263"/>
                    </a:lnTo>
                    <a:lnTo>
                      <a:pt x="11" y="247"/>
                    </a:lnTo>
                    <a:lnTo>
                      <a:pt x="15" y="232"/>
                    </a:lnTo>
                    <a:lnTo>
                      <a:pt x="26" y="202"/>
                    </a:lnTo>
                    <a:lnTo>
                      <a:pt x="41" y="173"/>
                    </a:lnTo>
                    <a:lnTo>
                      <a:pt x="57" y="145"/>
                    </a:lnTo>
                    <a:lnTo>
                      <a:pt x="76" y="121"/>
                    </a:lnTo>
                    <a:lnTo>
                      <a:pt x="97" y="97"/>
                    </a:lnTo>
                    <a:lnTo>
                      <a:pt x="120" y="75"/>
                    </a:lnTo>
                    <a:lnTo>
                      <a:pt x="146" y="56"/>
                    </a:lnTo>
                    <a:lnTo>
                      <a:pt x="172" y="40"/>
                    </a:lnTo>
                    <a:lnTo>
                      <a:pt x="202" y="27"/>
                    </a:lnTo>
                    <a:lnTo>
                      <a:pt x="232" y="15"/>
                    </a:lnTo>
                    <a:lnTo>
                      <a:pt x="248" y="11"/>
                    </a:lnTo>
                    <a:lnTo>
                      <a:pt x="264" y="7"/>
                    </a:lnTo>
                    <a:lnTo>
                      <a:pt x="280" y="4"/>
                    </a:lnTo>
                    <a:lnTo>
                      <a:pt x="296" y="3"/>
                    </a:lnTo>
                    <a:lnTo>
                      <a:pt x="312" y="1"/>
                    </a:lnTo>
                    <a:lnTo>
                      <a:pt x="330" y="0"/>
                    </a:lnTo>
                    <a:lnTo>
                      <a:pt x="330" y="0"/>
                    </a:lnTo>
                    <a:lnTo>
                      <a:pt x="347" y="1"/>
                    </a:lnTo>
                    <a:lnTo>
                      <a:pt x="363" y="3"/>
                    </a:lnTo>
                    <a:lnTo>
                      <a:pt x="379" y="4"/>
                    </a:lnTo>
                    <a:lnTo>
                      <a:pt x="395" y="7"/>
                    </a:lnTo>
                    <a:lnTo>
                      <a:pt x="412" y="11"/>
                    </a:lnTo>
                    <a:lnTo>
                      <a:pt x="428" y="15"/>
                    </a:lnTo>
                    <a:lnTo>
                      <a:pt x="457" y="27"/>
                    </a:lnTo>
                    <a:lnTo>
                      <a:pt x="487" y="40"/>
                    </a:lnTo>
                    <a:lnTo>
                      <a:pt x="514" y="56"/>
                    </a:lnTo>
                    <a:lnTo>
                      <a:pt x="539" y="75"/>
                    </a:lnTo>
                    <a:lnTo>
                      <a:pt x="562" y="97"/>
                    </a:lnTo>
                    <a:lnTo>
                      <a:pt x="584" y="121"/>
                    </a:lnTo>
                    <a:lnTo>
                      <a:pt x="602" y="145"/>
                    </a:lnTo>
                    <a:lnTo>
                      <a:pt x="618" y="173"/>
                    </a:lnTo>
                    <a:lnTo>
                      <a:pt x="633" y="202"/>
                    </a:lnTo>
                    <a:lnTo>
                      <a:pt x="644" y="232"/>
                    </a:lnTo>
                    <a:lnTo>
                      <a:pt x="648" y="247"/>
                    </a:lnTo>
                    <a:lnTo>
                      <a:pt x="652" y="263"/>
                    </a:lnTo>
                    <a:lnTo>
                      <a:pt x="655" y="279"/>
                    </a:lnTo>
                    <a:lnTo>
                      <a:pt x="656" y="296"/>
                    </a:lnTo>
                    <a:lnTo>
                      <a:pt x="657" y="313"/>
                    </a:lnTo>
                    <a:lnTo>
                      <a:pt x="659" y="329"/>
                    </a:lnTo>
                    <a:lnTo>
                      <a:pt x="659" y="329"/>
                    </a:lnTo>
                    <a:lnTo>
                      <a:pt x="657" y="347"/>
                    </a:lnTo>
                    <a:lnTo>
                      <a:pt x="656" y="363"/>
                    </a:lnTo>
                    <a:lnTo>
                      <a:pt x="655" y="379"/>
                    </a:lnTo>
                    <a:lnTo>
                      <a:pt x="652" y="396"/>
                    </a:lnTo>
                    <a:lnTo>
                      <a:pt x="648" y="411"/>
                    </a:lnTo>
                    <a:lnTo>
                      <a:pt x="644" y="427"/>
                    </a:lnTo>
                    <a:lnTo>
                      <a:pt x="633" y="457"/>
                    </a:lnTo>
                    <a:lnTo>
                      <a:pt x="618" y="486"/>
                    </a:lnTo>
                    <a:lnTo>
                      <a:pt x="602" y="513"/>
                    </a:lnTo>
                    <a:lnTo>
                      <a:pt x="584" y="539"/>
                    </a:lnTo>
                    <a:lnTo>
                      <a:pt x="562" y="562"/>
                    </a:lnTo>
                    <a:lnTo>
                      <a:pt x="539" y="583"/>
                    </a:lnTo>
                    <a:lnTo>
                      <a:pt x="514" y="602"/>
                    </a:lnTo>
                    <a:lnTo>
                      <a:pt x="487" y="618"/>
                    </a:lnTo>
                    <a:lnTo>
                      <a:pt x="457" y="633"/>
                    </a:lnTo>
                    <a:lnTo>
                      <a:pt x="428" y="644"/>
                    </a:lnTo>
                    <a:lnTo>
                      <a:pt x="412" y="648"/>
                    </a:lnTo>
                    <a:lnTo>
                      <a:pt x="395" y="652"/>
                    </a:lnTo>
                    <a:lnTo>
                      <a:pt x="379" y="654"/>
                    </a:lnTo>
                    <a:lnTo>
                      <a:pt x="363" y="657"/>
                    </a:lnTo>
                    <a:lnTo>
                      <a:pt x="347" y="658"/>
                    </a:lnTo>
                    <a:lnTo>
                      <a:pt x="330" y="658"/>
                    </a:lnTo>
                    <a:lnTo>
                      <a:pt x="330" y="658"/>
                    </a:lnTo>
                    <a:close/>
                    <a:moveTo>
                      <a:pt x="330" y="38"/>
                    </a:moveTo>
                    <a:lnTo>
                      <a:pt x="330" y="38"/>
                    </a:lnTo>
                    <a:lnTo>
                      <a:pt x="300" y="40"/>
                    </a:lnTo>
                    <a:lnTo>
                      <a:pt x="271" y="44"/>
                    </a:lnTo>
                    <a:lnTo>
                      <a:pt x="244" y="51"/>
                    </a:lnTo>
                    <a:lnTo>
                      <a:pt x="217" y="62"/>
                    </a:lnTo>
                    <a:lnTo>
                      <a:pt x="191" y="74"/>
                    </a:lnTo>
                    <a:lnTo>
                      <a:pt x="167" y="89"/>
                    </a:lnTo>
                    <a:lnTo>
                      <a:pt x="144" y="105"/>
                    </a:lnTo>
                    <a:lnTo>
                      <a:pt x="124" y="124"/>
                    </a:lnTo>
                    <a:lnTo>
                      <a:pt x="105" y="144"/>
                    </a:lnTo>
                    <a:lnTo>
                      <a:pt x="88" y="167"/>
                    </a:lnTo>
                    <a:lnTo>
                      <a:pt x="73" y="191"/>
                    </a:lnTo>
                    <a:lnTo>
                      <a:pt x="61" y="216"/>
                    </a:lnTo>
                    <a:lnTo>
                      <a:pt x="52" y="243"/>
                    </a:lnTo>
                    <a:lnTo>
                      <a:pt x="45" y="271"/>
                    </a:lnTo>
                    <a:lnTo>
                      <a:pt x="39" y="300"/>
                    </a:lnTo>
                    <a:lnTo>
                      <a:pt x="38" y="329"/>
                    </a:lnTo>
                    <a:lnTo>
                      <a:pt x="38" y="329"/>
                    </a:lnTo>
                    <a:lnTo>
                      <a:pt x="39" y="359"/>
                    </a:lnTo>
                    <a:lnTo>
                      <a:pt x="45" y="388"/>
                    </a:lnTo>
                    <a:lnTo>
                      <a:pt x="52" y="416"/>
                    </a:lnTo>
                    <a:lnTo>
                      <a:pt x="61" y="443"/>
                    </a:lnTo>
                    <a:lnTo>
                      <a:pt x="73" y="468"/>
                    </a:lnTo>
                    <a:lnTo>
                      <a:pt x="88" y="492"/>
                    </a:lnTo>
                    <a:lnTo>
                      <a:pt x="105" y="515"/>
                    </a:lnTo>
                    <a:lnTo>
                      <a:pt x="124" y="535"/>
                    </a:lnTo>
                    <a:lnTo>
                      <a:pt x="144" y="553"/>
                    </a:lnTo>
                    <a:lnTo>
                      <a:pt x="167" y="571"/>
                    </a:lnTo>
                    <a:lnTo>
                      <a:pt x="191" y="586"/>
                    </a:lnTo>
                    <a:lnTo>
                      <a:pt x="217" y="598"/>
                    </a:lnTo>
                    <a:lnTo>
                      <a:pt x="244" y="607"/>
                    </a:lnTo>
                    <a:lnTo>
                      <a:pt x="271" y="615"/>
                    </a:lnTo>
                    <a:lnTo>
                      <a:pt x="300" y="619"/>
                    </a:lnTo>
                    <a:lnTo>
                      <a:pt x="330" y="621"/>
                    </a:lnTo>
                    <a:lnTo>
                      <a:pt x="330" y="621"/>
                    </a:lnTo>
                    <a:lnTo>
                      <a:pt x="359" y="619"/>
                    </a:lnTo>
                    <a:lnTo>
                      <a:pt x="389" y="615"/>
                    </a:lnTo>
                    <a:lnTo>
                      <a:pt x="416" y="607"/>
                    </a:lnTo>
                    <a:lnTo>
                      <a:pt x="442" y="598"/>
                    </a:lnTo>
                    <a:lnTo>
                      <a:pt x="468" y="586"/>
                    </a:lnTo>
                    <a:lnTo>
                      <a:pt x="492" y="571"/>
                    </a:lnTo>
                    <a:lnTo>
                      <a:pt x="515" y="553"/>
                    </a:lnTo>
                    <a:lnTo>
                      <a:pt x="535" y="535"/>
                    </a:lnTo>
                    <a:lnTo>
                      <a:pt x="554" y="515"/>
                    </a:lnTo>
                    <a:lnTo>
                      <a:pt x="571" y="492"/>
                    </a:lnTo>
                    <a:lnTo>
                      <a:pt x="586" y="468"/>
                    </a:lnTo>
                    <a:lnTo>
                      <a:pt x="598" y="443"/>
                    </a:lnTo>
                    <a:lnTo>
                      <a:pt x="608" y="416"/>
                    </a:lnTo>
                    <a:lnTo>
                      <a:pt x="614" y="388"/>
                    </a:lnTo>
                    <a:lnTo>
                      <a:pt x="620" y="359"/>
                    </a:lnTo>
                    <a:lnTo>
                      <a:pt x="621" y="329"/>
                    </a:lnTo>
                    <a:lnTo>
                      <a:pt x="621" y="329"/>
                    </a:lnTo>
                    <a:lnTo>
                      <a:pt x="620" y="300"/>
                    </a:lnTo>
                    <a:lnTo>
                      <a:pt x="614" y="271"/>
                    </a:lnTo>
                    <a:lnTo>
                      <a:pt x="608" y="243"/>
                    </a:lnTo>
                    <a:lnTo>
                      <a:pt x="598" y="216"/>
                    </a:lnTo>
                    <a:lnTo>
                      <a:pt x="586" y="191"/>
                    </a:lnTo>
                    <a:lnTo>
                      <a:pt x="571" y="167"/>
                    </a:lnTo>
                    <a:lnTo>
                      <a:pt x="554" y="144"/>
                    </a:lnTo>
                    <a:lnTo>
                      <a:pt x="535" y="124"/>
                    </a:lnTo>
                    <a:lnTo>
                      <a:pt x="515" y="105"/>
                    </a:lnTo>
                    <a:lnTo>
                      <a:pt x="492" y="89"/>
                    </a:lnTo>
                    <a:lnTo>
                      <a:pt x="468" y="74"/>
                    </a:lnTo>
                    <a:lnTo>
                      <a:pt x="442" y="62"/>
                    </a:lnTo>
                    <a:lnTo>
                      <a:pt x="416" y="51"/>
                    </a:lnTo>
                    <a:lnTo>
                      <a:pt x="389" y="44"/>
                    </a:lnTo>
                    <a:lnTo>
                      <a:pt x="359" y="40"/>
                    </a:lnTo>
                    <a:lnTo>
                      <a:pt x="330" y="38"/>
                    </a:lnTo>
                    <a:lnTo>
                      <a:pt x="33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81" name="Freeform 174">
                <a:extLst>
                  <a:ext uri="{FF2B5EF4-FFF2-40B4-BE49-F238E27FC236}">
                    <a16:creationId xmlns:a16="http://schemas.microsoft.com/office/drawing/2014/main" id="{C3DD3D23-5CD6-17AA-18A7-15A1690C7656}"/>
                  </a:ext>
                </a:extLst>
              </p:cNvPr>
              <p:cNvSpPr>
                <a:spLocks noEditPoints="1"/>
              </p:cNvSpPr>
              <p:nvPr/>
            </p:nvSpPr>
            <p:spPr bwMode="auto">
              <a:xfrm>
                <a:off x="6896101" y="960438"/>
                <a:ext cx="165100" cy="242888"/>
              </a:xfrm>
              <a:custGeom>
                <a:avLst/>
                <a:gdLst>
                  <a:gd name="T0" fmla="*/ 182 w 207"/>
                  <a:gd name="T1" fmla="*/ 305 h 305"/>
                  <a:gd name="T2" fmla="*/ 187 w 207"/>
                  <a:gd name="T3" fmla="*/ 303 h 305"/>
                  <a:gd name="T4" fmla="*/ 196 w 207"/>
                  <a:gd name="T5" fmla="*/ 301 h 305"/>
                  <a:gd name="T6" fmla="*/ 203 w 207"/>
                  <a:gd name="T7" fmla="*/ 294 h 305"/>
                  <a:gd name="T8" fmla="*/ 206 w 207"/>
                  <a:gd name="T9" fmla="*/ 284 h 305"/>
                  <a:gd name="T10" fmla="*/ 207 w 207"/>
                  <a:gd name="T11" fmla="*/ 24 h 305"/>
                  <a:gd name="T12" fmla="*/ 206 w 207"/>
                  <a:gd name="T13" fmla="*/ 20 h 305"/>
                  <a:gd name="T14" fmla="*/ 203 w 207"/>
                  <a:gd name="T15" fmla="*/ 10 h 305"/>
                  <a:gd name="T16" fmla="*/ 196 w 207"/>
                  <a:gd name="T17" fmla="*/ 4 h 305"/>
                  <a:gd name="T18" fmla="*/ 187 w 207"/>
                  <a:gd name="T19" fmla="*/ 1 h 305"/>
                  <a:gd name="T20" fmla="*/ 26 w 207"/>
                  <a:gd name="T21" fmla="*/ 0 h 305"/>
                  <a:gd name="T22" fmla="*/ 20 w 207"/>
                  <a:gd name="T23" fmla="*/ 1 h 305"/>
                  <a:gd name="T24" fmla="*/ 11 w 207"/>
                  <a:gd name="T25" fmla="*/ 4 h 305"/>
                  <a:gd name="T26" fmla="*/ 4 w 207"/>
                  <a:gd name="T27" fmla="*/ 10 h 305"/>
                  <a:gd name="T28" fmla="*/ 2 w 207"/>
                  <a:gd name="T29" fmla="*/ 20 h 305"/>
                  <a:gd name="T30" fmla="*/ 0 w 207"/>
                  <a:gd name="T31" fmla="*/ 279 h 305"/>
                  <a:gd name="T32" fmla="*/ 2 w 207"/>
                  <a:gd name="T33" fmla="*/ 284 h 305"/>
                  <a:gd name="T34" fmla="*/ 4 w 207"/>
                  <a:gd name="T35" fmla="*/ 294 h 305"/>
                  <a:gd name="T36" fmla="*/ 11 w 207"/>
                  <a:gd name="T37" fmla="*/ 301 h 305"/>
                  <a:gd name="T38" fmla="*/ 20 w 207"/>
                  <a:gd name="T39" fmla="*/ 303 h 305"/>
                  <a:gd name="T40" fmla="*/ 26 w 207"/>
                  <a:gd name="T41" fmla="*/ 305 h 305"/>
                  <a:gd name="T42" fmla="*/ 104 w 207"/>
                  <a:gd name="T43" fmla="*/ 294 h 305"/>
                  <a:gd name="T44" fmla="*/ 93 w 207"/>
                  <a:gd name="T45" fmla="*/ 290 h 305"/>
                  <a:gd name="T46" fmla="*/ 89 w 207"/>
                  <a:gd name="T47" fmla="*/ 279 h 305"/>
                  <a:gd name="T48" fmla="*/ 90 w 207"/>
                  <a:gd name="T49" fmla="*/ 274 h 305"/>
                  <a:gd name="T50" fmla="*/ 98 w 207"/>
                  <a:gd name="T51" fmla="*/ 266 h 305"/>
                  <a:gd name="T52" fmla="*/ 104 w 207"/>
                  <a:gd name="T53" fmla="*/ 266 h 305"/>
                  <a:gd name="T54" fmla="*/ 114 w 207"/>
                  <a:gd name="T55" fmla="*/ 270 h 305"/>
                  <a:gd name="T56" fmla="*/ 118 w 207"/>
                  <a:gd name="T57" fmla="*/ 279 h 305"/>
                  <a:gd name="T58" fmla="*/ 117 w 207"/>
                  <a:gd name="T59" fmla="*/ 286 h 305"/>
                  <a:gd name="T60" fmla="*/ 109 w 207"/>
                  <a:gd name="T61" fmla="*/ 294 h 305"/>
                  <a:gd name="T62" fmla="*/ 104 w 207"/>
                  <a:gd name="T63" fmla="*/ 294 h 305"/>
                  <a:gd name="T64" fmla="*/ 19 w 207"/>
                  <a:gd name="T65" fmla="*/ 22 h 305"/>
                  <a:gd name="T66" fmla="*/ 23 w 207"/>
                  <a:gd name="T67" fmla="*/ 18 h 305"/>
                  <a:gd name="T68" fmla="*/ 184 w 207"/>
                  <a:gd name="T69" fmla="*/ 18 h 305"/>
                  <a:gd name="T70" fmla="*/ 188 w 207"/>
                  <a:gd name="T71" fmla="*/ 22 h 305"/>
                  <a:gd name="T72" fmla="*/ 188 w 207"/>
                  <a:gd name="T73" fmla="*/ 241 h 305"/>
                  <a:gd name="T74" fmla="*/ 184 w 207"/>
                  <a:gd name="T75" fmla="*/ 245 h 305"/>
                  <a:gd name="T76" fmla="*/ 23 w 207"/>
                  <a:gd name="T77" fmla="*/ 245 h 305"/>
                  <a:gd name="T78" fmla="*/ 19 w 207"/>
                  <a:gd name="T79" fmla="*/ 24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7" h="305">
                    <a:moveTo>
                      <a:pt x="26" y="305"/>
                    </a:moveTo>
                    <a:lnTo>
                      <a:pt x="182" y="305"/>
                    </a:lnTo>
                    <a:lnTo>
                      <a:pt x="182" y="305"/>
                    </a:lnTo>
                    <a:lnTo>
                      <a:pt x="187" y="303"/>
                    </a:lnTo>
                    <a:lnTo>
                      <a:pt x="192" y="302"/>
                    </a:lnTo>
                    <a:lnTo>
                      <a:pt x="196" y="301"/>
                    </a:lnTo>
                    <a:lnTo>
                      <a:pt x="199" y="297"/>
                    </a:lnTo>
                    <a:lnTo>
                      <a:pt x="203" y="294"/>
                    </a:lnTo>
                    <a:lnTo>
                      <a:pt x="204" y="290"/>
                    </a:lnTo>
                    <a:lnTo>
                      <a:pt x="206" y="284"/>
                    </a:lnTo>
                    <a:lnTo>
                      <a:pt x="207" y="279"/>
                    </a:lnTo>
                    <a:lnTo>
                      <a:pt x="207" y="24"/>
                    </a:lnTo>
                    <a:lnTo>
                      <a:pt x="207" y="24"/>
                    </a:lnTo>
                    <a:lnTo>
                      <a:pt x="206" y="20"/>
                    </a:lnTo>
                    <a:lnTo>
                      <a:pt x="204" y="14"/>
                    </a:lnTo>
                    <a:lnTo>
                      <a:pt x="203" y="10"/>
                    </a:lnTo>
                    <a:lnTo>
                      <a:pt x="199" y="8"/>
                    </a:lnTo>
                    <a:lnTo>
                      <a:pt x="196" y="4"/>
                    </a:lnTo>
                    <a:lnTo>
                      <a:pt x="192" y="2"/>
                    </a:lnTo>
                    <a:lnTo>
                      <a:pt x="187" y="1"/>
                    </a:lnTo>
                    <a:lnTo>
                      <a:pt x="182" y="0"/>
                    </a:lnTo>
                    <a:lnTo>
                      <a:pt x="26" y="0"/>
                    </a:lnTo>
                    <a:lnTo>
                      <a:pt x="26" y="0"/>
                    </a:lnTo>
                    <a:lnTo>
                      <a:pt x="20" y="1"/>
                    </a:lnTo>
                    <a:lnTo>
                      <a:pt x="15" y="2"/>
                    </a:lnTo>
                    <a:lnTo>
                      <a:pt x="11" y="4"/>
                    </a:lnTo>
                    <a:lnTo>
                      <a:pt x="8" y="8"/>
                    </a:lnTo>
                    <a:lnTo>
                      <a:pt x="4" y="10"/>
                    </a:lnTo>
                    <a:lnTo>
                      <a:pt x="3" y="14"/>
                    </a:lnTo>
                    <a:lnTo>
                      <a:pt x="2" y="20"/>
                    </a:lnTo>
                    <a:lnTo>
                      <a:pt x="0" y="24"/>
                    </a:lnTo>
                    <a:lnTo>
                      <a:pt x="0" y="279"/>
                    </a:lnTo>
                    <a:lnTo>
                      <a:pt x="0" y="279"/>
                    </a:lnTo>
                    <a:lnTo>
                      <a:pt x="2" y="284"/>
                    </a:lnTo>
                    <a:lnTo>
                      <a:pt x="3" y="290"/>
                    </a:lnTo>
                    <a:lnTo>
                      <a:pt x="4" y="294"/>
                    </a:lnTo>
                    <a:lnTo>
                      <a:pt x="8" y="297"/>
                    </a:lnTo>
                    <a:lnTo>
                      <a:pt x="11" y="301"/>
                    </a:lnTo>
                    <a:lnTo>
                      <a:pt x="15" y="302"/>
                    </a:lnTo>
                    <a:lnTo>
                      <a:pt x="20" y="303"/>
                    </a:lnTo>
                    <a:lnTo>
                      <a:pt x="26" y="305"/>
                    </a:lnTo>
                    <a:lnTo>
                      <a:pt x="26" y="305"/>
                    </a:lnTo>
                    <a:close/>
                    <a:moveTo>
                      <a:pt x="104" y="294"/>
                    </a:moveTo>
                    <a:lnTo>
                      <a:pt x="104" y="294"/>
                    </a:lnTo>
                    <a:lnTo>
                      <a:pt x="98" y="294"/>
                    </a:lnTo>
                    <a:lnTo>
                      <a:pt x="93" y="290"/>
                    </a:lnTo>
                    <a:lnTo>
                      <a:pt x="90" y="286"/>
                    </a:lnTo>
                    <a:lnTo>
                      <a:pt x="89" y="279"/>
                    </a:lnTo>
                    <a:lnTo>
                      <a:pt x="89" y="279"/>
                    </a:lnTo>
                    <a:lnTo>
                      <a:pt x="90" y="274"/>
                    </a:lnTo>
                    <a:lnTo>
                      <a:pt x="93" y="270"/>
                    </a:lnTo>
                    <a:lnTo>
                      <a:pt x="98" y="266"/>
                    </a:lnTo>
                    <a:lnTo>
                      <a:pt x="104" y="266"/>
                    </a:lnTo>
                    <a:lnTo>
                      <a:pt x="104" y="266"/>
                    </a:lnTo>
                    <a:lnTo>
                      <a:pt x="109" y="266"/>
                    </a:lnTo>
                    <a:lnTo>
                      <a:pt x="114" y="270"/>
                    </a:lnTo>
                    <a:lnTo>
                      <a:pt x="117" y="274"/>
                    </a:lnTo>
                    <a:lnTo>
                      <a:pt x="118" y="279"/>
                    </a:lnTo>
                    <a:lnTo>
                      <a:pt x="118" y="279"/>
                    </a:lnTo>
                    <a:lnTo>
                      <a:pt x="117" y="286"/>
                    </a:lnTo>
                    <a:lnTo>
                      <a:pt x="114" y="290"/>
                    </a:lnTo>
                    <a:lnTo>
                      <a:pt x="109" y="294"/>
                    </a:lnTo>
                    <a:lnTo>
                      <a:pt x="104" y="294"/>
                    </a:lnTo>
                    <a:lnTo>
                      <a:pt x="104" y="294"/>
                    </a:lnTo>
                    <a:close/>
                    <a:moveTo>
                      <a:pt x="19" y="22"/>
                    </a:moveTo>
                    <a:lnTo>
                      <a:pt x="19" y="22"/>
                    </a:lnTo>
                    <a:lnTo>
                      <a:pt x="20" y="20"/>
                    </a:lnTo>
                    <a:lnTo>
                      <a:pt x="23" y="18"/>
                    </a:lnTo>
                    <a:lnTo>
                      <a:pt x="184" y="18"/>
                    </a:lnTo>
                    <a:lnTo>
                      <a:pt x="184" y="18"/>
                    </a:lnTo>
                    <a:lnTo>
                      <a:pt x="187" y="20"/>
                    </a:lnTo>
                    <a:lnTo>
                      <a:pt x="188" y="22"/>
                    </a:lnTo>
                    <a:lnTo>
                      <a:pt x="188" y="241"/>
                    </a:lnTo>
                    <a:lnTo>
                      <a:pt x="188" y="241"/>
                    </a:lnTo>
                    <a:lnTo>
                      <a:pt x="187" y="244"/>
                    </a:lnTo>
                    <a:lnTo>
                      <a:pt x="184" y="245"/>
                    </a:lnTo>
                    <a:lnTo>
                      <a:pt x="23" y="245"/>
                    </a:lnTo>
                    <a:lnTo>
                      <a:pt x="23" y="245"/>
                    </a:lnTo>
                    <a:lnTo>
                      <a:pt x="20" y="244"/>
                    </a:lnTo>
                    <a:lnTo>
                      <a:pt x="19" y="241"/>
                    </a:lnTo>
                    <a:lnTo>
                      <a:pt x="1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grpSp>
      </p:grpSp>
      <p:sp>
        <p:nvSpPr>
          <p:cNvPr id="82" name="Freeform 905">
            <a:extLst>
              <a:ext uri="{FF2B5EF4-FFF2-40B4-BE49-F238E27FC236}">
                <a16:creationId xmlns:a16="http://schemas.microsoft.com/office/drawing/2014/main" id="{78287D24-C5B3-9FFF-E301-0F7A0B415CE3}"/>
              </a:ext>
            </a:extLst>
          </p:cNvPr>
          <p:cNvSpPr>
            <a:spLocks noEditPoints="1"/>
          </p:cNvSpPr>
          <p:nvPr/>
        </p:nvSpPr>
        <p:spPr bwMode="auto">
          <a:xfrm>
            <a:off x="7061508" y="4454876"/>
            <a:ext cx="493776" cy="504612"/>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83" name="Freeform 905">
            <a:extLst>
              <a:ext uri="{FF2B5EF4-FFF2-40B4-BE49-F238E27FC236}">
                <a16:creationId xmlns:a16="http://schemas.microsoft.com/office/drawing/2014/main" id="{3B5446F5-39B2-872D-B9E2-B81853ABCF68}"/>
              </a:ext>
            </a:extLst>
          </p:cNvPr>
          <p:cNvSpPr>
            <a:spLocks noEditPoints="1"/>
          </p:cNvSpPr>
          <p:nvPr/>
        </p:nvSpPr>
        <p:spPr bwMode="auto">
          <a:xfrm>
            <a:off x="9611798" y="3708072"/>
            <a:ext cx="493776" cy="504612"/>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FFFFFF"/>
              </a:solidFill>
              <a:effectLst/>
              <a:uLnTx/>
              <a:uFillTx/>
              <a:latin typeface="Open Sans"/>
              <a:ea typeface="+mn-ea"/>
              <a:cs typeface="+mn-cs"/>
            </a:endParaRPr>
          </a:p>
        </p:txBody>
      </p:sp>
      <p:grpSp>
        <p:nvGrpSpPr>
          <p:cNvPr id="84" name="Group 83">
            <a:extLst>
              <a:ext uri="{FF2B5EF4-FFF2-40B4-BE49-F238E27FC236}">
                <a16:creationId xmlns:a16="http://schemas.microsoft.com/office/drawing/2014/main" id="{A6D45025-D3D8-FD80-6F04-664363E2D72C}"/>
              </a:ext>
            </a:extLst>
          </p:cNvPr>
          <p:cNvGrpSpPr>
            <a:grpSpLocks noChangeAspect="1"/>
          </p:cNvGrpSpPr>
          <p:nvPr/>
        </p:nvGrpSpPr>
        <p:grpSpPr>
          <a:xfrm>
            <a:off x="7040225" y="4457184"/>
            <a:ext cx="520700" cy="522288"/>
            <a:chOff x="11117263" y="4176713"/>
            <a:chExt cx="520700" cy="522288"/>
          </a:xfrm>
        </p:grpSpPr>
        <p:sp>
          <p:nvSpPr>
            <p:cNvPr id="85" name="Freeform 67">
              <a:extLst>
                <a:ext uri="{FF2B5EF4-FFF2-40B4-BE49-F238E27FC236}">
                  <a16:creationId xmlns:a16="http://schemas.microsoft.com/office/drawing/2014/main" id="{751B4308-2FAB-84C6-A4F5-D4A42A547AC1}"/>
                </a:ext>
              </a:extLst>
            </p:cNvPr>
            <p:cNvSpPr>
              <a:spLocks noEditPoints="1"/>
            </p:cNvSpPr>
            <p:nvPr/>
          </p:nvSpPr>
          <p:spPr bwMode="auto">
            <a:xfrm>
              <a:off x="11117263" y="4176713"/>
              <a:ext cx="520700" cy="522288"/>
            </a:xfrm>
            <a:custGeom>
              <a:avLst/>
              <a:gdLst>
                <a:gd name="T0" fmla="*/ 312 w 657"/>
                <a:gd name="T1" fmla="*/ 657 h 658"/>
                <a:gd name="T2" fmla="*/ 262 w 657"/>
                <a:gd name="T3" fmla="*/ 652 h 658"/>
                <a:gd name="T4" fmla="*/ 200 w 657"/>
                <a:gd name="T5" fmla="*/ 633 h 658"/>
                <a:gd name="T6" fmla="*/ 120 w 657"/>
                <a:gd name="T7" fmla="*/ 583 h 658"/>
                <a:gd name="T8" fmla="*/ 57 w 657"/>
                <a:gd name="T9" fmla="*/ 513 h 658"/>
                <a:gd name="T10" fmla="*/ 15 w 657"/>
                <a:gd name="T11" fmla="*/ 427 h 658"/>
                <a:gd name="T12" fmla="*/ 4 w 657"/>
                <a:gd name="T13" fmla="*/ 379 h 658"/>
                <a:gd name="T14" fmla="*/ 0 w 657"/>
                <a:gd name="T15" fmla="*/ 329 h 658"/>
                <a:gd name="T16" fmla="*/ 2 w 657"/>
                <a:gd name="T17" fmla="*/ 296 h 658"/>
                <a:gd name="T18" fmla="*/ 11 w 657"/>
                <a:gd name="T19" fmla="*/ 247 h 658"/>
                <a:gd name="T20" fmla="*/ 39 w 657"/>
                <a:gd name="T21" fmla="*/ 172 h 658"/>
                <a:gd name="T22" fmla="*/ 97 w 657"/>
                <a:gd name="T23" fmla="*/ 97 h 658"/>
                <a:gd name="T24" fmla="*/ 172 w 657"/>
                <a:gd name="T25" fmla="*/ 41 h 658"/>
                <a:gd name="T26" fmla="*/ 246 w 657"/>
                <a:gd name="T27" fmla="*/ 11 h 658"/>
                <a:gd name="T28" fmla="*/ 296 w 657"/>
                <a:gd name="T29" fmla="*/ 3 h 658"/>
                <a:gd name="T30" fmla="*/ 329 w 657"/>
                <a:gd name="T31" fmla="*/ 0 h 658"/>
                <a:gd name="T32" fmla="*/ 379 w 657"/>
                <a:gd name="T33" fmla="*/ 4 h 658"/>
                <a:gd name="T34" fmla="*/ 426 w 657"/>
                <a:gd name="T35" fmla="*/ 15 h 658"/>
                <a:gd name="T36" fmla="*/ 512 w 657"/>
                <a:gd name="T37" fmla="*/ 57 h 658"/>
                <a:gd name="T38" fmla="*/ 582 w 657"/>
                <a:gd name="T39" fmla="*/ 120 h 658"/>
                <a:gd name="T40" fmla="*/ 631 w 657"/>
                <a:gd name="T41" fmla="*/ 202 h 658"/>
                <a:gd name="T42" fmla="*/ 650 w 657"/>
                <a:gd name="T43" fmla="*/ 263 h 658"/>
                <a:gd name="T44" fmla="*/ 657 w 657"/>
                <a:gd name="T45" fmla="*/ 312 h 658"/>
                <a:gd name="T46" fmla="*/ 657 w 657"/>
                <a:gd name="T47" fmla="*/ 347 h 658"/>
                <a:gd name="T48" fmla="*/ 650 w 657"/>
                <a:gd name="T49" fmla="*/ 395 h 658"/>
                <a:gd name="T50" fmla="*/ 631 w 657"/>
                <a:gd name="T51" fmla="*/ 457 h 658"/>
                <a:gd name="T52" fmla="*/ 582 w 657"/>
                <a:gd name="T53" fmla="*/ 539 h 658"/>
                <a:gd name="T54" fmla="*/ 512 w 657"/>
                <a:gd name="T55" fmla="*/ 602 h 658"/>
                <a:gd name="T56" fmla="*/ 426 w 657"/>
                <a:gd name="T57" fmla="*/ 644 h 658"/>
                <a:gd name="T58" fmla="*/ 379 w 657"/>
                <a:gd name="T59" fmla="*/ 654 h 658"/>
                <a:gd name="T60" fmla="*/ 329 w 657"/>
                <a:gd name="T61" fmla="*/ 658 h 658"/>
                <a:gd name="T62" fmla="*/ 329 w 657"/>
                <a:gd name="T63" fmla="*/ 38 h 658"/>
                <a:gd name="T64" fmla="*/ 242 w 657"/>
                <a:gd name="T65" fmla="*/ 51 h 658"/>
                <a:gd name="T66" fmla="*/ 166 w 657"/>
                <a:gd name="T67" fmla="*/ 88 h 658"/>
                <a:gd name="T68" fmla="*/ 104 w 657"/>
                <a:gd name="T69" fmla="*/ 144 h 658"/>
                <a:gd name="T70" fmla="*/ 61 w 657"/>
                <a:gd name="T71" fmla="*/ 216 h 658"/>
                <a:gd name="T72" fmla="*/ 39 w 657"/>
                <a:gd name="T73" fmla="*/ 300 h 658"/>
                <a:gd name="T74" fmla="*/ 39 w 657"/>
                <a:gd name="T75" fmla="*/ 359 h 658"/>
                <a:gd name="T76" fmla="*/ 61 w 657"/>
                <a:gd name="T77" fmla="*/ 442 h 658"/>
                <a:gd name="T78" fmla="*/ 104 w 657"/>
                <a:gd name="T79" fmla="*/ 515 h 658"/>
                <a:gd name="T80" fmla="*/ 166 w 657"/>
                <a:gd name="T81" fmla="*/ 571 h 658"/>
                <a:gd name="T82" fmla="*/ 242 w 657"/>
                <a:gd name="T83" fmla="*/ 607 h 658"/>
                <a:gd name="T84" fmla="*/ 329 w 657"/>
                <a:gd name="T85" fmla="*/ 621 h 658"/>
                <a:gd name="T86" fmla="*/ 387 w 657"/>
                <a:gd name="T87" fmla="*/ 614 h 658"/>
                <a:gd name="T88" fmla="*/ 468 w 657"/>
                <a:gd name="T89" fmla="*/ 586 h 658"/>
                <a:gd name="T90" fmla="*/ 535 w 657"/>
                <a:gd name="T91" fmla="*/ 535 h 658"/>
                <a:gd name="T92" fmla="*/ 584 w 657"/>
                <a:gd name="T93" fmla="*/ 468 h 658"/>
                <a:gd name="T94" fmla="*/ 614 w 657"/>
                <a:gd name="T95" fmla="*/ 388 h 658"/>
                <a:gd name="T96" fmla="*/ 619 w 657"/>
                <a:gd name="T97" fmla="*/ 329 h 658"/>
                <a:gd name="T98" fmla="*/ 607 w 657"/>
                <a:gd name="T99" fmla="*/ 243 h 658"/>
                <a:gd name="T100" fmla="*/ 570 w 657"/>
                <a:gd name="T101" fmla="*/ 167 h 658"/>
                <a:gd name="T102" fmla="*/ 513 w 657"/>
                <a:gd name="T103" fmla="*/ 105 h 658"/>
                <a:gd name="T104" fmla="*/ 442 w 657"/>
                <a:gd name="T105" fmla="*/ 61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29" y="658"/>
                  </a:moveTo>
                  <a:lnTo>
                    <a:pt x="329" y="658"/>
                  </a:lnTo>
                  <a:lnTo>
                    <a:pt x="312" y="657"/>
                  </a:lnTo>
                  <a:lnTo>
                    <a:pt x="296" y="657"/>
                  </a:lnTo>
                  <a:lnTo>
                    <a:pt x="278" y="654"/>
                  </a:lnTo>
                  <a:lnTo>
                    <a:pt x="262" y="652"/>
                  </a:lnTo>
                  <a:lnTo>
                    <a:pt x="246" y="648"/>
                  </a:lnTo>
                  <a:lnTo>
                    <a:pt x="231" y="644"/>
                  </a:lnTo>
                  <a:lnTo>
                    <a:pt x="200" y="633"/>
                  </a:lnTo>
                  <a:lnTo>
                    <a:pt x="172" y="618"/>
                  </a:lnTo>
                  <a:lnTo>
                    <a:pt x="145" y="602"/>
                  </a:lnTo>
                  <a:lnTo>
                    <a:pt x="120" y="583"/>
                  </a:lnTo>
                  <a:lnTo>
                    <a:pt x="97" y="562"/>
                  </a:lnTo>
                  <a:lnTo>
                    <a:pt x="76" y="539"/>
                  </a:lnTo>
                  <a:lnTo>
                    <a:pt x="57" y="513"/>
                  </a:lnTo>
                  <a:lnTo>
                    <a:pt x="39" y="486"/>
                  </a:lnTo>
                  <a:lnTo>
                    <a:pt x="26" y="457"/>
                  </a:lnTo>
                  <a:lnTo>
                    <a:pt x="15" y="427"/>
                  </a:lnTo>
                  <a:lnTo>
                    <a:pt x="11" y="411"/>
                  </a:lnTo>
                  <a:lnTo>
                    <a:pt x="7" y="395"/>
                  </a:lnTo>
                  <a:lnTo>
                    <a:pt x="4" y="379"/>
                  </a:lnTo>
                  <a:lnTo>
                    <a:pt x="2" y="363"/>
                  </a:lnTo>
                  <a:lnTo>
                    <a:pt x="0" y="347"/>
                  </a:lnTo>
                  <a:lnTo>
                    <a:pt x="0" y="329"/>
                  </a:lnTo>
                  <a:lnTo>
                    <a:pt x="0" y="329"/>
                  </a:lnTo>
                  <a:lnTo>
                    <a:pt x="0" y="312"/>
                  </a:lnTo>
                  <a:lnTo>
                    <a:pt x="2" y="296"/>
                  </a:lnTo>
                  <a:lnTo>
                    <a:pt x="4" y="280"/>
                  </a:lnTo>
                  <a:lnTo>
                    <a:pt x="7" y="263"/>
                  </a:lnTo>
                  <a:lnTo>
                    <a:pt x="11" y="247"/>
                  </a:lnTo>
                  <a:lnTo>
                    <a:pt x="15" y="231"/>
                  </a:lnTo>
                  <a:lnTo>
                    <a:pt x="26" y="202"/>
                  </a:lnTo>
                  <a:lnTo>
                    <a:pt x="39" y="172"/>
                  </a:lnTo>
                  <a:lnTo>
                    <a:pt x="57" y="145"/>
                  </a:lnTo>
                  <a:lnTo>
                    <a:pt x="76" y="120"/>
                  </a:lnTo>
                  <a:lnTo>
                    <a:pt x="97" y="97"/>
                  </a:lnTo>
                  <a:lnTo>
                    <a:pt x="120" y="75"/>
                  </a:lnTo>
                  <a:lnTo>
                    <a:pt x="145" y="57"/>
                  </a:lnTo>
                  <a:lnTo>
                    <a:pt x="172" y="41"/>
                  </a:lnTo>
                  <a:lnTo>
                    <a:pt x="200" y="27"/>
                  </a:lnTo>
                  <a:lnTo>
                    <a:pt x="231" y="15"/>
                  </a:lnTo>
                  <a:lnTo>
                    <a:pt x="246" y="11"/>
                  </a:lnTo>
                  <a:lnTo>
                    <a:pt x="262" y="7"/>
                  </a:lnTo>
                  <a:lnTo>
                    <a:pt x="278" y="4"/>
                  </a:lnTo>
                  <a:lnTo>
                    <a:pt x="296" y="3"/>
                  </a:lnTo>
                  <a:lnTo>
                    <a:pt x="312" y="2"/>
                  </a:lnTo>
                  <a:lnTo>
                    <a:pt x="329" y="0"/>
                  </a:lnTo>
                  <a:lnTo>
                    <a:pt x="329" y="0"/>
                  </a:lnTo>
                  <a:lnTo>
                    <a:pt x="345" y="2"/>
                  </a:lnTo>
                  <a:lnTo>
                    <a:pt x="363" y="3"/>
                  </a:lnTo>
                  <a:lnTo>
                    <a:pt x="379" y="4"/>
                  </a:lnTo>
                  <a:lnTo>
                    <a:pt x="395" y="7"/>
                  </a:lnTo>
                  <a:lnTo>
                    <a:pt x="411" y="11"/>
                  </a:lnTo>
                  <a:lnTo>
                    <a:pt x="426" y="15"/>
                  </a:lnTo>
                  <a:lnTo>
                    <a:pt x="457" y="27"/>
                  </a:lnTo>
                  <a:lnTo>
                    <a:pt x="485" y="41"/>
                  </a:lnTo>
                  <a:lnTo>
                    <a:pt x="512" y="57"/>
                  </a:lnTo>
                  <a:lnTo>
                    <a:pt x="538" y="75"/>
                  </a:lnTo>
                  <a:lnTo>
                    <a:pt x="562" y="97"/>
                  </a:lnTo>
                  <a:lnTo>
                    <a:pt x="582" y="120"/>
                  </a:lnTo>
                  <a:lnTo>
                    <a:pt x="601" y="145"/>
                  </a:lnTo>
                  <a:lnTo>
                    <a:pt x="618" y="172"/>
                  </a:lnTo>
                  <a:lnTo>
                    <a:pt x="631" y="202"/>
                  </a:lnTo>
                  <a:lnTo>
                    <a:pt x="642" y="231"/>
                  </a:lnTo>
                  <a:lnTo>
                    <a:pt x="648" y="247"/>
                  </a:lnTo>
                  <a:lnTo>
                    <a:pt x="650" y="263"/>
                  </a:lnTo>
                  <a:lnTo>
                    <a:pt x="654" y="280"/>
                  </a:lnTo>
                  <a:lnTo>
                    <a:pt x="656" y="296"/>
                  </a:lnTo>
                  <a:lnTo>
                    <a:pt x="657" y="312"/>
                  </a:lnTo>
                  <a:lnTo>
                    <a:pt x="657" y="329"/>
                  </a:lnTo>
                  <a:lnTo>
                    <a:pt x="657" y="329"/>
                  </a:lnTo>
                  <a:lnTo>
                    <a:pt x="657" y="347"/>
                  </a:lnTo>
                  <a:lnTo>
                    <a:pt x="656" y="363"/>
                  </a:lnTo>
                  <a:lnTo>
                    <a:pt x="654" y="379"/>
                  </a:lnTo>
                  <a:lnTo>
                    <a:pt x="650" y="395"/>
                  </a:lnTo>
                  <a:lnTo>
                    <a:pt x="648" y="411"/>
                  </a:lnTo>
                  <a:lnTo>
                    <a:pt x="642" y="427"/>
                  </a:lnTo>
                  <a:lnTo>
                    <a:pt x="631" y="457"/>
                  </a:lnTo>
                  <a:lnTo>
                    <a:pt x="618" y="486"/>
                  </a:lnTo>
                  <a:lnTo>
                    <a:pt x="601" y="513"/>
                  </a:lnTo>
                  <a:lnTo>
                    <a:pt x="582" y="539"/>
                  </a:lnTo>
                  <a:lnTo>
                    <a:pt x="562" y="562"/>
                  </a:lnTo>
                  <a:lnTo>
                    <a:pt x="538" y="583"/>
                  </a:lnTo>
                  <a:lnTo>
                    <a:pt x="512" y="602"/>
                  </a:lnTo>
                  <a:lnTo>
                    <a:pt x="485" y="618"/>
                  </a:lnTo>
                  <a:lnTo>
                    <a:pt x="457" y="633"/>
                  </a:lnTo>
                  <a:lnTo>
                    <a:pt x="426" y="644"/>
                  </a:lnTo>
                  <a:lnTo>
                    <a:pt x="411" y="648"/>
                  </a:lnTo>
                  <a:lnTo>
                    <a:pt x="395" y="652"/>
                  </a:lnTo>
                  <a:lnTo>
                    <a:pt x="379" y="654"/>
                  </a:lnTo>
                  <a:lnTo>
                    <a:pt x="363" y="657"/>
                  </a:lnTo>
                  <a:lnTo>
                    <a:pt x="345" y="657"/>
                  </a:lnTo>
                  <a:lnTo>
                    <a:pt x="329" y="658"/>
                  </a:lnTo>
                  <a:lnTo>
                    <a:pt x="329" y="658"/>
                  </a:lnTo>
                  <a:close/>
                  <a:moveTo>
                    <a:pt x="329" y="38"/>
                  </a:moveTo>
                  <a:lnTo>
                    <a:pt x="329" y="38"/>
                  </a:lnTo>
                  <a:lnTo>
                    <a:pt x="299" y="39"/>
                  </a:lnTo>
                  <a:lnTo>
                    <a:pt x="270" y="45"/>
                  </a:lnTo>
                  <a:lnTo>
                    <a:pt x="242" y="51"/>
                  </a:lnTo>
                  <a:lnTo>
                    <a:pt x="215" y="61"/>
                  </a:lnTo>
                  <a:lnTo>
                    <a:pt x="190" y="73"/>
                  </a:lnTo>
                  <a:lnTo>
                    <a:pt x="166" y="88"/>
                  </a:lnTo>
                  <a:lnTo>
                    <a:pt x="144" y="105"/>
                  </a:lnTo>
                  <a:lnTo>
                    <a:pt x="123" y="124"/>
                  </a:lnTo>
                  <a:lnTo>
                    <a:pt x="104" y="144"/>
                  </a:lnTo>
                  <a:lnTo>
                    <a:pt x="88" y="167"/>
                  </a:lnTo>
                  <a:lnTo>
                    <a:pt x="73" y="191"/>
                  </a:lnTo>
                  <a:lnTo>
                    <a:pt x="61" y="216"/>
                  </a:lnTo>
                  <a:lnTo>
                    <a:pt x="51" y="243"/>
                  </a:lnTo>
                  <a:lnTo>
                    <a:pt x="43" y="270"/>
                  </a:lnTo>
                  <a:lnTo>
                    <a:pt x="39" y="300"/>
                  </a:lnTo>
                  <a:lnTo>
                    <a:pt x="38" y="329"/>
                  </a:lnTo>
                  <a:lnTo>
                    <a:pt x="38" y="329"/>
                  </a:lnTo>
                  <a:lnTo>
                    <a:pt x="39" y="359"/>
                  </a:lnTo>
                  <a:lnTo>
                    <a:pt x="43" y="388"/>
                  </a:lnTo>
                  <a:lnTo>
                    <a:pt x="51" y="415"/>
                  </a:lnTo>
                  <a:lnTo>
                    <a:pt x="61" y="442"/>
                  </a:lnTo>
                  <a:lnTo>
                    <a:pt x="73" y="468"/>
                  </a:lnTo>
                  <a:lnTo>
                    <a:pt x="88" y="492"/>
                  </a:lnTo>
                  <a:lnTo>
                    <a:pt x="104" y="515"/>
                  </a:lnTo>
                  <a:lnTo>
                    <a:pt x="123" y="535"/>
                  </a:lnTo>
                  <a:lnTo>
                    <a:pt x="144" y="554"/>
                  </a:lnTo>
                  <a:lnTo>
                    <a:pt x="166" y="571"/>
                  </a:lnTo>
                  <a:lnTo>
                    <a:pt x="190" y="586"/>
                  </a:lnTo>
                  <a:lnTo>
                    <a:pt x="215" y="598"/>
                  </a:lnTo>
                  <a:lnTo>
                    <a:pt x="242" y="607"/>
                  </a:lnTo>
                  <a:lnTo>
                    <a:pt x="270" y="614"/>
                  </a:lnTo>
                  <a:lnTo>
                    <a:pt x="299" y="619"/>
                  </a:lnTo>
                  <a:lnTo>
                    <a:pt x="329" y="621"/>
                  </a:lnTo>
                  <a:lnTo>
                    <a:pt x="329" y="621"/>
                  </a:lnTo>
                  <a:lnTo>
                    <a:pt x="359" y="619"/>
                  </a:lnTo>
                  <a:lnTo>
                    <a:pt x="387" y="614"/>
                  </a:lnTo>
                  <a:lnTo>
                    <a:pt x="415" y="607"/>
                  </a:lnTo>
                  <a:lnTo>
                    <a:pt x="442" y="598"/>
                  </a:lnTo>
                  <a:lnTo>
                    <a:pt x="468" y="586"/>
                  </a:lnTo>
                  <a:lnTo>
                    <a:pt x="492" y="571"/>
                  </a:lnTo>
                  <a:lnTo>
                    <a:pt x="513" y="554"/>
                  </a:lnTo>
                  <a:lnTo>
                    <a:pt x="535" y="535"/>
                  </a:lnTo>
                  <a:lnTo>
                    <a:pt x="554" y="515"/>
                  </a:lnTo>
                  <a:lnTo>
                    <a:pt x="570" y="492"/>
                  </a:lnTo>
                  <a:lnTo>
                    <a:pt x="584" y="468"/>
                  </a:lnTo>
                  <a:lnTo>
                    <a:pt x="597" y="442"/>
                  </a:lnTo>
                  <a:lnTo>
                    <a:pt x="607" y="415"/>
                  </a:lnTo>
                  <a:lnTo>
                    <a:pt x="614" y="388"/>
                  </a:lnTo>
                  <a:lnTo>
                    <a:pt x="618" y="359"/>
                  </a:lnTo>
                  <a:lnTo>
                    <a:pt x="619" y="329"/>
                  </a:lnTo>
                  <a:lnTo>
                    <a:pt x="619" y="329"/>
                  </a:lnTo>
                  <a:lnTo>
                    <a:pt x="618" y="300"/>
                  </a:lnTo>
                  <a:lnTo>
                    <a:pt x="614" y="270"/>
                  </a:lnTo>
                  <a:lnTo>
                    <a:pt x="607" y="243"/>
                  </a:lnTo>
                  <a:lnTo>
                    <a:pt x="597" y="216"/>
                  </a:lnTo>
                  <a:lnTo>
                    <a:pt x="584" y="191"/>
                  </a:lnTo>
                  <a:lnTo>
                    <a:pt x="570" y="167"/>
                  </a:lnTo>
                  <a:lnTo>
                    <a:pt x="554" y="144"/>
                  </a:lnTo>
                  <a:lnTo>
                    <a:pt x="535" y="124"/>
                  </a:lnTo>
                  <a:lnTo>
                    <a:pt x="513" y="105"/>
                  </a:lnTo>
                  <a:lnTo>
                    <a:pt x="492" y="88"/>
                  </a:lnTo>
                  <a:lnTo>
                    <a:pt x="468" y="73"/>
                  </a:lnTo>
                  <a:lnTo>
                    <a:pt x="442" y="61"/>
                  </a:lnTo>
                  <a:lnTo>
                    <a:pt x="415" y="51"/>
                  </a:lnTo>
                  <a:lnTo>
                    <a:pt x="387" y="45"/>
                  </a:lnTo>
                  <a:lnTo>
                    <a:pt x="359" y="39"/>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86" name="Freeform 254">
              <a:extLst>
                <a:ext uri="{FF2B5EF4-FFF2-40B4-BE49-F238E27FC236}">
                  <a16:creationId xmlns:a16="http://schemas.microsoft.com/office/drawing/2014/main" id="{7F5DC4E5-9259-8B9E-C8FF-E816C4CD561E}"/>
                </a:ext>
              </a:extLst>
            </p:cNvPr>
            <p:cNvSpPr>
              <a:spLocks/>
            </p:cNvSpPr>
            <p:nvPr/>
          </p:nvSpPr>
          <p:spPr bwMode="auto">
            <a:xfrm>
              <a:off x="11303001" y="4319588"/>
              <a:ext cx="174625" cy="204788"/>
            </a:xfrm>
            <a:custGeom>
              <a:avLst/>
              <a:gdLst>
                <a:gd name="T0" fmla="*/ 217 w 221"/>
                <a:gd name="T1" fmla="*/ 0 h 258"/>
                <a:gd name="T2" fmla="*/ 4 w 221"/>
                <a:gd name="T3" fmla="*/ 0 h 258"/>
                <a:gd name="T4" fmla="*/ 4 w 221"/>
                <a:gd name="T5" fmla="*/ 0 h 258"/>
                <a:gd name="T6" fmla="*/ 2 w 221"/>
                <a:gd name="T7" fmla="*/ 2 h 258"/>
                <a:gd name="T8" fmla="*/ 0 w 221"/>
                <a:gd name="T9" fmla="*/ 6 h 258"/>
                <a:gd name="T10" fmla="*/ 0 w 221"/>
                <a:gd name="T11" fmla="*/ 24 h 258"/>
                <a:gd name="T12" fmla="*/ 0 w 221"/>
                <a:gd name="T13" fmla="*/ 24 h 258"/>
                <a:gd name="T14" fmla="*/ 2 w 221"/>
                <a:gd name="T15" fmla="*/ 27 h 258"/>
                <a:gd name="T16" fmla="*/ 4 w 221"/>
                <a:gd name="T17" fmla="*/ 28 h 258"/>
                <a:gd name="T18" fmla="*/ 194 w 221"/>
                <a:gd name="T19" fmla="*/ 28 h 258"/>
                <a:gd name="T20" fmla="*/ 194 w 221"/>
                <a:gd name="T21" fmla="*/ 254 h 258"/>
                <a:gd name="T22" fmla="*/ 194 w 221"/>
                <a:gd name="T23" fmla="*/ 254 h 258"/>
                <a:gd name="T24" fmla="*/ 194 w 221"/>
                <a:gd name="T25" fmla="*/ 257 h 258"/>
                <a:gd name="T26" fmla="*/ 198 w 221"/>
                <a:gd name="T27" fmla="*/ 258 h 258"/>
                <a:gd name="T28" fmla="*/ 217 w 221"/>
                <a:gd name="T29" fmla="*/ 258 h 258"/>
                <a:gd name="T30" fmla="*/ 217 w 221"/>
                <a:gd name="T31" fmla="*/ 258 h 258"/>
                <a:gd name="T32" fmla="*/ 219 w 221"/>
                <a:gd name="T33" fmla="*/ 257 h 258"/>
                <a:gd name="T34" fmla="*/ 221 w 221"/>
                <a:gd name="T35" fmla="*/ 254 h 258"/>
                <a:gd name="T36" fmla="*/ 221 w 221"/>
                <a:gd name="T37" fmla="*/ 6 h 258"/>
                <a:gd name="T38" fmla="*/ 221 w 221"/>
                <a:gd name="T39" fmla="*/ 6 h 258"/>
                <a:gd name="T40" fmla="*/ 219 w 221"/>
                <a:gd name="T41" fmla="*/ 2 h 258"/>
                <a:gd name="T42" fmla="*/ 217 w 221"/>
                <a:gd name="T43" fmla="*/ 0 h 258"/>
                <a:gd name="T44" fmla="*/ 217 w 221"/>
                <a:gd name="T45"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1" h="258">
                  <a:moveTo>
                    <a:pt x="217" y="0"/>
                  </a:moveTo>
                  <a:lnTo>
                    <a:pt x="4" y="0"/>
                  </a:lnTo>
                  <a:lnTo>
                    <a:pt x="4" y="0"/>
                  </a:lnTo>
                  <a:lnTo>
                    <a:pt x="2" y="2"/>
                  </a:lnTo>
                  <a:lnTo>
                    <a:pt x="0" y="6"/>
                  </a:lnTo>
                  <a:lnTo>
                    <a:pt x="0" y="24"/>
                  </a:lnTo>
                  <a:lnTo>
                    <a:pt x="0" y="24"/>
                  </a:lnTo>
                  <a:lnTo>
                    <a:pt x="2" y="27"/>
                  </a:lnTo>
                  <a:lnTo>
                    <a:pt x="4" y="28"/>
                  </a:lnTo>
                  <a:lnTo>
                    <a:pt x="194" y="28"/>
                  </a:lnTo>
                  <a:lnTo>
                    <a:pt x="194" y="254"/>
                  </a:lnTo>
                  <a:lnTo>
                    <a:pt x="194" y="254"/>
                  </a:lnTo>
                  <a:lnTo>
                    <a:pt x="194" y="257"/>
                  </a:lnTo>
                  <a:lnTo>
                    <a:pt x="198" y="258"/>
                  </a:lnTo>
                  <a:lnTo>
                    <a:pt x="217" y="258"/>
                  </a:lnTo>
                  <a:lnTo>
                    <a:pt x="217" y="258"/>
                  </a:lnTo>
                  <a:lnTo>
                    <a:pt x="219" y="257"/>
                  </a:lnTo>
                  <a:lnTo>
                    <a:pt x="221" y="254"/>
                  </a:lnTo>
                  <a:lnTo>
                    <a:pt x="221" y="6"/>
                  </a:lnTo>
                  <a:lnTo>
                    <a:pt x="221" y="6"/>
                  </a:lnTo>
                  <a:lnTo>
                    <a:pt x="219" y="2"/>
                  </a:lnTo>
                  <a:lnTo>
                    <a:pt x="217" y="0"/>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87" name="Freeform 255">
              <a:extLst>
                <a:ext uri="{FF2B5EF4-FFF2-40B4-BE49-F238E27FC236}">
                  <a16:creationId xmlns:a16="http://schemas.microsoft.com/office/drawing/2014/main" id="{F50A00E4-26D9-329B-538F-6E82EBF02D6C}"/>
                </a:ext>
              </a:extLst>
            </p:cNvPr>
            <p:cNvSpPr>
              <a:spLocks noEditPoints="1"/>
            </p:cNvSpPr>
            <p:nvPr/>
          </p:nvSpPr>
          <p:spPr bwMode="auto">
            <a:xfrm>
              <a:off x="11272838" y="4357688"/>
              <a:ext cx="168275" cy="198438"/>
            </a:xfrm>
            <a:custGeom>
              <a:avLst/>
              <a:gdLst>
                <a:gd name="T0" fmla="*/ 6 w 213"/>
                <a:gd name="T1" fmla="*/ 0 h 248"/>
                <a:gd name="T2" fmla="*/ 2 w 213"/>
                <a:gd name="T3" fmla="*/ 1 h 248"/>
                <a:gd name="T4" fmla="*/ 0 w 213"/>
                <a:gd name="T5" fmla="*/ 243 h 248"/>
                <a:gd name="T6" fmla="*/ 2 w 213"/>
                <a:gd name="T7" fmla="*/ 247 h 248"/>
                <a:gd name="T8" fmla="*/ 207 w 213"/>
                <a:gd name="T9" fmla="*/ 248 h 248"/>
                <a:gd name="T10" fmla="*/ 211 w 213"/>
                <a:gd name="T11" fmla="*/ 247 h 248"/>
                <a:gd name="T12" fmla="*/ 213 w 213"/>
                <a:gd name="T13" fmla="*/ 4 h 248"/>
                <a:gd name="T14" fmla="*/ 211 w 213"/>
                <a:gd name="T15" fmla="*/ 1 h 248"/>
                <a:gd name="T16" fmla="*/ 207 w 213"/>
                <a:gd name="T17" fmla="*/ 0 h 248"/>
                <a:gd name="T18" fmla="*/ 47 w 213"/>
                <a:gd name="T19" fmla="*/ 177 h 248"/>
                <a:gd name="T20" fmla="*/ 43 w 213"/>
                <a:gd name="T21" fmla="*/ 177 h 248"/>
                <a:gd name="T22" fmla="*/ 39 w 213"/>
                <a:gd name="T23" fmla="*/ 173 h 248"/>
                <a:gd name="T24" fmla="*/ 39 w 213"/>
                <a:gd name="T25" fmla="*/ 169 h 248"/>
                <a:gd name="T26" fmla="*/ 41 w 213"/>
                <a:gd name="T27" fmla="*/ 163 h 248"/>
                <a:gd name="T28" fmla="*/ 47 w 213"/>
                <a:gd name="T29" fmla="*/ 161 h 248"/>
                <a:gd name="T30" fmla="*/ 88 w 213"/>
                <a:gd name="T31" fmla="*/ 161 h 248"/>
                <a:gd name="T32" fmla="*/ 94 w 213"/>
                <a:gd name="T33" fmla="*/ 163 h 248"/>
                <a:gd name="T34" fmla="*/ 96 w 213"/>
                <a:gd name="T35" fmla="*/ 169 h 248"/>
                <a:gd name="T36" fmla="*/ 96 w 213"/>
                <a:gd name="T37" fmla="*/ 173 h 248"/>
                <a:gd name="T38" fmla="*/ 92 w 213"/>
                <a:gd name="T39" fmla="*/ 177 h 248"/>
                <a:gd name="T40" fmla="*/ 88 w 213"/>
                <a:gd name="T41" fmla="*/ 177 h 248"/>
                <a:gd name="T42" fmla="*/ 47 w 213"/>
                <a:gd name="T43" fmla="*/ 131 h 248"/>
                <a:gd name="T44" fmla="*/ 43 w 213"/>
                <a:gd name="T45" fmla="*/ 131 h 248"/>
                <a:gd name="T46" fmla="*/ 39 w 213"/>
                <a:gd name="T47" fmla="*/ 127 h 248"/>
                <a:gd name="T48" fmla="*/ 39 w 213"/>
                <a:gd name="T49" fmla="*/ 123 h 248"/>
                <a:gd name="T50" fmla="*/ 41 w 213"/>
                <a:gd name="T51" fmla="*/ 118 h 248"/>
                <a:gd name="T52" fmla="*/ 47 w 213"/>
                <a:gd name="T53" fmla="*/ 115 h 248"/>
                <a:gd name="T54" fmla="*/ 162 w 213"/>
                <a:gd name="T55" fmla="*/ 115 h 248"/>
                <a:gd name="T56" fmla="*/ 167 w 213"/>
                <a:gd name="T57" fmla="*/ 118 h 248"/>
                <a:gd name="T58" fmla="*/ 170 w 213"/>
                <a:gd name="T59" fmla="*/ 123 h 248"/>
                <a:gd name="T60" fmla="*/ 170 w 213"/>
                <a:gd name="T61" fmla="*/ 127 h 248"/>
                <a:gd name="T62" fmla="*/ 164 w 213"/>
                <a:gd name="T63" fmla="*/ 131 h 248"/>
                <a:gd name="T64" fmla="*/ 162 w 213"/>
                <a:gd name="T65" fmla="*/ 131 h 248"/>
                <a:gd name="T66" fmla="*/ 47 w 213"/>
                <a:gd name="T67" fmla="*/ 86 h 248"/>
                <a:gd name="T68" fmla="*/ 43 w 213"/>
                <a:gd name="T69" fmla="*/ 86 h 248"/>
                <a:gd name="T70" fmla="*/ 39 w 213"/>
                <a:gd name="T71" fmla="*/ 80 h 248"/>
                <a:gd name="T72" fmla="*/ 39 w 213"/>
                <a:gd name="T73" fmla="*/ 77 h 248"/>
                <a:gd name="T74" fmla="*/ 41 w 213"/>
                <a:gd name="T75" fmla="*/ 72 h 248"/>
                <a:gd name="T76" fmla="*/ 47 w 213"/>
                <a:gd name="T77" fmla="*/ 69 h 248"/>
                <a:gd name="T78" fmla="*/ 162 w 213"/>
                <a:gd name="T79" fmla="*/ 69 h 248"/>
                <a:gd name="T80" fmla="*/ 167 w 213"/>
                <a:gd name="T81" fmla="*/ 72 h 248"/>
                <a:gd name="T82" fmla="*/ 170 w 213"/>
                <a:gd name="T83" fmla="*/ 77 h 248"/>
                <a:gd name="T84" fmla="*/ 170 w 213"/>
                <a:gd name="T85" fmla="*/ 80 h 248"/>
                <a:gd name="T86" fmla="*/ 164 w 213"/>
                <a:gd name="T87" fmla="*/ 86 h 248"/>
                <a:gd name="T88" fmla="*/ 162 w 213"/>
                <a:gd name="T89" fmla="*/ 8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248">
                  <a:moveTo>
                    <a:pt x="207" y="0"/>
                  </a:moveTo>
                  <a:lnTo>
                    <a:pt x="6" y="0"/>
                  </a:lnTo>
                  <a:lnTo>
                    <a:pt x="6" y="0"/>
                  </a:lnTo>
                  <a:lnTo>
                    <a:pt x="2" y="1"/>
                  </a:lnTo>
                  <a:lnTo>
                    <a:pt x="0" y="4"/>
                  </a:lnTo>
                  <a:lnTo>
                    <a:pt x="0" y="243"/>
                  </a:lnTo>
                  <a:lnTo>
                    <a:pt x="0" y="243"/>
                  </a:lnTo>
                  <a:lnTo>
                    <a:pt x="2" y="247"/>
                  </a:lnTo>
                  <a:lnTo>
                    <a:pt x="6" y="248"/>
                  </a:lnTo>
                  <a:lnTo>
                    <a:pt x="207" y="248"/>
                  </a:lnTo>
                  <a:lnTo>
                    <a:pt x="207" y="248"/>
                  </a:lnTo>
                  <a:lnTo>
                    <a:pt x="211" y="247"/>
                  </a:lnTo>
                  <a:lnTo>
                    <a:pt x="213" y="243"/>
                  </a:lnTo>
                  <a:lnTo>
                    <a:pt x="213" y="4"/>
                  </a:lnTo>
                  <a:lnTo>
                    <a:pt x="213" y="4"/>
                  </a:lnTo>
                  <a:lnTo>
                    <a:pt x="211" y="1"/>
                  </a:lnTo>
                  <a:lnTo>
                    <a:pt x="207" y="0"/>
                  </a:lnTo>
                  <a:lnTo>
                    <a:pt x="207" y="0"/>
                  </a:lnTo>
                  <a:close/>
                  <a:moveTo>
                    <a:pt x="88" y="177"/>
                  </a:moveTo>
                  <a:lnTo>
                    <a:pt x="47" y="177"/>
                  </a:lnTo>
                  <a:lnTo>
                    <a:pt x="47" y="177"/>
                  </a:lnTo>
                  <a:lnTo>
                    <a:pt x="43" y="177"/>
                  </a:lnTo>
                  <a:lnTo>
                    <a:pt x="41" y="176"/>
                  </a:lnTo>
                  <a:lnTo>
                    <a:pt x="39" y="173"/>
                  </a:lnTo>
                  <a:lnTo>
                    <a:pt x="39" y="169"/>
                  </a:lnTo>
                  <a:lnTo>
                    <a:pt x="39" y="169"/>
                  </a:lnTo>
                  <a:lnTo>
                    <a:pt x="39" y="166"/>
                  </a:lnTo>
                  <a:lnTo>
                    <a:pt x="41" y="163"/>
                  </a:lnTo>
                  <a:lnTo>
                    <a:pt x="43" y="162"/>
                  </a:lnTo>
                  <a:lnTo>
                    <a:pt x="47" y="161"/>
                  </a:lnTo>
                  <a:lnTo>
                    <a:pt x="88" y="161"/>
                  </a:lnTo>
                  <a:lnTo>
                    <a:pt x="88" y="161"/>
                  </a:lnTo>
                  <a:lnTo>
                    <a:pt x="92" y="162"/>
                  </a:lnTo>
                  <a:lnTo>
                    <a:pt x="94" y="163"/>
                  </a:lnTo>
                  <a:lnTo>
                    <a:pt x="96" y="166"/>
                  </a:lnTo>
                  <a:lnTo>
                    <a:pt x="96" y="169"/>
                  </a:lnTo>
                  <a:lnTo>
                    <a:pt x="96" y="169"/>
                  </a:lnTo>
                  <a:lnTo>
                    <a:pt x="96" y="173"/>
                  </a:lnTo>
                  <a:lnTo>
                    <a:pt x="94" y="176"/>
                  </a:lnTo>
                  <a:lnTo>
                    <a:pt x="92" y="177"/>
                  </a:lnTo>
                  <a:lnTo>
                    <a:pt x="88" y="177"/>
                  </a:lnTo>
                  <a:lnTo>
                    <a:pt x="88" y="177"/>
                  </a:lnTo>
                  <a:close/>
                  <a:moveTo>
                    <a:pt x="162" y="131"/>
                  </a:moveTo>
                  <a:lnTo>
                    <a:pt x="47" y="131"/>
                  </a:lnTo>
                  <a:lnTo>
                    <a:pt x="47" y="131"/>
                  </a:lnTo>
                  <a:lnTo>
                    <a:pt x="43" y="131"/>
                  </a:lnTo>
                  <a:lnTo>
                    <a:pt x="41" y="129"/>
                  </a:lnTo>
                  <a:lnTo>
                    <a:pt x="39" y="127"/>
                  </a:lnTo>
                  <a:lnTo>
                    <a:pt x="39" y="123"/>
                  </a:lnTo>
                  <a:lnTo>
                    <a:pt x="39" y="123"/>
                  </a:lnTo>
                  <a:lnTo>
                    <a:pt x="39" y="120"/>
                  </a:lnTo>
                  <a:lnTo>
                    <a:pt x="41" y="118"/>
                  </a:lnTo>
                  <a:lnTo>
                    <a:pt x="43" y="116"/>
                  </a:lnTo>
                  <a:lnTo>
                    <a:pt x="47" y="115"/>
                  </a:lnTo>
                  <a:lnTo>
                    <a:pt x="162" y="115"/>
                  </a:lnTo>
                  <a:lnTo>
                    <a:pt x="162" y="115"/>
                  </a:lnTo>
                  <a:lnTo>
                    <a:pt x="164" y="116"/>
                  </a:lnTo>
                  <a:lnTo>
                    <a:pt x="167" y="118"/>
                  </a:lnTo>
                  <a:lnTo>
                    <a:pt x="170" y="120"/>
                  </a:lnTo>
                  <a:lnTo>
                    <a:pt x="170" y="123"/>
                  </a:lnTo>
                  <a:lnTo>
                    <a:pt x="170" y="123"/>
                  </a:lnTo>
                  <a:lnTo>
                    <a:pt x="170" y="127"/>
                  </a:lnTo>
                  <a:lnTo>
                    <a:pt x="167" y="129"/>
                  </a:lnTo>
                  <a:lnTo>
                    <a:pt x="164" y="131"/>
                  </a:lnTo>
                  <a:lnTo>
                    <a:pt x="162" y="131"/>
                  </a:lnTo>
                  <a:lnTo>
                    <a:pt x="162" y="131"/>
                  </a:lnTo>
                  <a:close/>
                  <a:moveTo>
                    <a:pt x="162" y="86"/>
                  </a:moveTo>
                  <a:lnTo>
                    <a:pt x="47" y="86"/>
                  </a:lnTo>
                  <a:lnTo>
                    <a:pt x="47" y="86"/>
                  </a:lnTo>
                  <a:lnTo>
                    <a:pt x="43" y="86"/>
                  </a:lnTo>
                  <a:lnTo>
                    <a:pt x="41" y="83"/>
                  </a:lnTo>
                  <a:lnTo>
                    <a:pt x="39" y="80"/>
                  </a:lnTo>
                  <a:lnTo>
                    <a:pt x="39" y="77"/>
                  </a:lnTo>
                  <a:lnTo>
                    <a:pt x="39" y="77"/>
                  </a:lnTo>
                  <a:lnTo>
                    <a:pt x="39" y="75"/>
                  </a:lnTo>
                  <a:lnTo>
                    <a:pt x="41" y="72"/>
                  </a:lnTo>
                  <a:lnTo>
                    <a:pt x="43" y="69"/>
                  </a:lnTo>
                  <a:lnTo>
                    <a:pt x="47" y="69"/>
                  </a:lnTo>
                  <a:lnTo>
                    <a:pt x="162" y="69"/>
                  </a:lnTo>
                  <a:lnTo>
                    <a:pt x="162" y="69"/>
                  </a:lnTo>
                  <a:lnTo>
                    <a:pt x="164" y="69"/>
                  </a:lnTo>
                  <a:lnTo>
                    <a:pt x="167" y="72"/>
                  </a:lnTo>
                  <a:lnTo>
                    <a:pt x="170" y="75"/>
                  </a:lnTo>
                  <a:lnTo>
                    <a:pt x="170" y="77"/>
                  </a:lnTo>
                  <a:lnTo>
                    <a:pt x="170" y="77"/>
                  </a:lnTo>
                  <a:lnTo>
                    <a:pt x="170" y="80"/>
                  </a:lnTo>
                  <a:lnTo>
                    <a:pt x="167" y="83"/>
                  </a:lnTo>
                  <a:lnTo>
                    <a:pt x="164" y="86"/>
                  </a:lnTo>
                  <a:lnTo>
                    <a:pt x="162" y="86"/>
                  </a:lnTo>
                  <a:lnTo>
                    <a:pt x="162"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grpSp>
      <p:grpSp>
        <p:nvGrpSpPr>
          <p:cNvPr id="88" name="Group 87">
            <a:extLst>
              <a:ext uri="{FF2B5EF4-FFF2-40B4-BE49-F238E27FC236}">
                <a16:creationId xmlns:a16="http://schemas.microsoft.com/office/drawing/2014/main" id="{E4EF5E8A-991C-A8A0-8063-57E2607EDB03}"/>
              </a:ext>
            </a:extLst>
          </p:cNvPr>
          <p:cNvGrpSpPr>
            <a:grpSpLocks noChangeAspect="1"/>
          </p:cNvGrpSpPr>
          <p:nvPr/>
        </p:nvGrpSpPr>
        <p:grpSpPr>
          <a:xfrm>
            <a:off x="9583593" y="3673031"/>
            <a:ext cx="522288" cy="522288"/>
            <a:chOff x="4071938" y="1660525"/>
            <a:chExt cx="522288" cy="522288"/>
          </a:xfrm>
        </p:grpSpPr>
        <p:sp>
          <p:nvSpPr>
            <p:cNvPr id="89" name="Freeform 20">
              <a:extLst>
                <a:ext uri="{FF2B5EF4-FFF2-40B4-BE49-F238E27FC236}">
                  <a16:creationId xmlns:a16="http://schemas.microsoft.com/office/drawing/2014/main" id="{167F48D0-D4F1-A6B4-AC11-AD25957C8CD9}"/>
                </a:ext>
              </a:extLst>
            </p:cNvPr>
            <p:cNvSpPr>
              <a:spLocks noEditPoints="1"/>
            </p:cNvSpPr>
            <p:nvPr/>
          </p:nvSpPr>
          <p:spPr bwMode="auto">
            <a:xfrm>
              <a:off x="4071938" y="1660525"/>
              <a:ext cx="522288" cy="522288"/>
            </a:xfrm>
            <a:custGeom>
              <a:avLst/>
              <a:gdLst>
                <a:gd name="T0" fmla="*/ 313 w 658"/>
                <a:gd name="T1" fmla="*/ 657 h 658"/>
                <a:gd name="T2" fmla="*/ 263 w 658"/>
                <a:gd name="T3" fmla="*/ 651 h 658"/>
                <a:gd name="T4" fmla="*/ 201 w 658"/>
                <a:gd name="T5" fmla="*/ 631 h 658"/>
                <a:gd name="T6" fmla="*/ 120 w 658"/>
                <a:gd name="T7" fmla="*/ 583 h 658"/>
                <a:gd name="T8" fmla="*/ 56 w 658"/>
                <a:gd name="T9" fmla="*/ 513 h 658"/>
                <a:gd name="T10" fmla="*/ 14 w 658"/>
                <a:gd name="T11" fmla="*/ 426 h 658"/>
                <a:gd name="T12" fmla="*/ 4 w 658"/>
                <a:gd name="T13" fmla="*/ 379 h 658"/>
                <a:gd name="T14" fmla="*/ 0 w 658"/>
                <a:gd name="T15" fmla="*/ 329 h 658"/>
                <a:gd name="T16" fmla="*/ 2 w 658"/>
                <a:gd name="T17" fmla="*/ 295 h 658"/>
                <a:gd name="T18" fmla="*/ 10 w 658"/>
                <a:gd name="T19" fmla="*/ 247 h 658"/>
                <a:gd name="T20" fmla="*/ 40 w 658"/>
                <a:gd name="T21" fmla="*/ 172 h 658"/>
                <a:gd name="T22" fmla="*/ 96 w 658"/>
                <a:gd name="T23" fmla="*/ 96 h 658"/>
                <a:gd name="T24" fmla="*/ 173 w 658"/>
                <a:gd name="T25" fmla="*/ 40 h 658"/>
                <a:gd name="T26" fmla="*/ 247 w 658"/>
                <a:gd name="T27" fmla="*/ 10 h 658"/>
                <a:gd name="T28" fmla="*/ 295 w 658"/>
                <a:gd name="T29" fmla="*/ 1 h 658"/>
                <a:gd name="T30" fmla="*/ 329 w 658"/>
                <a:gd name="T31" fmla="*/ 0 h 658"/>
                <a:gd name="T32" fmla="*/ 378 w 658"/>
                <a:gd name="T33" fmla="*/ 4 h 658"/>
                <a:gd name="T34" fmla="*/ 427 w 658"/>
                <a:gd name="T35" fmla="*/ 15 h 658"/>
                <a:gd name="T36" fmla="*/ 513 w 658"/>
                <a:gd name="T37" fmla="*/ 56 h 658"/>
                <a:gd name="T38" fmla="*/ 583 w 658"/>
                <a:gd name="T39" fmla="*/ 119 h 658"/>
                <a:gd name="T40" fmla="*/ 632 w 658"/>
                <a:gd name="T41" fmla="*/ 201 h 658"/>
                <a:gd name="T42" fmla="*/ 651 w 658"/>
                <a:gd name="T43" fmla="*/ 263 h 658"/>
                <a:gd name="T44" fmla="*/ 658 w 658"/>
                <a:gd name="T45" fmla="*/ 311 h 658"/>
                <a:gd name="T46" fmla="*/ 658 w 658"/>
                <a:gd name="T47" fmla="*/ 345 h 658"/>
                <a:gd name="T48" fmla="*/ 651 w 658"/>
                <a:gd name="T49" fmla="*/ 395 h 658"/>
                <a:gd name="T50" fmla="*/ 632 w 658"/>
                <a:gd name="T51" fmla="*/ 456 h 658"/>
                <a:gd name="T52" fmla="*/ 583 w 658"/>
                <a:gd name="T53" fmla="*/ 537 h 658"/>
                <a:gd name="T54" fmla="*/ 513 w 658"/>
                <a:gd name="T55" fmla="*/ 601 h 658"/>
                <a:gd name="T56" fmla="*/ 427 w 658"/>
                <a:gd name="T57" fmla="*/ 643 h 658"/>
                <a:gd name="T58" fmla="*/ 378 w 658"/>
                <a:gd name="T59" fmla="*/ 654 h 658"/>
                <a:gd name="T60" fmla="*/ 329 w 658"/>
                <a:gd name="T61" fmla="*/ 658 h 658"/>
                <a:gd name="T62" fmla="*/ 329 w 658"/>
                <a:gd name="T63" fmla="*/ 37 h 658"/>
                <a:gd name="T64" fmla="*/ 243 w 658"/>
                <a:gd name="T65" fmla="*/ 51 h 658"/>
                <a:gd name="T66" fmla="*/ 166 w 658"/>
                <a:gd name="T67" fmla="*/ 87 h 658"/>
                <a:gd name="T68" fmla="*/ 104 w 658"/>
                <a:gd name="T69" fmla="*/ 143 h 658"/>
                <a:gd name="T70" fmla="*/ 61 w 658"/>
                <a:gd name="T71" fmla="*/ 215 h 658"/>
                <a:gd name="T72" fmla="*/ 40 w 658"/>
                <a:gd name="T73" fmla="*/ 299 h 658"/>
                <a:gd name="T74" fmla="*/ 40 w 658"/>
                <a:gd name="T75" fmla="*/ 358 h 658"/>
                <a:gd name="T76" fmla="*/ 61 w 658"/>
                <a:gd name="T77" fmla="*/ 442 h 658"/>
                <a:gd name="T78" fmla="*/ 104 w 658"/>
                <a:gd name="T79" fmla="*/ 514 h 658"/>
                <a:gd name="T80" fmla="*/ 166 w 658"/>
                <a:gd name="T81" fmla="*/ 569 h 658"/>
                <a:gd name="T82" fmla="*/ 243 w 658"/>
                <a:gd name="T83" fmla="*/ 607 h 658"/>
                <a:gd name="T84" fmla="*/ 329 w 658"/>
                <a:gd name="T85" fmla="*/ 620 h 658"/>
                <a:gd name="T86" fmla="*/ 388 w 658"/>
                <a:gd name="T87" fmla="*/ 614 h 658"/>
                <a:gd name="T88" fmla="*/ 467 w 658"/>
                <a:gd name="T89" fmla="*/ 584 h 658"/>
                <a:gd name="T90" fmla="*/ 534 w 658"/>
                <a:gd name="T91" fmla="*/ 534 h 658"/>
                <a:gd name="T92" fmla="*/ 585 w 658"/>
                <a:gd name="T93" fmla="*/ 467 h 658"/>
                <a:gd name="T94" fmla="*/ 615 w 658"/>
                <a:gd name="T95" fmla="*/ 387 h 658"/>
                <a:gd name="T96" fmla="*/ 620 w 658"/>
                <a:gd name="T97" fmla="*/ 329 h 658"/>
                <a:gd name="T98" fmla="*/ 607 w 658"/>
                <a:gd name="T99" fmla="*/ 242 h 658"/>
                <a:gd name="T100" fmla="*/ 570 w 658"/>
                <a:gd name="T101" fmla="*/ 166 h 658"/>
                <a:gd name="T102" fmla="*/ 514 w 658"/>
                <a:gd name="T103" fmla="*/ 105 h 658"/>
                <a:gd name="T104" fmla="*/ 443 w 658"/>
                <a:gd name="T105" fmla="*/ 60 h 658"/>
                <a:gd name="T106" fmla="*/ 358 w 658"/>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8">
                  <a:moveTo>
                    <a:pt x="329" y="658"/>
                  </a:moveTo>
                  <a:lnTo>
                    <a:pt x="329" y="658"/>
                  </a:lnTo>
                  <a:lnTo>
                    <a:pt x="313" y="657"/>
                  </a:lnTo>
                  <a:lnTo>
                    <a:pt x="295" y="655"/>
                  </a:lnTo>
                  <a:lnTo>
                    <a:pt x="279" y="654"/>
                  </a:lnTo>
                  <a:lnTo>
                    <a:pt x="263" y="651"/>
                  </a:lnTo>
                  <a:lnTo>
                    <a:pt x="247" y="647"/>
                  </a:lnTo>
                  <a:lnTo>
                    <a:pt x="232" y="643"/>
                  </a:lnTo>
                  <a:lnTo>
                    <a:pt x="201" y="631"/>
                  </a:lnTo>
                  <a:lnTo>
                    <a:pt x="173" y="618"/>
                  </a:lnTo>
                  <a:lnTo>
                    <a:pt x="145" y="601"/>
                  </a:lnTo>
                  <a:lnTo>
                    <a:pt x="120" y="583"/>
                  </a:lnTo>
                  <a:lnTo>
                    <a:pt x="96" y="561"/>
                  </a:lnTo>
                  <a:lnTo>
                    <a:pt x="75" y="537"/>
                  </a:lnTo>
                  <a:lnTo>
                    <a:pt x="56" y="513"/>
                  </a:lnTo>
                  <a:lnTo>
                    <a:pt x="40" y="485"/>
                  </a:lnTo>
                  <a:lnTo>
                    <a:pt x="26" y="456"/>
                  </a:lnTo>
                  <a:lnTo>
                    <a:pt x="14" y="426"/>
                  </a:lnTo>
                  <a:lnTo>
                    <a:pt x="10" y="411"/>
                  </a:lnTo>
                  <a:lnTo>
                    <a:pt x="6" y="395"/>
                  </a:lnTo>
                  <a:lnTo>
                    <a:pt x="4" y="379"/>
                  </a:lnTo>
                  <a:lnTo>
                    <a:pt x="2" y="362"/>
                  </a:lnTo>
                  <a:lnTo>
                    <a:pt x="1" y="345"/>
                  </a:lnTo>
                  <a:lnTo>
                    <a:pt x="0" y="329"/>
                  </a:lnTo>
                  <a:lnTo>
                    <a:pt x="0" y="329"/>
                  </a:lnTo>
                  <a:lnTo>
                    <a:pt x="1" y="311"/>
                  </a:lnTo>
                  <a:lnTo>
                    <a:pt x="2" y="295"/>
                  </a:lnTo>
                  <a:lnTo>
                    <a:pt x="4" y="279"/>
                  </a:lnTo>
                  <a:lnTo>
                    <a:pt x="6" y="263"/>
                  </a:lnTo>
                  <a:lnTo>
                    <a:pt x="10" y="247"/>
                  </a:lnTo>
                  <a:lnTo>
                    <a:pt x="14" y="231"/>
                  </a:lnTo>
                  <a:lnTo>
                    <a:pt x="26" y="201"/>
                  </a:lnTo>
                  <a:lnTo>
                    <a:pt x="40" y="172"/>
                  </a:lnTo>
                  <a:lnTo>
                    <a:pt x="56" y="145"/>
                  </a:lnTo>
                  <a:lnTo>
                    <a:pt x="75" y="119"/>
                  </a:lnTo>
                  <a:lnTo>
                    <a:pt x="96" y="96"/>
                  </a:lnTo>
                  <a:lnTo>
                    <a:pt x="120" y="75"/>
                  </a:lnTo>
                  <a:lnTo>
                    <a:pt x="145" y="56"/>
                  </a:lnTo>
                  <a:lnTo>
                    <a:pt x="173" y="40"/>
                  </a:lnTo>
                  <a:lnTo>
                    <a:pt x="201" y="25"/>
                  </a:lnTo>
                  <a:lnTo>
                    <a:pt x="232" y="15"/>
                  </a:lnTo>
                  <a:lnTo>
                    <a:pt x="247" y="10"/>
                  </a:lnTo>
                  <a:lnTo>
                    <a:pt x="263" y="6"/>
                  </a:lnTo>
                  <a:lnTo>
                    <a:pt x="279" y="4"/>
                  </a:lnTo>
                  <a:lnTo>
                    <a:pt x="295" y="1"/>
                  </a:lnTo>
                  <a:lnTo>
                    <a:pt x="313" y="0"/>
                  </a:lnTo>
                  <a:lnTo>
                    <a:pt x="329" y="0"/>
                  </a:lnTo>
                  <a:lnTo>
                    <a:pt x="329" y="0"/>
                  </a:lnTo>
                  <a:lnTo>
                    <a:pt x="346" y="0"/>
                  </a:lnTo>
                  <a:lnTo>
                    <a:pt x="362" y="1"/>
                  </a:lnTo>
                  <a:lnTo>
                    <a:pt x="378" y="4"/>
                  </a:lnTo>
                  <a:lnTo>
                    <a:pt x="396" y="6"/>
                  </a:lnTo>
                  <a:lnTo>
                    <a:pt x="411" y="10"/>
                  </a:lnTo>
                  <a:lnTo>
                    <a:pt x="427" y="15"/>
                  </a:lnTo>
                  <a:lnTo>
                    <a:pt x="456" y="25"/>
                  </a:lnTo>
                  <a:lnTo>
                    <a:pt x="486" y="40"/>
                  </a:lnTo>
                  <a:lnTo>
                    <a:pt x="513" y="56"/>
                  </a:lnTo>
                  <a:lnTo>
                    <a:pt x="538" y="75"/>
                  </a:lnTo>
                  <a:lnTo>
                    <a:pt x="561" y="96"/>
                  </a:lnTo>
                  <a:lnTo>
                    <a:pt x="583" y="119"/>
                  </a:lnTo>
                  <a:lnTo>
                    <a:pt x="601" y="145"/>
                  </a:lnTo>
                  <a:lnTo>
                    <a:pt x="617" y="172"/>
                  </a:lnTo>
                  <a:lnTo>
                    <a:pt x="632" y="201"/>
                  </a:lnTo>
                  <a:lnTo>
                    <a:pt x="643" y="231"/>
                  </a:lnTo>
                  <a:lnTo>
                    <a:pt x="647" y="247"/>
                  </a:lnTo>
                  <a:lnTo>
                    <a:pt x="651" y="263"/>
                  </a:lnTo>
                  <a:lnTo>
                    <a:pt x="654" y="279"/>
                  </a:lnTo>
                  <a:lnTo>
                    <a:pt x="656" y="295"/>
                  </a:lnTo>
                  <a:lnTo>
                    <a:pt x="658" y="311"/>
                  </a:lnTo>
                  <a:lnTo>
                    <a:pt x="658" y="329"/>
                  </a:lnTo>
                  <a:lnTo>
                    <a:pt x="658" y="329"/>
                  </a:lnTo>
                  <a:lnTo>
                    <a:pt x="658" y="345"/>
                  </a:lnTo>
                  <a:lnTo>
                    <a:pt x="656" y="362"/>
                  </a:lnTo>
                  <a:lnTo>
                    <a:pt x="654" y="379"/>
                  </a:lnTo>
                  <a:lnTo>
                    <a:pt x="651" y="395"/>
                  </a:lnTo>
                  <a:lnTo>
                    <a:pt x="647" y="411"/>
                  </a:lnTo>
                  <a:lnTo>
                    <a:pt x="643" y="426"/>
                  </a:lnTo>
                  <a:lnTo>
                    <a:pt x="632" y="456"/>
                  </a:lnTo>
                  <a:lnTo>
                    <a:pt x="617" y="485"/>
                  </a:lnTo>
                  <a:lnTo>
                    <a:pt x="601" y="513"/>
                  </a:lnTo>
                  <a:lnTo>
                    <a:pt x="583" y="537"/>
                  </a:lnTo>
                  <a:lnTo>
                    <a:pt x="561" y="561"/>
                  </a:lnTo>
                  <a:lnTo>
                    <a:pt x="538" y="583"/>
                  </a:lnTo>
                  <a:lnTo>
                    <a:pt x="513" y="601"/>
                  </a:lnTo>
                  <a:lnTo>
                    <a:pt x="486" y="618"/>
                  </a:lnTo>
                  <a:lnTo>
                    <a:pt x="456" y="631"/>
                  </a:lnTo>
                  <a:lnTo>
                    <a:pt x="427" y="643"/>
                  </a:lnTo>
                  <a:lnTo>
                    <a:pt x="411" y="647"/>
                  </a:lnTo>
                  <a:lnTo>
                    <a:pt x="396" y="651"/>
                  </a:lnTo>
                  <a:lnTo>
                    <a:pt x="378" y="654"/>
                  </a:lnTo>
                  <a:lnTo>
                    <a:pt x="362" y="655"/>
                  </a:lnTo>
                  <a:lnTo>
                    <a:pt x="346" y="657"/>
                  </a:lnTo>
                  <a:lnTo>
                    <a:pt x="329" y="658"/>
                  </a:lnTo>
                  <a:lnTo>
                    <a:pt x="329" y="658"/>
                  </a:lnTo>
                  <a:close/>
                  <a:moveTo>
                    <a:pt x="329" y="37"/>
                  </a:moveTo>
                  <a:lnTo>
                    <a:pt x="329" y="37"/>
                  </a:lnTo>
                  <a:lnTo>
                    <a:pt x="299" y="39"/>
                  </a:lnTo>
                  <a:lnTo>
                    <a:pt x="271" y="43"/>
                  </a:lnTo>
                  <a:lnTo>
                    <a:pt x="243" y="51"/>
                  </a:lnTo>
                  <a:lnTo>
                    <a:pt x="216" y="60"/>
                  </a:lnTo>
                  <a:lnTo>
                    <a:pt x="190" y="72"/>
                  </a:lnTo>
                  <a:lnTo>
                    <a:pt x="166" y="87"/>
                  </a:lnTo>
                  <a:lnTo>
                    <a:pt x="143" y="105"/>
                  </a:lnTo>
                  <a:lnTo>
                    <a:pt x="123" y="123"/>
                  </a:lnTo>
                  <a:lnTo>
                    <a:pt x="104" y="143"/>
                  </a:lnTo>
                  <a:lnTo>
                    <a:pt x="88" y="166"/>
                  </a:lnTo>
                  <a:lnTo>
                    <a:pt x="73" y="190"/>
                  </a:lnTo>
                  <a:lnTo>
                    <a:pt x="61" y="215"/>
                  </a:lnTo>
                  <a:lnTo>
                    <a:pt x="51" y="242"/>
                  </a:lnTo>
                  <a:lnTo>
                    <a:pt x="44" y="270"/>
                  </a:lnTo>
                  <a:lnTo>
                    <a:pt x="40" y="299"/>
                  </a:lnTo>
                  <a:lnTo>
                    <a:pt x="37" y="329"/>
                  </a:lnTo>
                  <a:lnTo>
                    <a:pt x="37" y="329"/>
                  </a:lnTo>
                  <a:lnTo>
                    <a:pt x="40" y="358"/>
                  </a:lnTo>
                  <a:lnTo>
                    <a:pt x="44" y="387"/>
                  </a:lnTo>
                  <a:lnTo>
                    <a:pt x="51" y="415"/>
                  </a:lnTo>
                  <a:lnTo>
                    <a:pt x="61" y="442"/>
                  </a:lnTo>
                  <a:lnTo>
                    <a:pt x="73" y="467"/>
                  </a:lnTo>
                  <a:lnTo>
                    <a:pt x="88" y="491"/>
                  </a:lnTo>
                  <a:lnTo>
                    <a:pt x="104" y="514"/>
                  </a:lnTo>
                  <a:lnTo>
                    <a:pt x="123" y="534"/>
                  </a:lnTo>
                  <a:lnTo>
                    <a:pt x="143" y="553"/>
                  </a:lnTo>
                  <a:lnTo>
                    <a:pt x="166" y="569"/>
                  </a:lnTo>
                  <a:lnTo>
                    <a:pt x="190" y="584"/>
                  </a:lnTo>
                  <a:lnTo>
                    <a:pt x="216" y="596"/>
                  </a:lnTo>
                  <a:lnTo>
                    <a:pt x="243" y="607"/>
                  </a:lnTo>
                  <a:lnTo>
                    <a:pt x="271" y="614"/>
                  </a:lnTo>
                  <a:lnTo>
                    <a:pt x="299" y="618"/>
                  </a:lnTo>
                  <a:lnTo>
                    <a:pt x="329" y="620"/>
                  </a:lnTo>
                  <a:lnTo>
                    <a:pt x="329" y="620"/>
                  </a:lnTo>
                  <a:lnTo>
                    <a:pt x="358" y="618"/>
                  </a:lnTo>
                  <a:lnTo>
                    <a:pt x="388" y="614"/>
                  </a:lnTo>
                  <a:lnTo>
                    <a:pt x="416" y="607"/>
                  </a:lnTo>
                  <a:lnTo>
                    <a:pt x="443" y="596"/>
                  </a:lnTo>
                  <a:lnTo>
                    <a:pt x="467" y="584"/>
                  </a:lnTo>
                  <a:lnTo>
                    <a:pt x="491" y="569"/>
                  </a:lnTo>
                  <a:lnTo>
                    <a:pt x="514" y="553"/>
                  </a:lnTo>
                  <a:lnTo>
                    <a:pt x="534" y="534"/>
                  </a:lnTo>
                  <a:lnTo>
                    <a:pt x="553" y="514"/>
                  </a:lnTo>
                  <a:lnTo>
                    <a:pt x="570" y="491"/>
                  </a:lnTo>
                  <a:lnTo>
                    <a:pt x="585" y="467"/>
                  </a:lnTo>
                  <a:lnTo>
                    <a:pt x="597" y="442"/>
                  </a:lnTo>
                  <a:lnTo>
                    <a:pt x="607" y="415"/>
                  </a:lnTo>
                  <a:lnTo>
                    <a:pt x="615" y="387"/>
                  </a:lnTo>
                  <a:lnTo>
                    <a:pt x="619" y="358"/>
                  </a:lnTo>
                  <a:lnTo>
                    <a:pt x="620" y="329"/>
                  </a:lnTo>
                  <a:lnTo>
                    <a:pt x="620" y="329"/>
                  </a:lnTo>
                  <a:lnTo>
                    <a:pt x="619" y="299"/>
                  </a:lnTo>
                  <a:lnTo>
                    <a:pt x="615" y="270"/>
                  </a:lnTo>
                  <a:lnTo>
                    <a:pt x="607" y="242"/>
                  </a:lnTo>
                  <a:lnTo>
                    <a:pt x="597" y="215"/>
                  </a:lnTo>
                  <a:lnTo>
                    <a:pt x="585" y="190"/>
                  </a:lnTo>
                  <a:lnTo>
                    <a:pt x="570" y="166"/>
                  </a:lnTo>
                  <a:lnTo>
                    <a:pt x="553" y="143"/>
                  </a:lnTo>
                  <a:lnTo>
                    <a:pt x="534" y="123"/>
                  </a:lnTo>
                  <a:lnTo>
                    <a:pt x="514" y="105"/>
                  </a:lnTo>
                  <a:lnTo>
                    <a:pt x="491" y="87"/>
                  </a:lnTo>
                  <a:lnTo>
                    <a:pt x="467" y="72"/>
                  </a:lnTo>
                  <a:lnTo>
                    <a:pt x="443" y="60"/>
                  </a:lnTo>
                  <a:lnTo>
                    <a:pt x="416" y="51"/>
                  </a:lnTo>
                  <a:lnTo>
                    <a:pt x="388" y="43"/>
                  </a:lnTo>
                  <a:lnTo>
                    <a:pt x="358" y="39"/>
                  </a:lnTo>
                  <a:lnTo>
                    <a:pt x="329" y="37"/>
                  </a:lnTo>
                  <a:lnTo>
                    <a:pt x="32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90" name="Freeform 182">
              <a:extLst>
                <a:ext uri="{FF2B5EF4-FFF2-40B4-BE49-F238E27FC236}">
                  <a16:creationId xmlns:a16="http://schemas.microsoft.com/office/drawing/2014/main" id="{9BA5F401-0F94-E802-CE44-45C300C29CD9}"/>
                </a:ext>
              </a:extLst>
            </p:cNvPr>
            <p:cNvSpPr>
              <a:spLocks/>
            </p:cNvSpPr>
            <p:nvPr/>
          </p:nvSpPr>
          <p:spPr bwMode="auto">
            <a:xfrm>
              <a:off x="4303713" y="1920875"/>
              <a:ext cx="60325" cy="104775"/>
            </a:xfrm>
            <a:custGeom>
              <a:avLst/>
              <a:gdLst>
                <a:gd name="T0" fmla="*/ 71 w 75"/>
                <a:gd name="T1" fmla="*/ 0 h 131"/>
                <a:gd name="T2" fmla="*/ 5 w 75"/>
                <a:gd name="T3" fmla="*/ 0 h 131"/>
                <a:gd name="T4" fmla="*/ 5 w 75"/>
                <a:gd name="T5" fmla="*/ 0 h 131"/>
                <a:gd name="T6" fmla="*/ 1 w 75"/>
                <a:gd name="T7" fmla="*/ 1 h 131"/>
                <a:gd name="T8" fmla="*/ 0 w 75"/>
                <a:gd name="T9" fmla="*/ 5 h 131"/>
                <a:gd name="T10" fmla="*/ 0 w 75"/>
                <a:gd name="T11" fmla="*/ 127 h 131"/>
                <a:gd name="T12" fmla="*/ 0 w 75"/>
                <a:gd name="T13" fmla="*/ 127 h 131"/>
                <a:gd name="T14" fmla="*/ 1 w 75"/>
                <a:gd name="T15" fmla="*/ 130 h 131"/>
                <a:gd name="T16" fmla="*/ 5 w 75"/>
                <a:gd name="T17" fmla="*/ 131 h 131"/>
                <a:gd name="T18" fmla="*/ 71 w 75"/>
                <a:gd name="T19" fmla="*/ 131 h 131"/>
                <a:gd name="T20" fmla="*/ 71 w 75"/>
                <a:gd name="T21" fmla="*/ 131 h 131"/>
                <a:gd name="T22" fmla="*/ 74 w 75"/>
                <a:gd name="T23" fmla="*/ 130 h 131"/>
                <a:gd name="T24" fmla="*/ 75 w 75"/>
                <a:gd name="T25" fmla="*/ 127 h 131"/>
                <a:gd name="T26" fmla="*/ 75 w 75"/>
                <a:gd name="T27" fmla="*/ 5 h 131"/>
                <a:gd name="T28" fmla="*/ 75 w 75"/>
                <a:gd name="T29" fmla="*/ 5 h 131"/>
                <a:gd name="T30" fmla="*/ 74 w 75"/>
                <a:gd name="T31" fmla="*/ 1 h 131"/>
                <a:gd name="T32" fmla="*/ 71 w 75"/>
                <a:gd name="T33" fmla="*/ 0 h 131"/>
                <a:gd name="T34" fmla="*/ 71 w 75"/>
                <a:gd name="T3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31">
                  <a:moveTo>
                    <a:pt x="71" y="0"/>
                  </a:moveTo>
                  <a:lnTo>
                    <a:pt x="5" y="0"/>
                  </a:lnTo>
                  <a:lnTo>
                    <a:pt x="5" y="0"/>
                  </a:lnTo>
                  <a:lnTo>
                    <a:pt x="1" y="1"/>
                  </a:lnTo>
                  <a:lnTo>
                    <a:pt x="0" y="5"/>
                  </a:lnTo>
                  <a:lnTo>
                    <a:pt x="0" y="127"/>
                  </a:lnTo>
                  <a:lnTo>
                    <a:pt x="0" y="127"/>
                  </a:lnTo>
                  <a:lnTo>
                    <a:pt x="1" y="130"/>
                  </a:lnTo>
                  <a:lnTo>
                    <a:pt x="5" y="131"/>
                  </a:lnTo>
                  <a:lnTo>
                    <a:pt x="71" y="131"/>
                  </a:lnTo>
                  <a:lnTo>
                    <a:pt x="71" y="131"/>
                  </a:lnTo>
                  <a:lnTo>
                    <a:pt x="74" y="130"/>
                  </a:lnTo>
                  <a:lnTo>
                    <a:pt x="75" y="127"/>
                  </a:lnTo>
                  <a:lnTo>
                    <a:pt x="75" y="5"/>
                  </a:lnTo>
                  <a:lnTo>
                    <a:pt x="75" y="5"/>
                  </a:lnTo>
                  <a:lnTo>
                    <a:pt x="74" y="1"/>
                  </a:lnTo>
                  <a:lnTo>
                    <a:pt x="71" y="0"/>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91" name="Freeform 183">
              <a:extLst>
                <a:ext uri="{FF2B5EF4-FFF2-40B4-BE49-F238E27FC236}">
                  <a16:creationId xmlns:a16="http://schemas.microsoft.com/office/drawing/2014/main" id="{4FE0C229-38B6-F4E4-9106-CB1F6503DE34}"/>
                </a:ext>
              </a:extLst>
            </p:cNvPr>
            <p:cNvSpPr>
              <a:spLocks/>
            </p:cNvSpPr>
            <p:nvPr/>
          </p:nvSpPr>
          <p:spPr bwMode="auto">
            <a:xfrm>
              <a:off x="4222751" y="1966913"/>
              <a:ext cx="58738" cy="58738"/>
            </a:xfrm>
            <a:custGeom>
              <a:avLst/>
              <a:gdLst>
                <a:gd name="T0" fmla="*/ 70 w 74"/>
                <a:gd name="T1" fmla="*/ 0 h 75"/>
                <a:gd name="T2" fmla="*/ 4 w 74"/>
                <a:gd name="T3" fmla="*/ 0 h 75"/>
                <a:gd name="T4" fmla="*/ 4 w 74"/>
                <a:gd name="T5" fmla="*/ 0 h 75"/>
                <a:gd name="T6" fmla="*/ 1 w 74"/>
                <a:gd name="T7" fmla="*/ 2 h 75"/>
                <a:gd name="T8" fmla="*/ 0 w 74"/>
                <a:gd name="T9" fmla="*/ 6 h 75"/>
                <a:gd name="T10" fmla="*/ 0 w 74"/>
                <a:gd name="T11" fmla="*/ 71 h 75"/>
                <a:gd name="T12" fmla="*/ 0 w 74"/>
                <a:gd name="T13" fmla="*/ 71 h 75"/>
                <a:gd name="T14" fmla="*/ 1 w 74"/>
                <a:gd name="T15" fmla="*/ 74 h 75"/>
                <a:gd name="T16" fmla="*/ 4 w 74"/>
                <a:gd name="T17" fmla="*/ 75 h 75"/>
                <a:gd name="T18" fmla="*/ 70 w 74"/>
                <a:gd name="T19" fmla="*/ 75 h 75"/>
                <a:gd name="T20" fmla="*/ 70 w 74"/>
                <a:gd name="T21" fmla="*/ 75 h 75"/>
                <a:gd name="T22" fmla="*/ 73 w 74"/>
                <a:gd name="T23" fmla="*/ 74 h 75"/>
                <a:gd name="T24" fmla="*/ 74 w 74"/>
                <a:gd name="T25" fmla="*/ 71 h 75"/>
                <a:gd name="T26" fmla="*/ 74 w 74"/>
                <a:gd name="T27" fmla="*/ 6 h 75"/>
                <a:gd name="T28" fmla="*/ 74 w 74"/>
                <a:gd name="T29" fmla="*/ 6 h 75"/>
                <a:gd name="T30" fmla="*/ 73 w 74"/>
                <a:gd name="T31" fmla="*/ 2 h 75"/>
                <a:gd name="T32" fmla="*/ 70 w 74"/>
                <a:gd name="T33" fmla="*/ 0 h 75"/>
                <a:gd name="T34" fmla="*/ 70 w 74"/>
                <a:gd name="T3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75">
                  <a:moveTo>
                    <a:pt x="70" y="0"/>
                  </a:moveTo>
                  <a:lnTo>
                    <a:pt x="4" y="0"/>
                  </a:lnTo>
                  <a:lnTo>
                    <a:pt x="4" y="0"/>
                  </a:lnTo>
                  <a:lnTo>
                    <a:pt x="1" y="2"/>
                  </a:lnTo>
                  <a:lnTo>
                    <a:pt x="0" y="6"/>
                  </a:lnTo>
                  <a:lnTo>
                    <a:pt x="0" y="71"/>
                  </a:lnTo>
                  <a:lnTo>
                    <a:pt x="0" y="71"/>
                  </a:lnTo>
                  <a:lnTo>
                    <a:pt x="1" y="74"/>
                  </a:lnTo>
                  <a:lnTo>
                    <a:pt x="4" y="75"/>
                  </a:lnTo>
                  <a:lnTo>
                    <a:pt x="70" y="75"/>
                  </a:lnTo>
                  <a:lnTo>
                    <a:pt x="70" y="75"/>
                  </a:lnTo>
                  <a:lnTo>
                    <a:pt x="73" y="74"/>
                  </a:lnTo>
                  <a:lnTo>
                    <a:pt x="74" y="71"/>
                  </a:lnTo>
                  <a:lnTo>
                    <a:pt x="74" y="6"/>
                  </a:lnTo>
                  <a:lnTo>
                    <a:pt x="74" y="6"/>
                  </a:lnTo>
                  <a:lnTo>
                    <a:pt x="73" y="2"/>
                  </a:lnTo>
                  <a:lnTo>
                    <a:pt x="70"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92" name="Freeform 184">
              <a:extLst>
                <a:ext uri="{FF2B5EF4-FFF2-40B4-BE49-F238E27FC236}">
                  <a16:creationId xmlns:a16="http://schemas.microsoft.com/office/drawing/2014/main" id="{517AC0EB-0D41-1FF6-D8BF-C438B7A53F55}"/>
                </a:ext>
              </a:extLst>
            </p:cNvPr>
            <p:cNvSpPr>
              <a:spLocks/>
            </p:cNvSpPr>
            <p:nvPr/>
          </p:nvSpPr>
          <p:spPr bwMode="auto">
            <a:xfrm>
              <a:off x="4386263" y="1876425"/>
              <a:ext cx="58738" cy="149225"/>
            </a:xfrm>
            <a:custGeom>
              <a:avLst/>
              <a:gdLst>
                <a:gd name="T0" fmla="*/ 70 w 76"/>
                <a:gd name="T1" fmla="*/ 0 h 188"/>
                <a:gd name="T2" fmla="*/ 6 w 76"/>
                <a:gd name="T3" fmla="*/ 0 h 188"/>
                <a:gd name="T4" fmla="*/ 6 w 76"/>
                <a:gd name="T5" fmla="*/ 0 h 188"/>
                <a:gd name="T6" fmla="*/ 2 w 76"/>
                <a:gd name="T7" fmla="*/ 2 h 188"/>
                <a:gd name="T8" fmla="*/ 0 w 76"/>
                <a:gd name="T9" fmla="*/ 6 h 188"/>
                <a:gd name="T10" fmla="*/ 0 w 76"/>
                <a:gd name="T11" fmla="*/ 184 h 188"/>
                <a:gd name="T12" fmla="*/ 0 w 76"/>
                <a:gd name="T13" fmla="*/ 184 h 188"/>
                <a:gd name="T14" fmla="*/ 2 w 76"/>
                <a:gd name="T15" fmla="*/ 187 h 188"/>
                <a:gd name="T16" fmla="*/ 6 w 76"/>
                <a:gd name="T17" fmla="*/ 188 h 188"/>
                <a:gd name="T18" fmla="*/ 70 w 76"/>
                <a:gd name="T19" fmla="*/ 188 h 188"/>
                <a:gd name="T20" fmla="*/ 70 w 76"/>
                <a:gd name="T21" fmla="*/ 188 h 188"/>
                <a:gd name="T22" fmla="*/ 74 w 76"/>
                <a:gd name="T23" fmla="*/ 187 h 188"/>
                <a:gd name="T24" fmla="*/ 76 w 76"/>
                <a:gd name="T25" fmla="*/ 184 h 188"/>
                <a:gd name="T26" fmla="*/ 76 w 76"/>
                <a:gd name="T27" fmla="*/ 6 h 188"/>
                <a:gd name="T28" fmla="*/ 76 w 76"/>
                <a:gd name="T29" fmla="*/ 6 h 188"/>
                <a:gd name="T30" fmla="*/ 74 w 76"/>
                <a:gd name="T31" fmla="*/ 2 h 188"/>
                <a:gd name="T32" fmla="*/ 70 w 76"/>
                <a:gd name="T33" fmla="*/ 0 h 188"/>
                <a:gd name="T34" fmla="*/ 70 w 76"/>
                <a:gd name="T3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88">
                  <a:moveTo>
                    <a:pt x="70" y="0"/>
                  </a:moveTo>
                  <a:lnTo>
                    <a:pt x="6" y="0"/>
                  </a:lnTo>
                  <a:lnTo>
                    <a:pt x="6" y="0"/>
                  </a:lnTo>
                  <a:lnTo>
                    <a:pt x="2" y="2"/>
                  </a:lnTo>
                  <a:lnTo>
                    <a:pt x="0" y="6"/>
                  </a:lnTo>
                  <a:lnTo>
                    <a:pt x="0" y="184"/>
                  </a:lnTo>
                  <a:lnTo>
                    <a:pt x="0" y="184"/>
                  </a:lnTo>
                  <a:lnTo>
                    <a:pt x="2" y="187"/>
                  </a:lnTo>
                  <a:lnTo>
                    <a:pt x="6" y="188"/>
                  </a:lnTo>
                  <a:lnTo>
                    <a:pt x="70" y="188"/>
                  </a:lnTo>
                  <a:lnTo>
                    <a:pt x="70" y="188"/>
                  </a:lnTo>
                  <a:lnTo>
                    <a:pt x="74" y="187"/>
                  </a:lnTo>
                  <a:lnTo>
                    <a:pt x="76" y="184"/>
                  </a:lnTo>
                  <a:lnTo>
                    <a:pt x="76" y="6"/>
                  </a:lnTo>
                  <a:lnTo>
                    <a:pt x="76" y="6"/>
                  </a:lnTo>
                  <a:lnTo>
                    <a:pt x="74" y="2"/>
                  </a:lnTo>
                  <a:lnTo>
                    <a:pt x="70"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93" name="Freeform 185">
              <a:extLst>
                <a:ext uri="{FF2B5EF4-FFF2-40B4-BE49-F238E27FC236}">
                  <a16:creationId xmlns:a16="http://schemas.microsoft.com/office/drawing/2014/main" id="{47B1BAED-BFAE-9134-EA61-8A02CD201C2C}"/>
                </a:ext>
              </a:extLst>
            </p:cNvPr>
            <p:cNvSpPr>
              <a:spLocks/>
            </p:cNvSpPr>
            <p:nvPr/>
          </p:nvSpPr>
          <p:spPr bwMode="auto">
            <a:xfrm>
              <a:off x="4252913" y="1792288"/>
              <a:ext cx="163513" cy="87313"/>
            </a:xfrm>
            <a:custGeom>
              <a:avLst/>
              <a:gdLst>
                <a:gd name="T0" fmla="*/ 102 w 205"/>
                <a:gd name="T1" fmla="*/ 110 h 110"/>
                <a:gd name="T2" fmla="*/ 102 w 205"/>
                <a:gd name="T3" fmla="*/ 110 h 110"/>
                <a:gd name="T4" fmla="*/ 106 w 205"/>
                <a:gd name="T5" fmla="*/ 110 h 110"/>
                <a:gd name="T6" fmla="*/ 108 w 205"/>
                <a:gd name="T7" fmla="*/ 109 h 110"/>
                <a:gd name="T8" fmla="*/ 188 w 205"/>
                <a:gd name="T9" fmla="*/ 30 h 110"/>
                <a:gd name="T10" fmla="*/ 188 w 205"/>
                <a:gd name="T11" fmla="*/ 65 h 110"/>
                <a:gd name="T12" fmla="*/ 188 w 205"/>
                <a:gd name="T13" fmla="*/ 65 h 110"/>
                <a:gd name="T14" fmla="*/ 188 w 205"/>
                <a:gd name="T15" fmla="*/ 69 h 110"/>
                <a:gd name="T16" fmla="*/ 189 w 205"/>
                <a:gd name="T17" fmla="*/ 71 h 110"/>
                <a:gd name="T18" fmla="*/ 192 w 205"/>
                <a:gd name="T19" fmla="*/ 73 h 110"/>
                <a:gd name="T20" fmla="*/ 196 w 205"/>
                <a:gd name="T21" fmla="*/ 74 h 110"/>
                <a:gd name="T22" fmla="*/ 196 w 205"/>
                <a:gd name="T23" fmla="*/ 74 h 110"/>
                <a:gd name="T24" fmla="*/ 200 w 205"/>
                <a:gd name="T25" fmla="*/ 73 h 110"/>
                <a:gd name="T26" fmla="*/ 202 w 205"/>
                <a:gd name="T27" fmla="*/ 71 h 110"/>
                <a:gd name="T28" fmla="*/ 204 w 205"/>
                <a:gd name="T29" fmla="*/ 69 h 110"/>
                <a:gd name="T30" fmla="*/ 205 w 205"/>
                <a:gd name="T31" fmla="*/ 65 h 110"/>
                <a:gd name="T32" fmla="*/ 205 w 205"/>
                <a:gd name="T33" fmla="*/ 8 h 110"/>
                <a:gd name="T34" fmla="*/ 205 w 205"/>
                <a:gd name="T35" fmla="*/ 8 h 110"/>
                <a:gd name="T36" fmla="*/ 204 w 205"/>
                <a:gd name="T37" fmla="*/ 6 h 110"/>
                <a:gd name="T38" fmla="*/ 204 w 205"/>
                <a:gd name="T39" fmla="*/ 6 h 110"/>
                <a:gd name="T40" fmla="*/ 202 w 205"/>
                <a:gd name="T41" fmla="*/ 3 h 110"/>
                <a:gd name="T42" fmla="*/ 198 w 205"/>
                <a:gd name="T43" fmla="*/ 0 h 110"/>
                <a:gd name="T44" fmla="*/ 198 w 205"/>
                <a:gd name="T45" fmla="*/ 0 h 110"/>
                <a:gd name="T46" fmla="*/ 196 w 205"/>
                <a:gd name="T47" fmla="*/ 0 h 110"/>
                <a:gd name="T48" fmla="*/ 139 w 205"/>
                <a:gd name="T49" fmla="*/ 0 h 110"/>
                <a:gd name="T50" fmla="*/ 139 w 205"/>
                <a:gd name="T51" fmla="*/ 0 h 110"/>
                <a:gd name="T52" fmla="*/ 137 w 205"/>
                <a:gd name="T53" fmla="*/ 0 h 110"/>
                <a:gd name="T54" fmla="*/ 134 w 205"/>
                <a:gd name="T55" fmla="*/ 3 h 110"/>
                <a:gd name="T56" fmla="*/ 131 w 205"/>
                <a:gd name="T57" fmla="*/ 6 h 110"/>
                <a:gd name="T58" fmla="*/ 131 w 205"/>
                <a:gd name="T59" fmla="*/ 8 h 110"/>
                <a:gd name="T60" fmla="*/ 131 w 205"/>
                <a:gd name="T61" fmla="*/ 8 h 110"/>
                <a:gd name="T62" fmla="*/ 131 w 205"/>
                <a:gd name="T63" fmla="*/ 12 h 110"/>
                <a:gd name="T64" fmla="*/ 134 w 205"/>
                <a:gd name="T65" fmla="*/ 15 h 110"/>
                <a:gd name="T66" fmla="*/ 137 w 205"/>
                <a:gd name="T67" fmla="*/ 16 h 110"/>
                <a:gd name="T68" fmla="*/ 139 w 205"/>
                <a:gd name="T69" fmla="*/ 18 h 110"/>
                <a:gd name="T70" fmla="*/ 174 w 205"/>
                <a:gd name="T71" fmla="*/ 18 h 110"/>
                <a:gd name="T72" fmla="*/ 102 w 205"/>
                <a:gd name="T73" fmla="*/ 90 h 110"/>
                <a:gd name="T74" fmla="*/ 61 w 205"/>
                <a:gd name="T75" fmla="*/ 50 h 110"/>
                <a:gd name="T76" fmla="*/ 61 w 205"/>
                <a:gd name="T77" fmla="*/ 50 h 110"/>
                <a:gd name="T78" fmla="*/ 59 w 205"/>
                <a:gd name="T79" fmla="*/ 47 h 110"/>
                <a:gd name="T80" fmla="*/ 55 w 205"/>
                <a:gd name="T81" fmla="*/ 47 h 110"/>
                <a:gd name="T82" fmla="*/ 52 w 205"/>
                <a:gd name="T83" fmla="*/ 47 h 110"/>
                <a:gd name="T84" fmla="*/ 49 w 205"/>
                <a:gd name="T85" fmla="*/ 50 h 110"/>
                <a:gd name="T86" fmla="*/ 2 w 205"/>
                <a:gd name="T87" fmla="*/ 96 h 110"/>
                <a:gd name="T88" fmla="*/ 2 w 205"/>
                <a:gd name="T89" fmla="*/ 96 h 110"/>
                <a:gd name="T90" fmla="*/ 0 w 205"/>
                <a:gd name="T91" fmla="*/ 100 h 110"/>
                <a:gd name="T92" fmla="*/ 0 w 205"/>
                <a:gd name="T93" fmla="*/ 102 h 110"/>
                <a:gd name="T94" fmla="*/ 0 w 205"/>
                <a:gd name="T95" fmla="*/ 105 h 110"/>
                <a:gd name="T96" fmla="*/ 2 w 205"/>
                <a:gd name="T97" fmla="*/ 109 h 110"/>
                <a:gd name="T98" fmla="*/ 2 w 205"/>
                <a:gd name="T99" fmla="*/ 109 h 110"/>
                <a:gd name="T100" fmla="*/ 5 w 205"/>
                <a:gd name="T101" fmla="*/ 110 h 110"/>
                <a:gd name="T102" fmla="*/ 8 w 205"/>
                <a:gd name="T103" fmla="*/ 110 h 110"/>
                <a:gd name="T104" fmla="*/ 12 w 205"/>
                <a:gd name="T105" fmla="*/ 110 h 110"/>
                <a:gd name="T106" fmla="*/ 14 w 205"/>
                <a:gd name="T107" fmla="*/ 109 h 110"/>
                <a:gd name="T108" fmla="*/ 55 w 205"/>
                <a:gd name="T109" fmla="*/ 67 h 110"/>
                <a:gd name="T110" fmla="*/ 96 w 205"/>
                <a:gd name="T111" fmla="*/ 109 h 110"/>
                <a:gd name="T112" fmla="*/ 96 w 205"/>
                <a:gd name="T113" fmla="*/ 109 h 110"/>
                <a:gd name="T114" fmla="*/ 99 w 205"/>
                <a:gd name="T115" fmla="*/ 110 h 110"/>
                <a:gd name="T116" fmla="*/ 102 w 205"/>
                <a:gd name="T117" fmla="*/ 110 h 110"/>
                <a:gd name="T118" fmla="*/ 102 w 205"/>
                <a:gd name="T1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 h="110">
                  <a:moveTo>
                    <a:pt x="102" y="110"/>
                  </a:moveTo>
                  <a:lnTo>
                    <a:pt x="102" y="110"/>
                  </a:lnTo>
                  <a:lnTo>
                    <a:pt x="106" y="110"/>
                  </a:lnTo>
                  <a:lnTo>
                    <a:pt x="108" y="109"/>
                  </a:lnTo>
                  <a:lnTo>
                    <a:pt x="188" y="30"/>
                  </a:lnTo>
                  <a:lnTo>
                    <a:pt x="188" y="65"/>
                  </a:lnTo>
                  <a:lnTo>
                    <a:pt x="188" y="65"/>
                  </a:lnTo>
                  <a:lnTo>
                    <a:pt x="188" y="69"/>
                  </a:lnTo>
                  <a:lnTo>
                    <a:pt x="189" y="71"/>
                  </a:lnTo>
                  <a:lnTo>
                    <a:pt x="192" y="73"/>
                  </a:lnTo>
                  <a:lnTo>
                    <a:pt x="196" y="74"/>
                  </a:lnTo>
                  <a:lnTo>
                    <a:pt x="196" y="74"/>
                  </a:lnTo>
                  <a:lnTo>
                    <a:pt x="200" y="73"/>
                  </a:lnTo>
                  <a:lnTo>
                    <a:pt x="202" y="71"/>
                  </a:lnTo>
                  <a:lnTo>
                    <a:pt x="204" y="69"/>
                  </a:lnTo>
                  <a:lnTo>
                    <a:pt x="205" y="65"/>
                  </a:lnTo>
                  <a:lnTo>
                    <a:pt x="205" y="8"/>
                  </a:lnTo>
                  <a:lnTo>
                    <a:pt x="205" y="8"/>
                  </a:lnTo>
                  <a:lnTo>
                    <a:pt x="204" y="6"/>
                  </a:lnTo>
                  <a:lnTo>
                    <a:pt x="204" y="6"/>
                  </a:lnTo>
                  <a:lnTo>
                    <a:pt x="202" y="3"/>
                  </a:lnTo>
                  <a:lnTo>
                    <a:pt x="198" y="0"/>
                  </a:lnTo>
                  <a:lnTo>
                    <a:pt x="198" y="0"/>
                  </a:lnTo>
                  <a:lnTo>
                    <a:pt x="196" y="0"/>
                  </a:lnTo>
                  <a:lnTo>
                    <a:pt x="139" y="0"/>
                  </a:lnTo>
                  <a:lnTo>
                    <a:pt x="139" y="0"/>
                  </a:lnTo>
                  <a:lnTo>
                    <a:pt x="137" y="0"/>
                  </a:lnTo>
                  <a:lnTo>
                    <a:pt x="134" y="3"/>
                  </a:lnTo>
                  <a:lnTo>
                    <a:pt x="131" y="6"/>
                  </a:lnTo>
                  <a:lnTo>
                    <a:pt x="131" y="8"/>
                  </a:lnTo>
                  <a:lnTo>
                    <a:pt x="131" y="8"/>
                  </a:lnTo>
                  <a:lnTo>
                    <a:pt x="131" y="12"/>
                  </a:lnTo>
                  <a:lnTo>
                    <a:pt x="134" y="15"/>
                  </a:lnTo>
                  <a:lnTo>
                    <a:pt x="137" y="16"/>
                  </a:lnTo>
                  <a:lnTo>
                    <a:pt x="139" y="18"/>
                  </a:lnTo>
                  <a:lnTo>
                    <a:pt x="174" y="18"/>
                  </a:lnTo>
                  <a:lnTo>
                    <a:pt x="102" y="90"/>
                  </a:lnTo>
                  <a:lnTo>
                    <a:pt x="61" y="50"/>
                  </a:lnTo>
                  <a:lnTo>
                    <a:pt x="61" y="50"/>
                  </a:lnTo>
                  <a:lnTo>
                    <a:pt x="59" y="47"/>
                  </a:lnTo>
                  <a:lnTo>
                    <a:pt x="55" y="47"/>
                  </a:lnTo>
                  <a:lnTo>
                    <a:pt x="52" y="47"/>
                  </a:lnTo>
                  <a:lnTo>
                    <a:pt x="49" y="50"/>
                  </a:lnTo>
                  <a:lnTo>
                    <a:pt x="2" y="96"/>
                  </a:lnTo>
                  <a:lnTo>
                    <a:pt x="2" y="96"/>
                  </a:lnTo>
                  <a:lnTo>
                    <a:pt x="0" y="100"/>
                  </a:lnTo>
                  <a:lnTo>
                    <a:pt x="0" y="102"/>
                  </a:lnTo>
                  <a:lnTo>
                    <a:pt x="0" y="105"/>
                  </a:lnTo>
                  <a:lnTo>
                    <a:pt x="2" y="109"/>
                  </a:lnTo>
                  <a:lnTo>
                    <a:pt x="2" y="109"/>
                  </a:lnTo>
                  <a:lnTo>
                    <a:pt x="5" y="110"/>
                  </a:lnTo>
                  <a:lnTo>
                    <a:pt x="8" y="110"/>
                  </a:lnTo>
                  <a:lnTo>
                    <a:pt x="12" y="110"/>
                  </a:lnTo>
                  <a:lnTo>
                    <a:pt x="14" y="109"/>
                  </a:lnTo>
                  <a:lnTo>
                    <a:pt x="55" y="67"/>
                  </a:lnTo>
                  <a:lnTo>
                    <a:pt x="96" y="109"/>
                  </a:lnTo>
                  <a:lnTo>
                    <a:pt x="96" y="109"/>
                  </a:lnTo>
                  <a:lnTo>
                    <a:pt x="99" y="110"/>
                  </a:lnTo>
                  <a:lnTo>
                    <a:pt x="102" y="110"/>
                  </a:lnTo>
                  <a:lnTo>
                    <a:pt x="102"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grpSp>
      <p:graphicFrame>
        <p:nvGraphicFramePr>
          <p:cNvPr id="94" name="Table 93">
            <a:extLst>
              <a:ext uri="{FF2B5EF4-FFF2-40B4-BE49-F238E27FC236}">
                <a16:creationId xmlns:a16="http://schemas.microsoft.com/office/drawing/2014/main" id="{8E469571-1BE0-9A43-C360-F040C80F5008}"/>
              </a:ext>
            </a:extLst>
          </p:cNvPr>
          <p:cNvGraphicFramePr>
            <a:graphicFrameLocks noGrp="1"/>
          </p:cNvGraphicFramePr>
          <p:nvPr/>
        </p:nvGraphicFramePr>
        <p:xfrm>
          <a:off x="405636" y="1761163"/>
          <a:ext cx="11380084" cy="944880"/>
        </p:xfrm>
        <a:graphic>
          <a:graphicData uri="http://schemas.openxmlformats.org/drawingml/2006/table">
            <a:tbl>
              <a:tblPr firstRow="1" bandRow="1">
                <a:tableStyleId>{5C22544A-7EE6-4342-B048-85BDC9FD1C3A}</a:tableStyleId>
              </a:tblPr>
              <a:tblGrid>
                <a:gridCol w="5690042">
                  <a:extLst>
                    <a:ext uri="{9D8B030D-6E8A-4147-A177-3AD203B41FA5}">
                      <a16:colId xmlns:a16="http://schemas.microsoft.com/office/drawing/2014/main" val="1884453088"/>
                    </a:ext>
                  </a:extLst>
                </a:gridCol>
                <a:gridCol w="5690042">
                  <a:extLst>
                    <a:ext uri="{9D8B030D-6E8A-4147-A177-3AD203B41FA5}">
                      <a16:colId xmlns:a16="http://schemas.microsoft.com/office/drawing/2014/main" val="273920604"/>
                    </a:ext>
                  </a:extLst>
                </a:gridCol>
              </a:tblGrid>
              <a:tr h="125865">
                <a:tc>
                  <a:txBody>
                    <a:bodyPr/>
                    <a:lstStyle/>
                    <a:p>
                      <a:pPr algn="ctr"/>
                      <a:r>
                        <a:rPr lang="en-US" sz="1400" b="1" u="none" spc="300" dirty="0">
                          <a:solidFill>
                            <a:schemeClr val="tx1"/>
                          </a:solidFill>
                          <a:latin typeface="+mn-lt"/>
                        </a:rPr>
                        <a:t>Where We Are (Current State)</a:t>
                      </a:r>
                    </a:p>
                  </a:txBody>
                  <a:tcPr anchor="ct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US" sz="1400" b="1" u="none" spc="300" dirty="0">
                          <a:solidFill>
                            <a:schemeClr val="tx1"/>
                          </a:solidFill>
                          <a:latin typeface="+mn-lt"/>
                        </a:rPr>
                        <a:t>Where We’re Going (Vision)</a:t>
                      </a:r>
                    </a:p>
                  </a:txBody>
                  <a:tcPr anchor="ctr">
                    <a:lnL w="381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926041530"/>
                  </a:ext>
                </a:extLst>
              </a:tr>
              <a:tr h="405380">
                <a:tc>
                  <a:txBody>
                    <a:bodyPr/>
                    <a:lstStyle/>
                    <a:p>
                      <a:pPr algn="ctr"/>
                      <a:r>
                        <a:rPr lang="en-US" sz="1200" i="0" u="none" dirty="0">
                          <a:solidFill>
                            <a:schemeClr val="tx1"/>
                          </a:solidFill>
                          <a:latin typeface="+mn-lt"/>
                        </a:rPr>
                        <a:t>Legacy, disconnected systems create inefficiency, silos, and barriers to collaboration, limiting our ability to support students and adapt for the future.</a:t>
                      </a:r>
                    </a:p>
                  </a:txBody>
                  <a:tcPr anchor="ctr">
                    <a:solidFill>
                      <a:schemeClr val="bg1"/>
                    </a:solidFill>
                  </a:tcPr>
                </a:tc>
                <a:tc>
                  <a:txBody>
                    <a:bodyPr/>
                    <a:lstStyle/>
                    <a:p>
                      <a:pPr algn="ctr"/>
                      <a:r>
                        <a:rPr lang="en-US" sz="1200" i="0" u="none" dirty="0">
                          <a:solidFill>
                            <a:schemeClr val="tx1"/>
                          </a:solidFill>
                          <a:latin typeface="+mn-lt"/>
                        </a:rPr>
                        <a:t>A unified, modern ERP platform will seamlessly connect all institutions, streamline operations, and empower USG to drive excellence, innovation, and student success together.</a:t>
                      </a:r>
                    </a:p>
                  </a:txBody>
                  <a:tcPr anchor="ctr">
                    <a:solidFill>
                      <a:schemeClr val="bg1"/>
                    </a:solidFill>
                  </a:tcPr>
                </a:tc>
                <a:extLst>
                  <a:ext uri="{0D108BD9-81ED-4DB2-BD59-A6C34878D82A}">
                    <a16:rowId xmlns:a16="http://schemas.microsoft.com/office/drawing/2014/main" val="1295480581"/>
                  </a:ext>
                </a:extLst>
              </a:tr>
            </a:tbl>
          </a:graphicData>
        </a:graphic>
      </p:graphicFrame>
      <p:sp>
        <p:nvSpPr>
          <p:cNvPr id="8" name="TextBox 7">
            <a:extLst>
              <a:ext uri="{FF2B5EF4-FFF2-40B4-BE49-F238E27FC236}">
                <a16:creationId xmlns:a16="http://schemas.microsoft.com/office/drawing/2014/main" id="{7402FA06-DFAD-918B-E2CF-6175DFB02907}"/>
              </a:ext>
            </a:extLst>
          </p:cNvPr>
          <p:cNvSpPr txBox="1"/>
          <p:nvPr/>
        </p:nvSpPr>
        <p:spPr>
          <a:xfrm>
            <a:off x="6751847" y="3742655"/>
            <a:ext cx="1377727" cy="646331"/>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Open Sans"/>
                <a:ea typeface="+mn-ea"/>
                <a:cs typeface="+mn-cs"/>
              </a:rPr>
              <a:t>Unified, Standardized System</a:t>
            </a:r>
          </a:p>
        </p:txBody>
      </p:sp>
      <p:pic>
        <p:nvPicPr>
          <p:cNvPr id="104" name="Graphic 103" descr="Disconnected with solid fill">
            <a:extLst>
              <a:ext uri="{FF2B5EF4-FFF2-40B4-BE49-F238E27FC236}">
                <a16:creationId xmlns:a16="http://schemas.microsoft.com/office/drawing/2014/main" id="{E195FC51-692D-A38E-3492-14C019AC87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4943" y="4217153"/>
            <a:ext cx="407869" cy="407869"/>
          </a:xfrm>
          <a:prstGeom prst="rect">
            <a:avLst/>
          </a:prstGeom>
        </p:spPr>
      </p:pic>
      <p:pic>
        <p:nvPicPr>
          <p:cNvPr id="106" name="Graphic 105" descr="Construction Barricade with solid fill">
            <a:extLst>
              <a:ext uri="{FF2B5EF4-FFF2-40B4-BE49-F238E27FC236}">
                <a16:creationId xmlns:a16="http://schemas.microsoft.com/office/drawing/2014/main" id="{8928C635-89D2-751D-294C-48A1D47F87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94891" y="3777893"/>
            <a:ext cx="355879" cy="355879"/>
          </a:xfrm>
          <a:prstGeom prst="rect">
            <a:avLst/>
          </a:prstGeom>
        </p:spPr>
      </p:pic>
      <p:pic>
        <p:nvPicPr>
          <p:cNvPr id="108" name="Graphic 107" descr="Stop with solid fill">
            <a:extLst>
              <a:ext uri="{FF2B5EF4-FFF2-40B4-BE49-F238E27FC236}">
                <a16:creationId xmlns:a16="http://schemas.microsoft.com/office/drawing/2014/main" id="{45BA3678-CEB6-3093-D227-E1CA2C9FDE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29239" y="4702453"/>
            <a:ext cx="407868" cy="407868"/>
          </a:xfrm>
          <a:prstGeom prst="rect">
            <a:avLst/>
          </a:prstGeom>
        </p:spPr>
      </p:pic>
    </p:spTree>
    <p:extLst>
      <p:ext uri="{BB962C8B-B14F-4D97-AF65-F5344CB8AC3E}">
        <p14:creationId xmlns:p14="http://schemas.microsoft.com/office/powerpoint/2010/main" val="739507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12A5F-73C3-CC46-9944-065327E65CAA}"/>
              </a:ext>
            </a:extLst>
          </p:cNvPr>
          <p:cNvSpPr>
            <a:spLocks noGrp="1"/>
          </p:cNvSpPr>
          <p:nvPr>
            <p:ph type="title"/>
          </p:nvPr>
        </p:nvSpPr>
        <p:spPr/>
        <p:txBody>
          <a:bodyPr>
            <a:normAutofit/>
          </a:bodyPr>
          <a:lstStyle/>
          <a:p>
            <a:r>
              <a:rPr lang="en-US" dirty="0"/>
              <a:t>What Changes with Workday?</a:t>
            </a:r>
          </a:p>
        </p:txBody>
      </p:sp>
      <p:sp>
        <p:nvSpPr>
          <p:cNvPr id="6" name="Content Placeholder 5">
            <a:extLst>
              <a:ext uri="{FF2B5EF4-FFF2-40B4-BE49-F238E27FC236}">
                <a16:creationId xmlns:a16="http://schemas.microsoft.com/office/drawing/2014/main" id="{FABB15E1-59EA-AAFF-9042-0DB0C179CBB7}"/>
              </a:ext>
            </a:extLst>
          </p:cNvPr>
          <p:cNvSpPr>
            <a:spLocks noGrp="1"/>
          </p:cNvSpPr>
          <p:nvPr>
            <p:ph idx="1"/>
          </p:nvPr>
        </p:nvSpPr>
        <p:spPr/>
        <p:txBody>
          <a:bodyPr/>
          <a:lstStyle/>
          <a:p>
            <a:r>
              <a:rPr lang="en-US" dirty="0"/>
              <a:t>Continuous improvement</a:t>
            </a:r>
          </a:p>
          <a:p>
            <a:r>
              <a:rPr lang="en-US" dirty="0"/>
              <a:t>Processes adapt to the system</a:t>
            </a:r>
          </a:p>
          <a:p>
            <a:r>
              <a:rPr lang="en-US" dirty="0"/>
              <a:t>Configuration, not customization</a:t>
            </a:r>
          </a:p>
          <a:p>
            <a:r>
              <a:rPr lang="en-US" dirty="0"/>
              <a:t>Standardization across institutions </a:t>
            </a:r>
          </a:p>
          <a:p>
            <a:r>
              <a:rPr lang="en-US" dirty="0"/>
              <a:t>Business-led ownership</a:t>
            </a:r>
          </a:p>
          <a:p>
            <a:r>
              <a:rPr lang="en-US" dirty="0"/>
              <a:t>Early and ongoing change management</a:t>
            </a:r>
          </a:p>
        </p:txBody>
      </p:sp>
      <p:sp>
        <p:nvSpPr>
          <p:cNvPr id="4" name="Slide Number Placeholder 3">
            <a:extLst>
              <a:ext uri="{FF2B5EF4-FFF2-40B4-BE49-F238E27FC236}">
                <a16:creationId xmlns:a16="http://schemas.microsoft.com/office/drawing/2014/main" id="{86BC8E79-430F-BAEC-D3C7-C06D3D655B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882FC-4526-4F55-8D94-153238F064C3}" type="slidenum">
              <a:rPr kumimoji="0" lang="en-US" sz="1200" b="0" i="0" u="none" strike="noStrike" kern="1200" cap="none" spc="0" normalizeH="0" baseline="0" noProof="0" smtClean="0">
                <a:ln>
                  <a:noFill/>
                </a:ln>
                <a:solidFill>
                  <a:srgbClr val="FFFFFF"/>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pic>
        <p:nvPicPr>
          <p:cNvPr id="1026" name="Picture 2" descr="Workday Logo, symbol, meaning, history, PNG, brand">
            <a:extLst>
              <a:ext uri="{FF2B5EF4-FFF2-40B4-BE49-F238E27FC236}">
                <a16:creationId xmlns:a16="http://schemas.microsoft.com/office/drawing/2014/main" id="{2662DE3C-1EF1-8CA9-2230-59AD6597F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942" y="2373405"/>
            <a:ext cx="3750845" cy="211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04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481EE-EB0C-BEA1-5A25-E373AF9CE487}"/>
              </a:ext>
            </a:extLst>
          </p:cNvPr>
          <p:cNvSpPr>
            <a:spLocks noGrp="1"/>
          </p:cNvSpPr>
          <p:nvPr>
            <p:ph type="title"/>
          </p:nvPr>
        </p:nvSpPr>
        <p:spPr/>
        <p:txBody>
          <a:bodyPr>
            <a:normAutofit/>
          </a:bodyPr>
          <a:lstStyle/>
          <a:p>
            <a:r>
              <a:rPr lang="en-US" dirty="0"/>
              <a:t>Guiding Principles  --“The How”</a:t>
            </a:r>
          </a:p>
        </p:txBody>
      </p:sp>
      <p:sp>
        <p:nvSpPr>
          <p:cNvPr id="4" name="Slide Number Placeholder 3">
            <a:extLst>
              <a:ext uri="{FF2B5EF4-FFF2-40B4-BE49-F238E27FC236}">
                <a16:creationId xmlns:a16="http://schemas.microsoft.com/office/drawing/2014/main" id="{FE921030-1F43-5AF1-B955-5BEDC08046D0}"/>
              </a:ext>
            </a:extLst>
          </p:cNvPr>
          <p:cNvSpPr>
            <a:spLocks noGrp="1"/>
          </p:cNvSpPr>
          <p:nvPr>
            <p:ph type="sldNum" sz="quarter" idx="12"/>
          </p:nvPr>
        </p:nvSpPr>
        <p:spPr/>
        <p:txBody>
          <a:bodyPr/>
          <a:lstStyle/>
          <a:p>
            <a:fld id="{FD0882FC-4526-4F55-8D94-153238F064C3}" type="slidenum">
              <a:rPr lang="en-US" smtClean="0"/>
              <a:pPr/>
              <a:t>4</a:t>
            </a:fld>
            <a:endParaRPr lang="en-US" dirty="0"/>
          </a:p>
        </p:txBody>
      </p:sp>
      <p:grpSp>
        <p:nvGrpSpPr>
          <p:cNvPr id="5" name="Group 4">
            <a:extLst>
              <a:ext uri="{FF2B5EF4-FFF2-40B4-BE49-F238E27FC236}">
                <a16:creationId xmlns:a16="http://schemas.microsoft.com/office/drawing/2014/main" id="{89AF6231-1FFD-2B64-596A-BCA9C7EE4993}"/>
              </a:ext>
            </a:extLst>
          </p:cNvPr>
          <p:cNvGrpSpPr/>
          <p:nvPr/>
        </p:nvGrpSpPr>
        <p:grpSpPr>
          <a:xfrm flipH="1">
            <a:off x="5366779" y="4600179"/>
            <a:ext cx="2847747" cy="848969"/>
            <a:chOff x="1578778" y="1154715"/>
            <a:chExt cx="2380726" cy="857896"/>
          </a:xfrm>
        </p:grpSpPr>
        <p:sp>
          <p:nvSpPr>
            <p:cNvPr id="6" name="Freeform 5">
              <a:extLst>
                <a:ext uri="{FF2B5EF4-FFF2-40B4-BE49-F238E27FC236}">
                  <a16:creationId xmlns:a16="http://schemas.microsoft.com/office/drawing/2014/main" id="{CDEE0C58-7789-7E46-30F8-EFCA818A1541}"/>
                </a:ext>
              </a:extLst>
            </p:cNvPr>
            <p:cNvSpPr>
              <a:spLocks/>
            </p:cNvSpPr>
            <p:nvPr/>
          </p:nvSpPr>
          <p:spPr bwMode="auto">
            <a:xfrm>
              <a:off x="1582366" y="1154715"/>
              <a:ext cx="2377138" cy="857896"/>
            </a:xfrm>
            <a:custGeom>
              <a:avLst/>
              <a:gdLst>
                <a:gd name="T0" fmla="*/ 8224 w 8224"/>
                <a:gd name="T1" fmla="*/ 0 h 2968"/>
                <a:gd name="T2" fmla="*/ 1281 w 8224"/>
                <a:gd name="T3" fmla="*/ 0 h 2968"/>
                <a:gd name="T4" fmla="*/ 0 w 8224"/>
                <a:gd name="T5" fmla="*/ 1484 h 2968"/>
                <a:gd name="T6" fmla="*/ 1281 w 8224"/>
                <a:gd name="T7" fmla="*/ 2968 h 2968"/>
                <a:gd name="T8" fmla="*/ 8219 w 8224"/>
                <a:gd name="T9" fmla="*/ 2968 h 2968"/>
                <a:gd name="T10" fmla="*/ 8224 w 8224"/>
                <a:gd name="T11" fmla="*/ 0 h 2968"/>
                <a:gd name="T12" fmla="*/ 8224 w 8224"/>
                <a:gd name="T13" fmla="*/ 0 h 2968"/>
              </a:gdLst>
              <a:ahLst/>
              <a:cxnLst>
                <a:cxn ang="0">
                  <a:pos x="T0" y="T1"/>
                </a:cxn>
                <a:cxn ang="0">
                  <a:pos x="T2" y="T3"/>
                </a:cxn>
                <a:cxn ang="0">
                  <a:pos x="T4" y="T5"/>
                </a:cxn>
                <a:cxn ang="0">
                  <a:pos x="T6" y="T7"/>
                </a:cxn>
                <a:cxn ang="0">
                  <a:pos x="T8" y="T9"/>
                </a:cxn>
                <a:cxn ang="0">
                  <a:pos x="T10" y="T11"/>
                </a:cxn>
                <a:cxn ang="0">
                  <a:pos x="T12" y="T13"/>
                </a:cxn>
              </a:cxnLst>
              <a:rect l="0" t="0" r="r" b="b"/>
              <a:pathLst>
                <a:path w="8224" h="2968">
                  <a:moveTo>
                    <a:pt x="8224" y="0"/>
                  </a:moveTo>
                  <a:lnTo>
                    <a:pt x="1281" y="0"/>
                  </a:lnTo>
                  <a:lnTo>
                    <a:pt x="0" y="1484"/>
                  </a:lnTo>
                  <a:lnTo>
                    <a:pt x="1281" y="2968"/>
                  </a:lnTo>
                  <a:lnTo>
                    <a:pt x="8219" y="2968"/>
                  </a:lnTo>
                  <a:lnTo>
                    <a:pt x="8224" y="0"/>
                  </a:lnTo>
                  <a:lnTo>
                    <a:pt x="8224"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35">
              <a:extLst>
                <a:ext uri="{FF2B5EF4-FFF2-40B4-BE49-F238E27FC236}">
                  <a16:creationId xmlns:a16="http://schemas.microsoft.com/office/drawing/2014/main" id="{540ADC1D-8F54-75AC-E4D1-0860717778CE}"/>
                </a:ext>
              </a:extLst>
            </p:cNvPr>
            <p:cNvSpPr>
              <a:spLocks/>
            </p:cNvSpPr>
            <p:nvPr/>
          </p:nvSpPr>
          <p:spPr bwMode="auto">
            <a:xfrm flipH="1">
              <a:off x="1578778" y="1154715"/>
              <a:ext cx="2377138" cy="857896"/>
            </a:xfrm>
            <a:custGeom>
              <a:avLst/>
              <a:gdLst>
                <a:gd name="connsiteX0" fmla="*/ 4553678 w 5393842"/>
                <a:gd name="connsiteY0" fmla="*/ 0 h 1946610"/>
                <a:gd name="connsiteX1" fmla="*/ 0 w 5393842"/>
                <a:gd name="connsiteY1" fmla="*/ 0 h 1946610"/>
                <a:gd name="connsiteX2" fmla="*/ 3279 w 5393842"/>
                <a:gd name="connsiteY2" fmla="*/ 1946610 h 1946610"/>
                <a:gd name="connsiteX3" fmla="*/ 4553678 w 5393842"/>
                <a:gd name="connsiteY3" fmla="*/ 1946610 h 1946610"/>
                <a:gd name="connsiteX4" fmla="*/ 5393842 w 5393842"/>
                <a:gd name="connsiteY4" fmla="*/ 973305 h 1946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842" h="1946610">
                  <a:moveTo>
                    <a:pt x="4553678" y="0"/>
                  </a:moveTo>
                  <a:lnTo>
                    <a:pt x="0" y="0"/>
                  </a:lnTo>
                  <a:lnTo>
                    <a:pt x="3279" y="1946610"/>
                  </a:lnTo>
                  <a:lnTo>
                    <a:pt x="4553678" y="1946610"/>
                  </a:lnTo>
                  <a:lnTo>
                    <a:pt x="5393842" y="973305"/>
                  </a:lnTo>
                  <a:close/>
                </a:path>
              </a:pathLst>
            </a:custGeom>
            <a:gradFill flip="none" rotWithShape="1">
              <a:gsLst>
                <a:gs pos="0">
                  <a:schemeClr val="tx1">
                    <a:alpha val="20000"/>
                  </a:schemeClr>
                </a:gs>
                <a:gs pos="50000">
                  <a:schemeClr val="tx1">
                    <a:alpha val="10000"/>
                  </a:schemeClr>
                </a:gs>
                <a:gs pos="86000">
                  <a:schemeClr val="tx1">
                    <a:alpha val="0"/>
                  </a:schemeClr>
                </a:gs>
              </a:gsLst>
              <a:lin ang="0" scaled="1"/>
              <a:tileRect/>
            </a:gradFill>
            <a:ln>
              <a:noFill/>
            </a:ln>
          </p:spPr>
          <p:txBody>
            <a:bodyPr vert="horz" wrap="square" lIns="91440" tIns="45720" rIns="91440" bIns="45720" numCol="1" anchor="ctr" anchorCtr="0" compatLnSpc="1">
              <a:prstTxWarp prst="textNoShape">
                <a:avLst/>
              </a:prstTxWarp>
              <a:noAutofit/>
            </a:bodyPr>
            <a:lstStyle/>
            <a:p>
              <a:endParaRPr lang="en-US" dirty="0"/>
            </a:p>
          </p:txBody>
        </p:sp>
      </p:grpSp>
      <p:grpSp>
        <p:nvGrpSpPr>
          <p:cNvPr id="8" name="Group 7">
            <a:extLst>
              <a:ext uri="{FF2B5EF4-FFF2-40B4-BE49-F238E27FC236}">
                <a16:creationId xmlns:a16="http://schemas.microsoft.com/office/drawing/2014/main" id="{7C03FE7D-9B43-8349-F38F-36A7F53CC614}"/>
              </a:ext>
            </a:extLst>
          </p:cNvPr>
          <p:cNvGrpSpPr/>
          <p:nvPr/>
        </p:nvGrpSpPr>
        <p:grpSpPr>
          <a:xfrm>
            <a:off x="3123210" y="3688496"/>
            <a:ext cx="2847749" cy="848969"/>
            <a:chOff x="1582366" y="1154715"/>
            <a:chExt cx="2377138" cy="857896"/>
          </a:xfrm>
        </p:grpSpPr>
        <p:sp>
          <p:nvSpPr>
            <p:cNvPr id="9" name="Freeform 5">
              <a:extLst>
                <a:ext uri="{FF2B5EF4-FFF2-40B4-BE49-F238E27FC236}">
                  <a16:creationId xmlns:a16="http://schemas.microsoft.com/office/drawing/2014/main" id="{128AFDAD-12CE-5274-F2B8-FEA0E0F4B3F4}"/>
                </a:ext>
              </a:extLst>
            </p:cNvPr>
            <p:cNvSpPr>
              <a:spLocks/>
            </p:cNvSpPr>
            <p:nvPr/>
          </p:nvSpPr>
          <p:spPr bwMode="auto">
            <a:xfrm>
              <a:off x="1582366" y="1154715"/>
              <a:ext cx="2377138" cy="857896"/>
            </a:xfrm>
            <a:custGeom>
              <a:avLst/>
              <a:gdLst>
                <a:gd name="T0" fmla="*/ 8224 w 8224"/>
                <a:gd name="T1" fmla="*/ 0 h 2968"/>
                <a:gd name="T2" fmla="*/ 1281 w 8224"/>
                <a:gd name="T3" fmla="*/ 0 h 2968"/>
                <a:gd name="T4" fmla="*/ 0 w 8224"/>
                <a:gd name="T5" fmla="*/ 1484 h 2968"/>
                <a:gd name="T6" fmla="*/ 1281 w 8224"/>
                <a:gd name="T7" fmla="*/ 2968 h 2968"/>
                <a:gd name="T8" fmla="*/ 8219 w 8224"/>
                <a:gd name="T9" fmla="*/ 2968 h 2968"/>
                <a:gd name="T10" fmla="*/ 8224 w 8224"/>
                <a:gd name="T11" fmla="*/ 0 h 2968"/>
                <a:gd name="T12" fmla="*/ 8224 w 8224"/>
                <a:gd name="T13" fmla="*/ 0 h 2968"/>
              </a:gdLst>
              <a:ahLst/>
              <a:cxnLst>
                <a:cxn ang="0">
                  <a:pos x="T0" y="T1"/>
                </a:cxn>
                <a:cxn ang="0">
                  <a:pos x="T2" y="T3"/>
                </a:cxn>
                <a:cxn ang="0">
                  <a:pos x="T4" y="T5"/>
                </a:cxn>
                <a:cxn ang="0">
                  <a:pos x="T6" y="T7"/>
                </a:cxn>
                <a:cxn ang="0">
                  <a:pos x="T8" y="T9"/>
                </a:cxn>
                <a:cxn ang="0">
                  <a:pos x="T10" y="T11"/>
                </a:cxn>
                <a:cxn ang="0">
                  <a:pos x="T12" y="T13"/>
                </a:cxn>
              </a:cxnLst>
              <a:rect l="0" t="0" r="r" b="b"/>
              <a:pathLst>
                <a:path w="8224" h="2968">
                  <a:moveTo>
                    <a:pt x="8224" y="0"/>
                  </a:moveTo>
                  <a:lnTo>
                    <a:pt x="1281" y="0"/>
                  </a:lnTo>
                  <a:lnTo>
                    <a:pt x="0" y="1484"/>
                  </a:lnTo>
                  <a:lnTo>
                    <a:pt x="1281" y="2968"/>
                  </a:lnTo>
                  <a:lnTo>
                    <a:pt x="8219" y="2968"/>
                  </a:lnTo>
                  <a:lnTo>
                    <a:pt x="8224" y="0"/>
                  </a:lnTo>
                  <a:lnTo>
                    <a:pt x="8224"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28">
              <a:extLst>
                <a:ext uri="{FF2B5EF4-FFF2-40B4-BE49-F238E27FC236}">
                  <a16:creationId xmlns:a16="http://schemas.microsoft.com/office/drawing/2014/main" id="{6C3B76BB-DB6C-4EB3-019A-98562116F1AA}"/>
                </a:ext>
              </a:extLst>
            </p:cNvPr>
            <p:cNvSpPr>
              <a:spLocks/>
            </p:cNvSpPr>
            <p:nvPr/>
          </p:nvSpPr>
          <p:spPr bwMode="auto">
            <a:xfrm flipH="1">
              <a:off x="1582366" y="1154715"/>
              <a:ext cx="2377138" cy="857896"/>
            </a:xfrm>
            <a:custGeom>
              <a:avLst/>
              <a:gdLst>
                <a:gd name="connsiteX0" fmla="*/ 4553678 w 5393842"/>
                <a:gd name="connsiteY0" fmla="*/ 0 h 1946610"/>
                <a:gd name="connsiteX1" fmla="*/ 0 w 5393842"/>
                <a:gd name="connsiteY1" fmla="*/ 0 h 1946610"/>
                <a:gd name="connsiteX2" fmla="*/ 3279 w 5393842"/>
                <a:gd name="connsiteY2" fmla="*/ 1946610 h 1946610"/>
                <a:gd name="connsiteX3" fmla="*/ 4553678 w 5393842"/>
                <a:gd name="connsiteY3" fmla="*/ 1946610 h 1946610"/>
                <a:gd name="connsiteX4" fmla="*/ 5393842 w 5393842"/>
                <a:gd name="connsiteY4" fmla="*/ 973305 h 1946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842" h="1946610">
                  <a:moveTo>
                    <a:pt x="4553678" y="0"/>
                  </a:moveTo>
                  <a:lnTo>
                    <a:pt x="0" y="0"/>
                  </a:lnTo>
                  <a:lnTo>
                    <a:pt x="3279" y="1946610"/>
                  </a:lnTo>
                  <a:lnTo>
                    <a:pt x="4553678" y="1946610"/>
                  </a:lnTo>
                  <a:lnTo>
                    <a:pt x="5393842" y="973305"/>
                  </a:lnTo>
                  <a:close/>
                </a:path>
              </a:pathLst>
            </a:custGeom>
            <a:gradFill flip="none" rotWithShape="1">
              <a:gsLst>
                <a:gs pos="0">
                  <a:schemeClr val="tx1">
                    <a:alpha val="20000"/>
                  </a:schemeClr>
                </a:gs>
                <a:gs pos="50000">
                  <a:schemeClr val="tx1">
                    <a:alpha val="10000"/>
                  </a:schemeClr>
                </a:gs>
                <a:gs pos="86000">
                  <a:schemeClr val="tx1">
                    <a:alpha val="0"/>
                  </a:schemeClr>
                </a:gs>
              </a:gsLst>
              <a:lin ang="0" scaled="1"/>
              <a:tileRect/>
            </a:gradFill>
            <a:ln>
              <a:noFill/>
            </a:ln>
          </p:spPr>
          <p:txBody>
            <a:bodyPr vert="horz" wrap="square" lIns="91440" tIns="45720" rIns="91440" bIns="45720" numCol="1" anchor="ctr" anchorCtr="0" compatLnSpc="1">
              <a:prstTxWarp prst="textNoShape">
                <a:avLst/>
              </a:prstTxWarp>
              <a:noAutofit/>
            </a:bodyPr>
            <a:lstStyle/>
            <a:p>
              <a:endParaRPr lang="en-US" dirty="0"/>
            </a:p>
          </p:txBody>
        </p:sp>
      </p:grpSp>
      <p:grpSp>
        <p:nvGrpSpPr>
          <p:cNvPr id="11" name="Group 10">
            <a:extLst>
              <a:ext uri="{FF2B5EF4-FFF2-40B4-BE49-F238E27FC236}">
                <a16:creationId xmlns:a16="http://schemas.microsoft.com/office/drawing/2014/main" id="{0D7BFEA0-BAAD-2B5B-305A-147E52882738}"/>
              </a:ext>
            </a:extLst>
          </p:cNvPr>
          <p:cNvGrpSpPr/>
          <p:nvPr/>
        </p:nvGrpSpPr>
        <p:grpSpPr>
          <a:xfrm>
            <a:off x="3123210" y="1865129"/>
            <a:ext cx="2847749" cy="848969"/>
            <a:chOff x="1582366" y="1154715"/>
            <a:chExt cx="2377138" cy="857896"/>
          </a:xfrm>
        </p:grpSpPr>
        <p:sp>
          <p:nvSpPr>
            <p:cNvPr id="12" name="Freeform 5">
              <a:extLst>
                <a:ext uri="{FF2B5EF4-FFF2-40B4-BE49-F238E27FC236}">
                  <a16:creationId xmlns:a16="http://schemas.microsoft.com/office/drawing/2014/main" id="{1709152F-9C9D-807D-A19D-7238A6BDA99A}"/>
                </a:ext>
              </a:extLst>
            </p:cNvPr>
            <p:cNvSpPr>
              <a:spLocks/>
            </p:cNvSpPr>
            <p:nvPr/>
          </p:nvSpPr>
          <p:spPr bwMode="auto">
            <a:xfrm>
              <a:off x="1582366" y="1154715"/>
              <a:ext cx="2377138" cy="857896"/>
            </a:xfrm>
            <a:custGeom>
              <a:avLst/>
              <a:gdLst>
                <a:gd name="T0" fmla="*/ 8224 w 8224"/>
                <a:gd name="T1" fmla="*/ 0 h 2968"/>
                <a:gd name="T2" fmla="*/ 1281 w 8224"/>
                <a:gd name="T3" fmla="*/ 0 h 2968"/>
                <a:gd name="T4" fmla="*/ 0 w 8224"/>
                <a:gd name="T5" fmla="*/ 1484 h 2968"/>
                <a:gd name="T6" fmla="*/ 1281 w 8224"/>
                <a:gd name="T7" fmla="*/ 2968 h 2968"/>
                <a:gd name="T8" fmla="*/ 8219 w 8224"/>
                <a:gd name="T9" fmla="*/ 2968 h 2968"/>
                <a:gd name="T10" fmla="*/ 8224 w 8224"/>
                <a:gd name="T11" fmla="*/ 0 h 2968"/>
                <a:gd name="T12" fmla="*/ 8224 w 8224"/>
                <a:gd name="T13" fmla="*/ 0 h 2968"/>
              </a:gdLst>
              <a:ahLst/>
              <a:cxnLst>
                <a:cxn ang="0">
                  <a:pos x="T0" y="T1"/>
                </a:cxn>
                <a:cxn ang="0">
                  <a:pos x="T2" y="T3"/>
                </a:cxn>
                <a:cxn ang="0">
                  <a:pos x="T4" y="T5"/>
                </a:cxn>
                <a:cxn ang="0">
                  <a:pos x="T6" y="T7"/>
                </a:cxn>
                <a:cxn ang="0">
                  <a:pos x="T8" y="T9"/>
                </a:cxn>
                <a:cxn ang="0">
                  <a:pos x="T10" y="T11"/>
                </a:cxn>
                <a:cxn ang="0">
                  <a:pos x="T12" y="T13"/>
                </a:cxn>
              </a:cxnLst>
              <a:rect l="0" t="0" r="r" b="b"/>
              <a:pathLst>
                <a:path w="8224" h="2968">
                  <a:moveTo>
                    <a:pt x="8224" y="0"/>
                  </a:moveTo>
                  <a:lnTo>
                    <a:pt x="1281" y="0"/>
                  </a:lnTo>
                  <a:lnTo>
                    <a:pt x="0" y="1484"/>
                  </a:lnTo>
                  <a:lnTo>
                    <a:pt x="1281" y="2968"/>
                  </a:lnTo>
                  <a:lnTo>
                    <a:pt x="8219" y="2968"/>
                  </a:lnTo>
                  <a:lnTo>
                    <a:pt x="8224" y="0"/>
                  </a:lnTo>
                  <a:lnTo>
                    <a:pt x="82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4">
              <a:extLst>
                <a:ext uri="{FF2B5EF4-FFF2-40B4-BE49-F238E27FC236}">
                  <a16:creationId xmlns:a16="http://schemas.microsoft.com/office/drawing/2014/main" id="{974D4907-4468-CAD7-8351-6200CF0FBB38}"/>
                </a:ext>
              </a:extLst>
            </p:cNvPr>
            <p:cNvSpPr>
              <a:spLocks/>
            </p:cNvSpPr>
            <p:nvPr/>
          </p:nvSpPr>
          <p:spPr bwMode="auto">
            <a:xfrm flipH="1">
              <a:off x="1582366" y="1154715"/>
              <a:ext cx="2377138" cy="857896"/>
            </a:xfrm>
            <a:custGeom>
              <a:avLst/>
              <a:gdLst>
                <a:gd name="connsiteX0" fmla="*/ 4553678 w 5393842"/>
                <a:gd name="connsiteY0" fmla="*/ 0 h 1946610"/>
                <a:gd name="connsiteX1" fmla="*/ 0 w 5393842"/>
                <a:gd name="connsiteY1" fmla="*/ 0 h 1946610"/>
                <a:gd name="connsiteX2" fmla="*/ 3279 w 5393842"/>
                <a:gd name="connsiteY2" fmla="*/ 1946610 h 1946610"/>
                <a:gd name="connsiteX3" fmla="*/ 4553678 w 5393842"/>
                <a:gd name="connsiteY3" fmla="*/ 1946610 h 1946610"/>
                <a:gd name="connsiteX4" fmla="*/ 5393842 w 5393842"/>
                <a:gd name="connsiteY4" fmla="*/ 973305 h 1946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842" h="1946610">
                  <a:moveTo>
                    <a:pt x="4553678" y="0"/>
                  </a:moveTo>
                  <a:lnTo>
                    <a:pt x="0" y="0"/>
                  </a:lnTo>
                  <a:lnTo>
                    <a:pt x="3279" y="1946610"/>
                  </a:lnTo>
                  <a:lnTo>
                    <a:pt x="4553678" y="1946610"/>
                  </a:lnTo>
                  <a:lnTo>
                    <a:pt x="5393842" y="973305"/>
                  </a:lnTo>
                  <a:close/>
                </a:path>
              </a:pathLst>
            </a:custGeom>
            <a:gradFill flip="none" rotWithShape="1">
              <a:gsLst>
                <a:gs pos="0">
                  <a:schemeClr val="tx1">
                    <a:alpha val="20000"/>
                  </a:schemeClr>
                </a:gs>
                <a:gs pos="50000">
                  <a:schemeClr val="tx1">
                    <a:alpha val="10000"/>
                  </a:schemeClr>
                </a:gs>
                <a:gs pos="86000">
                  <a:schemeClr val="tx1">
                    <a:alpha val="0"/>
                  </a:schemeClr>
                </a:gs>
              </a:gsLst>
              <a:lin ang="0" scaled="1"/>
              <a:tileRect/>
            </a:gradFill>
            <a:ln>
              <a:noFill/>
            </a:ln>
          </p:spPr>
          <p:txBody>
            <a:bodyPr vert="horz" wrap="square" lIns="91440" tIns="45720" rIns="91440" bIns="45720" numCol="1" anchor="ctr" anchorCtr="0" compatLnSpc="1">
              <a:prstTxWarp prst="textNoShape">
                <a:avLst/>
              </a:prstTxWarp>
              <a:noAutofit/>
            </a:bodyPr>
            <a:lstStyle/>
            <a:p>
              <a:endParaRPr lang="en-US" dirty="0"/>
            </a:p>
          </p:txBody>
        </p:sp>
      </p:grpSp>
      <p:grpSp>
        <p:nvGrpSpPr>
          <p:cNvPr id="14" name="Group 13">
            <a:extLst>
              <a:ext uri="{FF2B5EF4-FFF2-40B4-BE49-F238E27FC236}">
                <a16:creationId xmlns:a16="http://schemas.microsoft.com/office/drawing/2014/main" id="{7D0D8AE0-63F9-14F7-D910-BFB2C365DEB7}"/>
              </a:ext>
            </a:extLst>
          </p:cNvPr>
          <p:cNvGrpSpPr/>
          <p:nvPr/>
        </p:nvGrpSpPr>
        <p:grpSpPr>
          <a:xfrm flipH="1">
            <a:off x="5366780" y="2776813"/>
            <a:ext cx="2847749" cy="848969"/>
            <a:chOff x="1582366" y="1154715"/>
            <a:chExt cx="2377138" cy="857896"/>
          </a:xfrm>
          <a:solidFill>
            <a:srgbClr val="708090"/>
          </a:solidFill>
        </p:grpSpPr>
        <p:sp>
          <p:nvSpPr>
            <p:cNvPr id="15" name="Freeform 5">
              <a:extLst>
                <a:ext uri="{FF2B5EF4-FFF2-40B4-BE49-F238E27FC236}">
                  <a16:creationId xmlns:a16="http://schemas.microsoft.com/office/drawing/2014/main" id="{389670AF-68F8-1EE1-5BA0-8BD3471E3F18}"/>
                </a:ext>
              </a:extLst>
            </p:cNvPr>
            <p:cNvSpPr>
              <a:spLocks/>
            </p:cNvSpPr>
            <p:nvPr/>
          </p:nvSpPr>
          <p:spPr bwMode="auto">
            <a:xfrm>
              <a:off x="1582366" y="1154715"/>
              <a:ext cx="2377138" cy="857896"/>
            </a:xfrm>
            <a:custGeom>
              <a:avLst/>
              <a:gdLst>
                <a:gd name="T0" fmla="*/ 8224 w 8224"/>
                <a:gd name="T1" fmla="*/ 0 h 2968"/>
                <a:gd name="T2" fmla="*/ 1281 w 8224"/>
                <a:gd name="T3" fmla="*/ 0 h 2968"/>
                <a:gd name="T4" fmla="*/ 0 w 8224"/>
                <a:gd name="T5" fmla="*/ 1484 h 2968"/>
                <a:gd name="T6" fmla="*/ 1281 w 8224"/>
                <a:gd name="T7" fmla="*/ 2968 h 2968"/>
                <a:gd name="T8" fmla="*/ 8219 w 8224"/>
                <a:gd name="T9" fmla="*/ 2968 h 2968"/>
                <a:gd name="T10" fmla="*/ 8224 w 8224"/>
                <a:gd name="T11" fmla="*/ 0 h 2968"/>
                <a:gd name="T12" fmla="*/ 8224 w 8224"/>
                <a:gd name="T13" fmla="*/ 0 h 2968"/>
              </a:gdLst>
              <a:ahLst/>
              <a:cxnLst>
                <a:cxn ang="0">
                  <a:pos x="T0" y="T1"/>
                </a:cxn>
                <a:cxn ang="0">
                  <a:pos x="T2" y="T3"/>
                </a:cxn>
                <a:cxn ang="0">
                  <a:pos x="T4" y="T5"/>
                </a:cxn>
                <a:cxn ang="0">
                  <a:pos x="T6" y="T7"/>
                </a:cxn>
                <a:cxn ang="0">
                  <a:pos x="T8" y="T9"/>
                </a:cxn>
                <a:cxn ang="0">
                  <a:pos x="T10" y="T11"/>
                </a:cxn>
                <a:cxn ang="0">
                  <a:pos x="T12" y="T13"/>
                </a:cxn>
              </a:cxnLst>
              <a:rect l="0" t="0" r="r" b="b"/>
              <a:pathLst>
                <a:path w="8224" h="2968">
                  <a:moveTo>
                    <a:pt x="8224" y="0"/>
                  </a:moveTo>
                  <a:lnTo>
                    <a:pt x="1281" y="0"/>
                  </a:lnTo>
                  <a:lnTo>
                    <a:pt x="0" y="1484"/>
                  </a:lnTo>
                  <a:lnTo>
                    <a:pt x="1281" y="2968"/>
                  </a:lnTo>
                  <a:lnTo>
                    <a:pt x="8219" y="2968"/>
                  </a:lnTo>
                  <a:lnTo>
                    <a:pt x="8224" y="0"/>
                  </a:lnTo>
                  <a:lnTo>
                    <a:pt x="82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1">
              <a:extLst>
                <a:ext uri="{FF2B5EF4-FFF2-40B4-BE49-F238E27FC236}">
                  <a16:creationId xmlns:a16="http://schemas.microsoft.com/office/drawing/2014/main" id="{8277CD19-5E71-E497-FDA7-46C6F474138E}"/>
                </a:ext>
              </a:extLst>
            </p:cNvPr>
            <p:cNvSpPr>
              <a:spLocks/>
            </p:cNvSpPr>
            <p:nvPr/>
          </p:nvSpPr>
          <p:spPr bwMode="auto">
            <a:xfrm flipH="1">
              <a:off x="1582366" y="1154715"/>
              <a:ext cx="2377138" cy="857896"/>
            </a:xfrm>
            <a:custGeom>
              <a:avLst/>
              <a:gdLst>
                <a:gd name="connsiteX0" fmla="*/ 4553678 w 5393842"/>
                <a:gd name="connsiteY0" fmla="*/ 0 h 1946610"/>
                <a:gd name="connsiteX1" fmla="*/ 0 w 5393842"/>
                <a:gd name="connsiteY1" fmla="*/ 0 h 1946610"/>
                <a:gd name="connsiteX2" fmla="*/ 3279 w 5393842"/>
                <a:gd name="connsiteY2" fmla="*/ 1946610 h 1946610"/>
                <a:gd name="connsiteX3" fmla="*/ 4553678 w 5393842"/>
                <a:gd name="connsiteY3" fmla="*/ 1946610 h 1946610"/>
                <a:gd name="connsiteX4" fmla="*/ 5393842 w 5393842"/>
                <a:gd name="connsiteY4" fmla="*/ 973305 h 1946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842" h="1946610">
                  <a:moveTo>
                    <a:pt x="4553678" y="0"/>
                  </a:moveTo>
                  <a:lnTo>
                    <a:pt x="0" y="0"/>
                  </a:lnTo>
                  <a:lnTo>
                    <a:pt x="3279" y="1946610"/>
                  </a:lnTo>
                  <a:lnTo>
                    <a:pt x="4553678" y="1946610"/>
                  </a:lnTo>
                  <a:lnTo>
                    <a:pt x="5393842" y="973305"/>
                  </a:lnTo>
                  <a:close/>
                </a:path>
              </a:pathLst>
            </a:custGeom>
            <a:grpFill/>
            <a:ln>
              <a:noFill/>
            </a:ln>
          </p:spPr>
          <p:txBody>
            <a:bodyPr vert="horz" wrap="square" lIns="91440" tIns="45720" rIns="91440" bIns="45720" numCol="1" anchor="ctr" anchorCtr="0" compatLnSpc="1">
              <a:prstTxWarp prst="textNoShape">
                <a:avLst/>
              </a:prstTxWarp>
              <a:noAutofit/>
            </a:bodyPr>
            <a:lstStyle/>
            <a:p>
              <a:endParaRPr lang="en-US" dirty="0"/>
            </a:p>
          </p:txBody>
        </p:sp>
      </p:grpSp>
      <p:grpSp>
        <p:nvGrpSpPr>
          <p:cNvPr id="17" name="Group 16">
            <a:extLst>
              <a:ext uri="{FF2B5EF4-FFF2-40B4-BE49-F238E27FC236}">
                <a16:creationId xmlns:a16="http://schemas.microsoft.com/office/drawing/2014/main" id="{08978E05-1DAC-9DB4-2AC1-28FFD4A404F0}"/>
              </a:ext>
            </a:extLst>
          </p:cNvPr>
          <p:cNvGrpSpPr/>
          <p:nvPr/>
        </p:nvGrpSpPr>
        <p:grpSpPr>
          <a:xfrm>
            <a:off x="5467812" y="3688496"/>
            <a:ext cx="1003433" cy="1088101"/>
            <a:chOff x="3451067" y="1154715"/>
            <a:chExt cx="1013984" cy="1099541"/>
          </a:xfrm>
        </p:grpSpPr>
        <p:sp>
          <p:nvSpPr>
            <p:cNvPr id="18" name="Freeform 6">
              <a:extLst>
                <a:ext uri="{FF2B5EF4-FFF2-40B4-BE49-F238E27FC236}">
                  <a16:creationId xmlns:a16="http://schemas.microsoft.com/office/drawing/2014/main" id="{CBE338D9-4894-992F-3ABD-BB717A1D194D}"/>
                </a:ext>
              </a:extLst>
            </p:cNvPr>
            <p:cNvSpPr>
              <a:spLocks/>
            </p:cNvSpPr>
            <p:nvPr/>
          </p:nvSpPr>
          <p:spPr bwMode="auto">
            <a:xfrm>
              <a:off x="3451067" y="1154715"/>
              <a:ext cx="1013984" cy="1099541"/>
            </a:xfrm>
            <a:custGeom>
              <a:avLst/>
              <a:gdLst>
                <a:gd name="T0" fmla="*/ 1759 w 3508"/>
                <a:gd name="T1" fmla="*/ 0 h 3804"/>
                <a:gd name="T2" fmla="*/ 0 w 3508"/>
                <a:gd name="T3" fmla="*/ 886 h 3804"/>
                <a:gd name="T4" fmla="*/ 0 w 3508"/>
                <a:gd name="T5" fmla="*/ 2968 h 3804"/>
                <a:gd name="T6" fmla="*/ 1757 w 3508"/>
                <a:gd name="T7" fmla="*/ 3804 h 3804"/>
                <a:gd name="T8" fmla="*/ 3508 w 3508"/>
                <a:gd name="T9" fmla="*/ 2968 h 3804"/>
                <a:gd name="T10" fmla="*/ 3508 w 3508"/>
                <a:gd name="T11" fmla="*/ 871 h 3804"/>
                <a:gd name="T12" fmla="*/ 3508 w 3508"/>
                <a:gd name="T13" fmla="*/ 871 h 3804"/>
                <a:gd name="T14" fmla="*/ 1759 w 3508"/>
                <a:gd name="T15" fmla="*/ 0 h 38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08" h="3804">
                  <a:moveTo>
                    <a:pt x="1759" y="0"/>
                  </a:moveTo>
                  <a:lnTo>
                    <a:pt x="0" y="886"/>
                  </a:lnTo>
                  <a:lnTo>
                    <a:pt x="0" y="2968"/>
                  </a:lnTo>
                  <a:lnTo>
                    <a:pt x="1757" y="3804"/>
                  </a:lnTo>
                  <a:lnTo>
                    <a:pt x="3508" y="2968"/>
                  </a:lnTo>
                  <a:lnTo>
                    <a:pt x="3508" y="871"/>
                  </a:lnTo>
                  <a:lnTo>
                    <a:pt x="3508" y="871"/>
                  </a:lnTo>
                  <a:lnTo>
                    <a:pt x="1759"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9" name="Freeform 7">
              <a:extLst>
                <a:ext uri="{FF2B5EF4-FFF2-40B4-BE49-F238E27FC236}">
                  <a16:creationId xmlns:a16="http://schemas.microsoft.com/office/drawing/2014/main" id="{2FBAD2C5-94DA-75B1-B6F6-6091D0890293}"/>
                </a:ext>
              </a:extLst>
            </p:cNvPr>
            <p:cNvSpPr>
              <a:spLocks/>
            </p:cNvSpPr>
            <p:nvPr/>
          </p:nvSpPr>
          <p:spPr bwMode="auto">
            <a:xfrm>
              <a:off x="3451067" y="1410812"/>
              <a:ext cx="507859" cy="843444"/>
            </a:xfrm>
            <a:custGeom>
              <a:avLst/>
              <a:gdLst>
                <a:gd name="T0" fmla="*/ 1757 w 1757"/>
                <a:gd name="T1" fmla="*/ 866 h 2918"/>
                <a:gd name="T2" fmla="*/ 1757 w 1757"/>
                <a:gd name="T3" fmla="*/ 2918 h 2918"/>
                <a:gd name="T4" fmla="*/ 0 w 1757"/>
                <a:gd name="T5" fmla="*/ 2082 h 2918"/>
                <a:gd name="T6" fmla="*/ 0 w 1757"/>
                <a:gd name="T7" fmla="*/ 0 h 2918"/>
                <a:gd name="T8" fmla="*/ 1757 w 1757"/>
                <a:gd name="T9" fmla="*/ 866 h 2918"/>
                <a:gd name="T10" fmla="*/ 1757 w 1757"/>
                <a:gd name="T11" fmla="*/ 866 h 2918"/>
                <a:gd name="T12" fmla="*/ 1757 w 1757"/>
                <a:gd name="T13" fmla="*/ 866 h 2918"/>
              </a:gdLst>
              <a:ahLst/>
              <a:cxnLst>
                <a:cxn ang="0">
                  <a:pos x="T0" y="T1"/>
                </a:cxn>
                <a:cxn ang="0">
                  <a:pos x="T2" y="T3"/>
                </a:cxn>
                <a:cxn ang="0">
                  <a:pos x="T4" y="T5"/>
                </a:cxn>
                <a:cxn ang="0">
                  <a:pos x="T6" y="T7"/>
                </a:cxn>
                <a:cxn ang="0">
                  <a:pos x="T8" y="T9"/>
                </a:cxn>
                <a:cxn ang="0">
                  <a:pos x="T10" y="T11"/>
                </a:cxn>
                <a:cxn ang="0">
                  <a:pos x="T12" y="T13"/>
                </a:cxn>
              </a:cxnLst>
              <a:rect l="0" t="0" r="r" b="b"/>
              <a:pathLst>
                <a:path w="1757" h="2918">
                  <a:moveTo>
                    <a:pt x="1757" y="866"/>
                  </a:moveTo>
                  <a:lnTo>
                    <a:pt x="1757" y="2918"/>
                  </a:lnTo>
                  <a:lnTo>
                    <a:pt x="0" y="2082"/>
                  </a:lnTo>
                  <a:lnTo>
                    <a:pt x="0" y="0"/>
                  </a:lnTo>
                  <a:lnTo>
                    <a:pt x="1757" y="866"/>
                  </a:lnTo>
                  <a:lnTo>
                    <a:pt x="1757" y="866"/>
                  </a:lnTo>
                  <a:lnTo>
                    <a:pt x="1757" y="866"/>
                  </a:lnTo>
                  <a:close/>
                </a:path>
              </a:pathLst>
            </a:custGeom>
            <a:solidFill>
              <a:schemeClr val="tx2">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0" name="Freeform 8">
              <a:extLst>
                <a:ext uri="{FF2B5EF4-FFF2-40B4-BE49-F238E27FC236}">
                  <a16:creationId xmlns:a16="http://schemas.microsoft.com/office/drawing/2014/main" id="{5CF1EC98-B84C-E477-F615-4205BE8D2BED}"/>
                </a:ext>
              </a:extLst>
            </p:cNvPr>
            <p:cNvSpPr>
              <a:spLocks/>
            </p:cNvSpPr>
            <p:nvPr/>
          </p:nvSpPr>
          <p:spPr bwMode="auto">
            <a:xfrm>
              <a:off x="3451067" y="1154715"/>
              <a:ext cx="1013984" cy="506413"/>
            </a:xfrm>
            <a:custGeom>
              <a:avLst/>
              <a:gdLst>
                <a:gd name="T0" fmla="*/ 0 w 3508"/>
                <a:gd name="T1" fmla="*/ 886 h 1752"/>
                <a:gd name="T2" fmla="*/ 0 w 3508"/>
                <a:gd name="T3" fmla="*/ 886 h 1752"/>
                <a:gd name="T4" fmla="*/ 1759 w 3508"/>
                <a:gd name="T5" fmla="*/ 0 h 1752"/>
                <a:gd name="T6" fmla="*/ 3508 w 3508"/>
                <a:gd name="T7" fmla="*/ 871 h 1752"/>
                <a:gd name="T8" fmla="*/ 3508 w 3508"/>
                <a:gd name="T9" fmla="*/ 871 h 1752"/>
                <a:gd name="T10" fmla="*/ 1757 w 3508"/>
                <a:gd name="T11" fmla="*/ 1752 h 1752"/>
                <a:gd name="T12" fmla="*/ 0 w 3508"/>
                <a:gd name="T13" fmla="*/ 886 h 1752"/>
                <a:gd name="T14" fmla="*/ 0 w 3508"/>
                <a:gd name="T15" fmla="*/ 886 h 1752"/>
                <a:gd name="T16" fmla="*/ 0 w 3508"/>
                <a:gd name="T17" fmla="*/ 886 h 1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8" h="1752">
                  <a:moveTo>
                    <a:pt x="0" y="886"/>
                  </a:moveTo>
                  <a:lnTo>
                    <a:pt x="0" y="886"/>
                  </a:lnTo>
                  <a:lnTo>
                    <a:pt x="1759" y="0"/>
                  </a:lnTo>
                  <a:lnTo>
                    <a:pt x="3508" y="871"/>
                  </a:lnTo>
                  <a:lnTo>
                    <a:pt x="3508" y="871"/>
                  </a:lnTo>
                  <a:lnTo>
                    <a:pt x="1757" y="1752"/>
                  </a:lnTo>
                  <a:lnTo>
                    <a:pt x="0" y="886"/>
                  </a:lnTo>
                  <a:lnTo>
                    <a:pt x="0" y="886"/>
                  </a:lnTo>
                  <a:lnTo>
                    <a:pt x="0" y="886"/>
                  </a:lnTo>
                  <a:close/>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nvGrpSpPr>
          <p:cNvPr id="21" name="Group 20">
            <a:extLst>
              <a:ext uri="{FF2B5EF4-FFF2-40B4-BE49-F238E27FC236}">
                <a16:creationId xmlns:a16="http://schemas.microsoft.com/office/drawing/2014/main" id="{888C4CBF-86A5-30DC-5D16-C23D41E5E90D}"/>
              </a:ext>
            </a:extLst>
          </p:cNvPr>
          <p:cNvGrpSpPr/>
          <p:nvPr/>
        </p:nvGrpSpPr>
        <p:grpSpPr>
          <a:xfrm flipH="1">
            <a:off x="4866494" y="4600179"/>
            <a:ext cx="1003433" cy="1088101"/>
            <a:chOff x="3451067" y="1154715"/>
            <a:chExt cx="1013984" cy="1099541"/>
          </a:xfrm>
        </p:grpSpPr>
        <p:sp>
          <p:nvSpPr>
            <p:cNvPr id="22" name="Freeform 6">
              <a:extLst>
                <a:ext uri="{FF2B5EF4-FFF2-40B4-BE49-F238E27FC236}">
                  <a16:creationId xmlns:a16="http://schemas.microsoft.com/office/drawing/2014/main" id="{EF7F1FAE-E043-2318-9810-4AD6DB888999}"/>
                </a:ext>
              </a:extLst>
            </p:cNvPr>
            <p:cNvSpPr>
              <a:spLocks/>
            </p:cNvSpPr>
            <p:nvPr/>
          </p:nvSpPr>
          <p:spPr bwMode="auto">
            <a:xfrm>
              <a:off x="3451067" y="1154715"/>
              <a:ext cx="1013984" cy="1099541"/>
            </a:xfrm>
            <a:custGeom>
              <a:avLst/>
              <a:gdLst>
                <a:gd name="T0" fmla="*/ 1759 w 3508"/>
                <a:gd name="T1" fmla="*/ 0 h 3804"/>
                <a:gd name="T2" fmla="*/ 0 w 3508"/>
                <a:gd name="T3" fmla="*/ 886 h 3804"/>
                <a:gd name="T4" fmla="*/ 0 w 3508"/>
                <a:gd name="T5" fmla="*/ 2968 h 3804"/>
                <a:gd name="T6" fmla="*/ 1757 w 3508"/>
                <a:gd name="T7" fmla="*/ 3804 h 3804"/>
                <a:gd name="T8" fmla="*/ 3508 w 3508"/>
                <a:gd name="T9" fmla="*/ 2968 h 3804"/>
                <a:gd name="T10" fmla="*/ 3508 w 3508"/>
                <a:gd name="T11" fmla="*/ 871 h 3804"/>
                <a:gd name="T12" fmla="*/ 3508 w 3508"/>
                <a:gd name="T13" fmla="*/ 871 h 3804"/>
                <a:gd name="T14" fmla="*/ 1759 w 3508"/>
                <a:gd name="T15" fmla="*/ 0 h 38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08" h="3804">
                  <a:moveTo>
                    <a:pt x="1759" y="0"/>
                  </a:moveTo>
                  <a:lnTo>
                    <a:pt x="0" y="886"/>
                  </a:lnTo>
                  <a:lnTo>
                    <a:pt x="0" y="2968"/>
                  </a:lnTo>
                  <a:lnTo>
                    <a:pt x="1757" y="3804"/>
                  </a:lnTo>
                  <a:lnTo>
                    <a:pt x="3508" y="2968"/>
                  </a:lnTo>
                  <a:lnTo>
                    <a:pt x="3508" y="871"/>
                  </a:lnTo>
                  <a:lnTo>
                    <a:pt x="3508" y="871"/>
                  </a:lnTo>
                  <a:lnTo>
                    <a:pt x="1759"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3" name="Freeform 7">
              <a:extLst>
                <a:ext uri="{FF2B5EF4-FFF2-40B4-BE49-F238E27FC236}">
                  <a16:creationId xmlns:a16="http://schemas.microsoft.com/office/drawing/2014/main" id="{2152A4D2-53EF-84F2-FCEE-FC6023918BCE}"/>
                </a:ext>
              </a:extLst>
            </p:cNvPr>
            <p:cNvSpPr>
              <a:spLocks/>
            </p:cNvSpPr>
            <p:nvPr/>
          </p:nvSpPr>
          <p:spPr bwMode="auto">
            <a:xfrm>
              <a:off x="3451067" y="1410812"/>
              <a:ext cx="507859" cy="843444"/>
            </a:xfrm>
            <a:custGeom>
              <a:avLst/>
              <a:gdLst>
                <a:gd name="T0" fmla="*/ 1757 w 1757"/>
                <a:gd name="T1" fmla="*/ 866 h 2918"/>
                <a:gd name="T2" fmla="*/ 1757 w 1757"/>
                <a:gd name="T3" fmla="*/ 2918 h 2918"/>
                <a:gd name="T4" fmla="*/ 0 w 1757"/>
                <a:gd name="T5" fmla="*/ 2082 h 2918"/>
                <a:gd name="T6" fmla="*/ 0 w 1757"/>
                <a:gd name="T7" fmla="*/ 0 h 2918"/>
                <a:gd name="T8" fmla="*/ 1757 w 1757"/>
                <a:gd name="T9" fmla="*/ 866 h 2918"/>
                <a:gd name="T10" fmla="*/ 1757 w 1757"/>
                <a:gd name="T11" fmla="*/ 866 h 2918"/>
                <a:gd name="T12" fmla="*/ 1757 w 1757"/>
                <a:gd name="T13" fmla="*/ 866 h 2918"/>
              </a:gdLst>
              <a:ahLst/>
              <a:cxnLst>
                <a:cxn ang="0">
                  <a:pos x="T0" y="T1"/>
                </a:cxn>
                <a:cxn ang="0">
                  <a:pos x="T2" y="T3"/>
                </a:cxn>
                <a:cxn ang="0">
                  <a:pos x="T4" y="T5"/>
                </a:cxn>
                <a:cxn ang="0">
                  <a:pos x="T6" y="T7"/>
                </a:cxn>
                <a:cxn ang="0">
                  <a:pos x="T8" y="T9"/>
                </a:cxn>
                <a:cxn ang="0">
                  <a:pos x="T10" y="T11"/>
                </a:cxn>
                <a:cxn ang="0">
                  <a:pos x="T12" y="T13"/>
                </a:cxn>
              </a:cxnLst>
              <a:rect l="0" t="0" r="r" b="b"/>
              <a:pathLst>
                <a:path w="1757" h="2918">
                  <a:moveTo>
                    <a:pt x="1757" y="866"/>
                  </a:moveTo>
                  <a:lnTo>
                    <a:pt x="1757" y="2918"/>
                  </a:lnTo>
                  <a:lnTo>
                    <a:pt x="0" y="2082"/>
                  </a:lnTo>
                  <a:lnTo>
                    <a:pt x="0" y="0"/>
                  </a:lnTo>
                  <a:lnTo>
                    <a:pt x="1757" y="866"/>
                  </a:lnTo>
                  <a:lnTo>
                    <a:pt x="1757" y="866"/>
                  </a:lnTo>
                  <a:lnTo>
                    <a:pt x="1757" y="866"/>
                  </a:lnTo>
                  <a:close/>
                </a:path>
              </a:pathLst>
            </a:custGeom>
            <a:solidFill>
              <a:schemeClr val="tx2">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4" name="Freeform 8">
              <a:extLst>
                <a:ext uri="{FF2B5EF4-FFF2-40B4-BE49-F238E27FC236}">
                  <a16:creationId xmlns:a16="http://schemas.microsoft.com/office/drawing/2014/main" id="{CF6DA50E-DE88-BA4F-B22B-C00AB8D9E369}"/>
                </a:ext>
              </a:extLst>
            </p:cNvPr>
            <p:cNvSpPr>
              <a:spLocks/>
            </p:cNvSpPr>
            <p:nvPr/>
          </p:nvSpPr>
          <p:spPr bwMode="auto">
            <a:xfrm>
              <a:off x="3451067" y="1154715"/>
              <a:ext cx="1013984" cy="506413"/>
            </a:xfrm>
            <a:custGeom>
              <a:avLst/>
              <a:gdLst>
                <a:gd name="T0" fmla="*/ 0 w 3508"/>
                <a:gd name="T1" fmla="*/ 886 h 1752"/>
                <a:gd name="T2" fmla="*/ 0 w 3508"/>
                <a:gd name="T3" fmla="*/ 886 h 1752"/>
                <a:gd name="T4" fmla="*/ 1759 w 3508"/>
                <a:gd name="T5" fmla="*/ 0 h 1752"/>
                <a:gd name="T6" fmla="*/ 3508 w 3508"/>
                <a:gd name="T7" fmla="*/ 871 h 1752"/>
                <a:gd name="T8" fmla="*/ 3508 w 3508"/>
                <a:gd name="T9" fmla="*/ 871 h 1752"/>
                <a:gd name="T10" fmla="*/ 1757 w 3508"/>
                <a:gd name="T11" fmla="*/ 1752 h 1752"/>
                <a:gd name="T12" fmla="*/ 0 w 3508"/>
                <a:gd name="T13" fmla="*/ 886 h 1752"/>
                <a:gd name="T14" fmla="*/ 0 w 3508"/>
                <a:gd name="T15" fmla="*/ 886 h 1752"/>
                <a:gd name="T16" fmla="*/ 0 w 3508"/>
                <a:gd name="T17" fmla="*/ 886 h 1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8" h="1752">
                  <a:moveTo>
                    <a:pt x="0" y="886"/>
                  </a:moveTo>
                  <a:lnTo>
                    <a:pt x="0" y="886"/>
                  </a:lnTo>
                  <a:lnTo>
                    <a:pt x="1759" y="0"/>
                  </a:lnTo>
                  <a:lnTo>
                    <a:pt x="3508" y="871"/>
                  </a:lnTo>
                  <a:lnTo>
                    <a:pt x="3508" y="871"/>
                  </a:lnTo>
                  <a:lnTo>
                    <a:pt x="1757" y="1752"/>
                  </a:lnTo>
                  <a:lnTo>
                    <a:pt x="0" y="886"/>
                  </a:lnTo>
                  <a:lnTo>
                    <a:pt x="0" y="886"/>
                  </a:lnTo>
                  <a:lnTo>
                    <a:pt x="0" y="886"/>
                  </a:lnTo>
                  <a:close/>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nvGrpSpPr>
          <p:cNvPr id="25" name="Group 24">
            <a:extLst>
              <a:ext uri="{FF2B5EF4-FFF2-40B4-BE49-F238E27FC236}">
                <a16:creationId xmlns:a16="http://schemas.microsoft.com/office/drawing/2014/main" id="{18EA4F18-D0BB-D4EB-5ABF-DBEA271D7F34}"/>
              </a:ext>
            </a:extLst>
          </p:cNvPr>
          <p:cNvGrpSpPr/>
          <p:nvPr/>
        </p:nvGrpSpPr>
        <p:grpSpPr>
          <a:xfrm>
            <a:off x="5467812" y="1865129"/>
            <a:ext cx="1003433" cy="1088101"/>
            <a:chOff x="3451067" y="1154715"/>
            <a:chExt cx="1013984" cy="1099541"/>
          </a:xfrm>
        </p:grpSpPr>
        <p:sp>
          <p:nvSpPr>
            <p:cNvPr id="26" name="Freeform 6">
              <a:extLst>
                <a:ext uri="{FF2B5EF4-FFF2-40B4-BE49-F238E27FC236}">
                  <a16:creationId xmlns:a16="http://schemas.microsoft.com/office/drawing/2014/main" id="{6558DD24-F2BA-F4EB-0709-B66832D442FE}"/>
                </a:ext>
              </a:extLst>
            </p:cNvPr>
            <p:cNvSpPr>
              <a:spLocks/>
            </p:cNvSpPr>
            <p:nvPr/>
          </p:nvSpPr>
          <p:spPr bwMode="auto">
            <a:xfrm>
              <a:off x="3451067" y="1154715"/>
              <a:ext cx="1013984" cy="1099541"/>
            </a:xfrm>
            <a:custGeom>
              <a:avLst/>
              <a:gdLst>
                <a:gd name="T0" fmla="*/ 1759 w 3508"/>
                <a:gd name="T1" fmla="*/ 0 h 3804"/>
                <a:gd name="T2" fmla="*/ 0 w 3508"/>
                <a:gd name="T3" fmla="*/ 886 h 3804"/>
                <a:gd name="T4" fmla="*/ 0 w 3508"/>
                <a:gd name="T5" fmla="*/ 2968 h 3804"/>
                <a:gd name="T6" fmla="*/ 1757 w 3508"/>
                <a:gd name="T7" fmla="*/ 3804 h 3804"/>
                <a:gd name="T8" fmla="*/ 3508 w 3508"/>
                <a:gd name="T9" fmla="*/ 2968 h 3804"/>
                <a:gd name="T10" fmla="*/ 3508 w 3508"/>
                <a:gd name="T11" fmla="*/ 871 h 3804"/>
                <a:gd name="T12" fmla="*/ 3508 w 3508"/>
                <a:gd name="T13" fmla="*/ 871 h 3804"/>
                <a:gd name="T14" fmla="*/ 1759 w 3508"/>
                <a:gd name="T15" fmla="*/ 0 h 38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08" h="3804">
                  <a:moveTo>
                    <a:pt x="1759" y="0"/>
                  </a:moveTo>
                  <a:lnTo>
                    <a:pt x="0" y="886"/>
                  </a:lnTo>
                  <a:lnTo>
                    <a:pt x="0" y="2968"/>
                  </a:lnTo>
                  <a:lnTo>
                    <a:pt x="1757" y="3804"/>
                  </a:lnTo>
                  <a:lnTo>
                    <a:pt x="3508" y="2968"/>
                  </a:lnTo>
                  <a:lnTo>
                    <a:pt x="3508" y="871"/>
                  </a:lnTo>
                  <a:lnTo>
                    <a:pt x="3508" y="871"/>
                  </a:lnTo>
                  <a:lnTo>
                    <a:pt x="175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7" name="Freeform 7">
              <a:extLst>
                <a:ext uri="{FF2B5EF4-FFF2-40B4-BE49-F238E27FC236}">
                  <a16:creationId xmlns:a16="http://schemas.microsoft.com/office/drawing/2014/main" id="{678556F3-C3E7-EB9F-F7C7-6FC307D87F2D}"/>
                </a:ext>
              </a:extLst>
            </p:cNvPr>
            <p:cNvSpPr>
              <a:spLocks/>
            </p:cNvSpPr>
            <p:nvPr/>
          </p:nvSpPr>
          <p:spPr bwMode="auto">
            <a:xfrm>
              <a:off x="3451067" y="1410812"/>
              <a:ext cx="507859" cy="843444"/>
            </a:xfrm>
            <a:custGeom>
              <a:avLst/>
              <a:gdLst>
                <a:gd name="T0" fmla="*/ 1757 w 1757"/>
                <a:gd name="T1" fmla="*/ 866 h 2918"/>
                <a:gd name="T2" fmla="*/ 1757 w 1757"/>
                <a:gd name="T3" fmla="*/ 2918 h 2918"/>
                <a:gd name="T4" fmla="*/ 0 w 1757"/>
                <a:gd name="T5" fmla="*/ 2082 h 2918"/>
                <a:gd name="T6" fmla="*/ 0 w 1757"/>
                <a:gd name="T7" fmla="*/ 0 h 2918"/>
                <a:gd name="T8" fmla="*/ 1757 w 1757"/>
                <a:gd name="T9" fmla="*/ 866 h 2918"/>
                <a:gd name="T10" fmla="*/ 1757 w 1757"/>
                <a:gd name="T11" fmla="*/ 866 h 2918"/>
                <a:gd name="T12" fmla="*/ 1757 w 1757"/>
                <a:gd name="T13" fmla="*/ 866 h 2918"/>
              </a:gdLst>
              <a:ahLst/>
              <a:cxnLst>
                <a:cxn ang="0">
                  <a:pos x="T0" y="T1"/>
                </a:cxn>
                <a:cxn ang="0">
                  <a:pos x="T2" y="T3"/>
                </a:cxn>
                <a:cxn ang="0">
                  <a:pos x="T4" y="T5"/>
                </a:cxn>
                <a:cxn ang="0">
                  <a:pos x="T6" y="T7"/>
                </a:cxn>
                <a:cxn ang="0">
                  <a:pos x="T8" y="T9"/>
                </a:cxn>
                <a:cxn ang="0">
                  <a:pos x="T10" y="T11"/>
                </a:cxn>
                <a:cxn ang="0">
                  <a:pos x="T12" y="T13"/>
                </a:cxn>
              </a:cxnLst>
              <a:rect l="0" t="0" r="r" b="b"/>
              <a:pathLst>
                <a:path w="1757" h="2918">
                  <a:moveTo>
                    <a:pt x="1757" y="866"/>
                  </a:moveTo>
                  <a:lnTo>
                    <a:pt x="1757" y="2918"/>
                  </a:lnTo>
                  <a:lnTo>
                    <a:pt x="0" y="2082"/>
                  </a:lnTo>
                  <a:lnTo>
                    <a:pt x="0" y="0"/>
                  </a:lnTo>
                  <a:lnTo>
                    <a:pt x="1757" y="866"/>
                  </a:lnTo>
                  <a:lnTo>
                    <a:pt x="1757" y="866"/>
                  </a:lnTo>
                  <a:lnTo>
                    <a:pt x="1757" y="866"/>
                  </a:lnTo>
                  <a:close/>
                </a:path>
              </a:pathLst>
            </a:custGeom>
            <a:solidFill>
              <a:schemeClr val="tx2">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8" name="Freeform 8">
              <a:extLst>
                <a:ext uri="{FF2B5EF4-FFF2-40B4-BE49-F238E27FC236}">
                  <a16:creationId xmlns:a16="http://schemas.microsoft.com/office/drawing/2014/main" id="{8F888709-260D-ED94-CBA6-D3BAE99DF3E0}"/>
                </a:ext>
              </a:extLst>
            </p:cNvPr>
            <p:cNvSpPr>
              <a:spLocks/>
            </p:cNvSpPr>
            <p:nvPr/>
          </p:nvSpPr>
          <p:spPr bwMode="auto">
            <a:xfrm>
              <a:off x="3451067" y="1154715"/>
              <a:ext cx="1013984" cy="506413"/>
            </a:xfrm>
            <a:custGeom>
              <a:avLst/>
              <a:gdLst>
                <a:gd name="T0" fmla="*/ 0 w 3508"/>
                <a:gd name="T1" fmla="*/ 886 h 1752"/>
                <a:gd name="T2" fmla="*/ 0 w 3508"/>
                <a:gd name="T3" fmla="*/ 886 h 1752"/>
                <a:gd name="T4" fmla="*/ 1759 w 3508"/>
                <a:gd name="T5" fmla="*/ 0 h 1752"/>
                <a:gd name="T6" fmla="*/ 3508 w 3508"/>
                <a:gd name="T7" fmla="*/ 871 h 1752"/>
                <a:gd name="T8" fmla="*/ 3508 w 3508"/>
                <a:gd name="T9" fmla="*/ 871 h 1752"/>
                <a:gd name="T10" fmla="*/ 1757 w 3508"/>
                <a:gd name="T11" fmla="*/ 1752 h 1752"/>
                <a:gd name="T12" fmla="*/ 0 w 3508"/>
                <a:gd name="T13" fmla="*/ 886 h 1752"/>
                <a:gd name="T14" fmla="*/ 0 w 3508"/>
                <a:gd name="T15" fmla="*/ 886 h 1752"/>
                <a:gd name="T16" fmla="*/ 0 w 3508"/>
                <a:gd name="T17" fmla="*/ 886 h 1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8" h="1752">
                  <a:moveTo>
                    <a:pt x="0" y="886"/>
                  </a:moveTo>
                  <a:lnTo>
                    <a:pt x="0" y="886"/>
                  </a:lnTo>
                  <a:lnTo>
                    <a:pt x="1759" y="0"/>
                  </a:lnTo>
                  <a:lnTo>
                    <a:pt x="3508" y="871"/>
                  </a:lnTo>
                  <a:lnTo>
                    <a:pt x="3508" y="871"/>
                  </a:lnTo>
                  <a:lnTo>
                    <a:pt x="1757" y="1752"/>
                  </a:lnTo>
                  <a:lnTo>
                    <a:pt x="0" y="886"/>
                  </a:lnTo>
                  <a:lnTo>
                    <a:pt x="0" y="886"/>
                  </a:lnTo>
                  <a:lnTo>
                    <a:pt x="0" y="886"/>
                  </a:lnTo>
                  <a:close/>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nvGrpSpPr>
          <p:cNvPr id="29" name="Group 28">
            <a:extLst>
              <a:ext uri="{FF2B5EF4-FFF2-40B4-BE49-F238E27FC236}">
                <a16:creationId xmlns:a16="http://schemas.microsoft.com/office/drawing/2014/main" id="{1E0F31EE-7537-004A-F16B-CD24443D8322}"/>
              </a:ext>
            </a:extLst>
          </p:cNvPr>
          <p:cNvGrpSpPr/>
          <p:nvPr/>
        </p:nvGrpSpPr>
        <p:grpSpPr>
          <a:xfrm flipH="1">
            <a:off x="4866493" y="2776813"/>
            <a:ext cx="1003435" cy="1088101"/>
            <a:chOff x="3451067" y="1154715"/>
            <a:chExt cx="1013985" cy="1099541"/>
          </a:xfrm>
        </p:grpSpPr>
        <p:sp>
          <p:nvSpPr>
            <p:cNvPr id="30" name="Freeform 6">
              <a:extLst>
                <a:ext uri="{FF2B5EF4-FFF2-40B4-BE49-F238E27FC236}">
                  <a16:creationId xmlns:a16="http://schemas.microsoft.com/office/drawing/2014/main" id="{D08AE97A-00BE-6CD4-C071-1E3D4F8E3C00}"/>
                </a:ext>
              </a:extLst>
            </p:cNvPr>
            <p:cNvSpPr>
              <a:spLocks/>
            </p:cNvSpPr>
            <p:nvPr/>
          </p:nvSpPr>
          <p:spPr bwMode="auto">
            <a:xfrm>
              <a:off x="3451068" y="1154715"/>
              <a:ext cx="1013984" cy="1099541"/>
            </a:xfrm>
            <a:custGeom>
              <a:avLst/>
              <a:gdLst>
                <a:gd name="T0" fmla="*/ 1759 w 3508"/>
                <a:gd name="T1" fmla="*/ 0 h 3804"/>
                <a:gd name="T2" fmla="*/ 0 w 3508"/>
                <a:gd name="T3" fmla="*/ 886 h 3804"/>
                <a:gd name="T4" fmla="*/ 0 w 3508"/>
                <a:gd name="T5" fmla="*/ 2968 h 3804"/>
                <a:gd name="T6" fmla="*/ 1757 w 3508"/>
                <a:gd name="T7" fmla="*/ 3804 h 3804"/>
                <a:gd name="T8" fmla="*/ 3508 w 3508"/>
                <a:gd name="T9" fmla="*/ 2968 h 3804"/>
                <a:gd name="T10" fmla="*/ 3508 w 3508"/>
                <a:gd name="T11" fmla="*/ 871 h 3804"/>
                <a:gd name="T12" fmla="*/ 3508 w 3508"/>
                <a:gd name="T13" fmla="*/ 871 h 3804"/>
                <a:gd name="T14" fmla="*/ 1759 w 3508"/>
                <a:gd name="T15" fmla="*/ 0 h 38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08" h="3804">
                  <a:moveTo>
                    <a:pt x="1759" y="0"/>
                  </a:moveTo>
                  <a:lnTo>
                    <a:pt x="0" y="886"/>
                  </a:lnTo>
                  <a:lnTo>
                    <a:pt x="0" y="2968"/>
                  </a:lnTo>
                  <a:lnTo>
                    <a:pt x="1757" y="3804"/>
                  </a:lnTo>
                  <a:lnTo>
                    <a:pt x="3508" y="2968"/>
                  </a:lnTo>
                  <a:lnTo>
                    <a:pt x="3508" y="871"/>
                  </a:lnTo>
                  <a:lnTo>
                    <a:pt x="3508" y="871"/>
                  </a:lnTo>
                  <a:lnTo>
                    <a:pt x="1759" y="0"/>
                  </a:lnTo>
                  <a:close/>
                </a:path>
              </a:pathLst>
            </a:custGeom>
            <a:solidFill>
              <a:srgbClr val="708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31" name="Freeform 7">
              <a:extLst>
                <a:ext uri="{FF2B5EF4-FFF2-40B4-BE49-F238E27FC236}">
                  <a16:creationId xmlns:a16="http://schemas.microsoft.com/office/drawing/2014/main" id="{4AEF444C-892C-36FF-842F-BEC7C0F5DCA3}"/>
                </a:ext>
              </a:extLst>
            </p:cNvPr>
            <p:cNvSpPr>
              <a:spLocks/>
            </p:cNvSpPr>
            <p:nvPr/>
          </p:nvSpPr>
          <p:spPr bwMode="auto">
            <a:xfrm>
              <a:off x="3451067" y="1410812"/>
              <a:ext cx="507859" cy="843444"/>
            </a:xfrm>
            <a:custGeom>
              <a:avLst/>
              <a:gdLst>
                <a:gd name="T0" fmla="*/ 1757 w 1757"/>
                <a:gd name="T1" fmla="*/ 866 h 2918"/>
                <a:gd name="T2" fmla="*/ 1757 w 1757"/>
                <a:gd name="T3" fmla="*/ 2918 h 2918"/>
                <a:gd name="T4" fmla="*/ 0 w 1757"/>
                <a:gd name="T5" fmla="*/ 2082 h 2918"/>
                <a:gd name="T6" fmla="*/ 0 w 1757"/>
                <a:gd name="T7" fmla="*/ 0 h 2918"/>
                <a:gd name="T8" fmla="*/ 1757 w 1757"/>
                <a:gd name="T9" fmla="*/ 866 h 2918"/>
                <a:gd name="T10" fmla="*/ 1757 w 1757"/>
                <a:gd name="T11" fmla="*/ 866 h 2918"/>
                <a:gd name="T12" fmla="*/ 1757 w 1757"/>
                <a:gd name="T13" fmla="*/ 866 h 2918"/>
              </a:gdLst>
              <a:ahLst/>
              <a:cxnLst>
                <a:cxn ang="0">
                  <a:pos x="T0" y="T1"/>
                </a:cxn>
                <a:cxn ang="0">
                  <a:pos x="T2" y="T3"/>
                </a:cxn>
                <a:cxn ang="0">
                  <a:pos x="T4" y="T5"/>
                </a:cxn>
                <a:cxn ang="0">
                  <a:pos x="T6" y="T7"/>
                </a:cxn>
                <a:cxn ang="0">
                  <a:pos x="T8" y="T9"/>
                </a:cxn>
                <a:cxn ang="0">
                  <a:pos x="T10" y="T11"/>
                </a:cxn>
                <a:cxn ang="0">
                  <a:pos x="T12" y="T13"/>
                </a:cxn>
              </a:cxnLst>
              <a:rect l="0" t="0" r="r" b="b"/>
              <a:pathLst>
                <a:path w="1757" h="2918">
                  <a:moveTo>
                    <a:pt x="1757" y="866"/>
                  </a:moveTo>
                  <a:lnTo>
                    <a:pt x="1757" y="2918"/>
                  </a:lnTo>
                  <a:lnTo>
                    <a:pt x="0" y="2082"/>
                  </a:lnTo>
                  <a:lnTo>
                    <a:pt x="0" y="0"/>
                  </a:lnTo>
                  <a:lnTo>
                    <a:pt x="1757" y="866"/>
                  </a:lnTo>
                  <a:lnTo>
                    <a:pt x="1757" y="866"/>
                  </a:lnTo>
                  <a:lnTo>
                    <a:pt x="1757" y="866"/>
                  </a:lnTo>
                  <a:close/>
                </a:path>
              </a:pathLst>
            </a:custGeom>
            <a:solidFill>
              <a:schemeClr val="tx1">
                <a:lumMod val="75000"/>
                <a:lumOff val="2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32" name="Freeform 8">
              <a:extLst>
                <a:ext uri="{FF2B5EF4-FFF2-40B4-BE49-F238E27FC236}">
                  <a16:creationId xmlns:a16="http://schemas.microsoft.com/office/drawing/2014/main" id="{BAA0A0FE-9CE0-3D7D-A973-15C8359B4C1D}"/>
                </a:ext>
              </a:extLst>
            </p:cNvPr>
            <p:cNvSpPr>
              <a:spLocks/>
            </p:cNvSpPr>
            <p:nvPr/>
          </p:nvSpPr>
          <p:spPr bwMode="auto">
            <a:xfrm>
              <a:off x="3451067" y="1154715"/>
              <a:ext cx="1013984" cy="506413"/>
            </a:xfrm>
            <a:custGeom>
              <a:avLst/>
              <a:gdLst>
                <a:gd name="T0" fmla="*/ 0 w 3508"/>
                <a:gd name="T1" fmla="*/ 886 h 1752"/>
                <a:gd name="T2" fmla="*/ 0 w 3508"/>
                <a:gd name="T3" fmla="*/ 886 h 1752"/>
                <a:gd name="T4" fmla="*/ 1759 w 3508"/>
                <a:gd name="T5" fmla="*/ 0 h 1752"/>
                <a:gd name="T6" fmla="*/ 3508 w 3508"/>
                <a:gd name="T7" fmla="*/ 871 h 1752"/>
                <a:gd name="T8" fmla="*/ 3508 w 3508"/>
                <a:gd name="T9" fmla="*/ 871 h 1752"/>
                <a:gd name="T10" fmla="*/ 1757 w 3508"/>
                <a:gd name="T11" fmla="*/ 1752 h 1752"/>
                <a:gd name="T12" fmla="*/ 0 w 3508"/>
                <a:gd name="T13" fmla="*/ 886 h 1752"/>
                <a:gd name="T14" fmla="*/ 0 w 3508"/>
                <a:gd name="T15" fmla="*/ 886 h 1752"/>
                <a:gd name="T16" fmla="*/ 0 w 3508"/>
                <a:gd name="T17" fmla="*/ 886 h 1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8" h="1752">
                  <a:moveTo>
                    <a:pt x="0" y="886"/>
                  </a:moveTo>
                  <a:lnTo>
                    <a:pt x="0" y="886"/>
                  </a:lnTo>
                  <a:lnTo>
                    <a:pt x="1759" y="0"/>
                  </a:lnTo>
                  <a:lnTo>
                    <a:pt x="3508" y="871"/>
                  </a:lnTo>
                  <a:lnTo>
                    <a:pt x="3508" y="871"/>
                  </a:lnTo>
                  <a:lnTo>
                    <a:pt x="1757" y="1752"/>
                  </a:lnTo>
                  <a:lnTo>
                    <a:pt x="0" y="886"/>
                  </a:lnTo>
                  <a:lnTo>
                    <a:pt x="0" y="886"/>
                  </a:lnTo>
                  <a:lnTo>
                    <a:pt x="0" y="886"/>
                  </a:lnTo>
                  <a:close/>
                </a:path>
              </a:pathLst>
            </a:custGeom>
            <a:solidFill>
              <a:schemeClr val="bg1">
                <a:lumMod val="6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sp>
        <p:nvSpPr>
          <p:cNvPr id="33" name="Inhaltsplatzhalter 4">
            <a:extLst>
              <a:ext uri="{FF2B5EF4-FFF2-40B4-BE49-F238E27FC236}">
                <a16:creationId xmlns:a16="http://schemas.microsoft.com/office/drawing/2014/main" id="{D00493DA-1E2B-0DD9-6096-A9EFC58854CB}"/>
              </a:ext>
            </a:extLst>
          </p:cNvPr>
          <p:cNvSpPr txBox="1">
            <a:spLocks/>
          </p:cNvSpPr>
          <p:nvPr/>
        </p:nvSpPr>
        <p:spPr>
          <a:xfrm>
            <a:off x="869448" y="1994384"/>
            <a:ext cx="2445306" cy="923073"/>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40000"/>
              </a:lnSpc>
            </a:pPr>
            <a:r>
              <a:rPr lang="en-US" sz="2000" b="1" dirty="0">
                <a:solidFill>
                  <a:schemeClr val="accent1"/>
                </a:solidFill>
              </a:rPr>
              <a:t>Build Together</a:t>
            </a:r>
          </a:p>
          <a:p>
            <a:pPr>
              <a:lnSpc>
                <a:spcPct val="140000"/>
              </a:lnSpc>
            </a:pPr>
            <a:r>
              <a:rPr lang="en-US" sz="1200" b="1" dirty="0">
                <a:solidFill>
                  <a:schemeClr val="accent1"/>
                </a:solidFill>
              </a:rPr>
              <a:t>Align cross-functionally to maximize efficiency</a:t>
            </a:r>
          </a:p>
        </p:txBody>
      </p:sp>
      <p:sp>
        <p:nvSpPr>
          <p:cNvPr id="34" name="Inhaltsplatzhalter 4">
            <a:extLst>
              <a:ext uri="{FF2B5EF4-FFF2-40B4-BE49-F238E27FC236}">
                <a16:creationId xmlns:a16="http://schemas.microsoft.com/office/drawing/2014/main" id="{61C00B7F-8267-EB1E-76E8-824F0A29902E}"/>
              </a:ext>
            </a:extLst>
          </p:cNvPr>
          <p:cNvSpPr txBox="1">
            <a:spLocks/>
          </p:cNvSpPr>
          <p:nvPr/>
        </p:nvSpPr>
        <p:spPr>
          <a:xfrm>
            <a:off x="825990" y="3894528"/>
            <a:ext cx="2321590" cy="1778692"/>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2000" b="1" dirty="0">
                <a:solidFill>
                  <a:schemeClr val="accent3"/>
                </a:solidFill>
                <a:ea typeface="Open Sans"/>
                <a:cs typeface="Open Sans"/>
              </a:rPr>
              <a:t>Simplify to Amplify</a:t>
            </a:r>
          </a:p>
          <a:p>
            <a:pPr>
              <a:lnSpc>
                <a:spcPct val="140000"/>
              </a:lnSpc>
              <a:spcAft>
                <a:spcPts val="600"/>
              </a:spcAft>
            </a:pPr>
            <a:r>
              <a:rPr lang="en-US" sz="1200" b="1" dirty="0">
                <a:solidFill>
                  <a:srgbClr val="008080"/>
                </a:solidFill>
              </a:rPr>
              <a:t>Focus on clarity and sustainability to strengthen adoption and long-term value.</a:t>
            </a:r>
          </a:p>
          <a:p>
            <a:pPr>
              <a:lnSpc>
                <a:spcPct val="140000"/>
              </a:lnSpc>
              <a:spcAft>
                <a:spcPts val="600"/>
              </a:spcAft>
            </a:pPr>
            <a:endParaRPr lang="en-US" sz="1200" b="1" dirty="0">
              <a:solidFill>
                <a:srgbClr val="008080"/>
              </a:solidFill>
              <a:ea typeface="Open Sans"/>
              <a:cs typeface="Open Sans"/>
            </a:endParaRPr>
          </a:p>
        </p:txBody>
      </p:sp>
      <p:sp>
        <p:nvSpPr>
          <p:cNvPr id="35" name="Inhaltsplatzhalter 4">
            <a:extLst>
              <a:ext uri="{FF2B5EF4-FFF2-40B4-BE49-F238E27FC236}">
                <a16:creationId xmlns:a16="http://schemas.microsoft.com/office/drawing/2014/main" id="{FBFCB560-22D8-0AFD-0D51-F534837D7B54}"/>
              </a:ext>
            </a:extLst>
          </p:cNvPr>
          <p:cNvSpPr txBox="1">
            <a:spLocks/>
          </p:cNvSpPr>
          <p:nvPr/>
        </p:nvSpPr>
        <p:spPr>
          <a:xfrm>
            <a:off x="8630851" y="2909918"/>
            <a:ext cx="2743200" cy="1624804"/>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accent5"/>
                </a:solidFill>
              </a:rPr>
              <a:t>Be Bold, Innovative, and Purposeful</a:t>
            </a:r>
          </a:p>
          <a:p>
            <a:pPr>
              <a:lnSpc>
                <a:spcPct val="140000"/>
              </a:lnSpc>
            </a:pPr>
            <a:r>
              <a:rPr lang="en-US" sz="1200" b="1" dirty="0">
                <a:solidFill>
                  <a:srgbClr val="708090"/>
                </a:solidFill>
              </a:rPr>
              <a:t>Drive progress through innovation, consistency, and continuous improvement</a:t>
            </a:r>
          </a:p>
          <a:p>
            <a:pPr>
              <a:lnSpc>
                <a:spcPct val="140000"/>
              </a:lnSpc>
              <a:spcAft>
                <a:spcPts val="600"/>
              </a:spcAft>
            </a:pPr>
            <a:endParaRPr lang="en-US" sz="1200" b="1" dirty="0">
              <a:solidFill>
                <a:srgbClr val="708090"/>
              </a:solidFill>
              <a:ea typeface="Open Sans"/>
              <a:cs typeface="Open Sans"/>
            </a:endParaRPr>
          </a:p>
        </p:txBody>
      </p:sp>
      <p:sp>
        <p:nvSpPr>
          <p:cNvPr id="36" name="Inhaltsplatzhalter 4">
            <a:extLst>
              <a:ext uri="{FF2B5EF4-FFF2-40B4-BE49-F238E27FC236}">
                <a16:creationId xmlns:a16="http://schemas.microsoft.com/office/drawing/2014/main" id="{D30D99F0-76D1-0F47-F8D6-ADAB96CCB074}"/>
              </a:ext>
            </a:extLst>
          </p:cNvPr>
          <p:cNvSpPr txBox="1">
            <a:spLocks/>
          </p:cNvSpPr>
          <p:nvPr/>
        </p:nvSpPr>
        <p:spPr>
          <a:xfrm>
            <a:off x="8628124" y="4710796"/>
            <a:ext cx="2737886" cy="876907"/>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2000" b="1" dirty="0">
                <a:solidFill>
                  <a:schemeClr val="accent4"/>
                </a:solidFill>
              </a:rPr>
              <a:t>People First, Always</a:t>
            </a:r>
          </a:p>
          <a:p>
            <a:pPr>
              <a:lnSpc>
                <a:spcPct val="140000"/>
              </a:lnSpc>
              <a:spcAft>
                <a:spcPts val="600"/>
              </a:spcAft>
            </a:pPr>
            <a:r>
              <a:rPr lang="en-US" sz="1200" b="1" dirty="0">
                <a:solidFill>
                  <a:srgbClr val="B22222"/>
                </a:solidFill>
              </a:rPr>
              <a:t>Shape every decision around user needs, adoption, and real value</a:t>
            </a:r>
          </a:p>
        </p:txBody>
      </p:sp>
      <p:sp>
        <p:nvSpPr>
          <p:cNvPr id="37" name="Inhaltsplatzhalter 4">
            <a:extLst>
              <a:ext uri="{FF2B5EF4-FFF2-40B4-BE49-F238E27FC236}">
                <a16:creationId xmlns:a16="http://schemas.microsoft.com/office/drawing/2014/main" id="{FFF87306-BC77-708D-7DCF-912F3FD9FD09}"/>
              </a:ext>
            </a:extLst>
          </p:cNvPr>
          <p:cNvSpPr txBox="1">
            <a:spLocks/>
          </p:cNvSpPr>
          <p:nvPr/>
        </p:nvSpPr>
        <p:spPr>
          <a:xfrm>
            <a:off x="4302054" y="2135725"/>
            <a:ext cx="1096747" cy="30777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en-US" sz="2000" b="1" dirty="0">
                <a:latin typeface="+mn-lt"/>
              </a:rPr>
              <a:t>Single</a:t>
            </a:r>
            <a:endParaRPr lang="en-US" sz="1400" dirty="0">
              <a:latin typeface="+mn-lt"/>
            </a:endParaRPr>
          </a:p>
        </p:txBody>
      </p:sp>
      <p:sp>
        <p:nvSpPr>
          <p:cNvPr id="38" name="Inhaltsplatzhalter 4">
            <a:extLst>
              <a:ext uri="{FF2B5EF4-FFF2-40B4-BE49-F238E27FC236}">
                <a16:creationId xmlns:a16="http://schemas.microsoft.com/office/drawing/2014/main" id="{8AC8664A-74ED-FB7D-0233-E21506C2E586}"/>
              </a:ext>
            </a:extLst>
          </p:cNvPr>
          <p:cNvSpPr txBox="1">
            <a:spLocks/>
          </p:cNvSpPr>
          <p:nvPr/>
        </p:nvSpPr>
        <p:spPr>
          <a:xfrm>
            <a:off x="4225886" y="3959092"/>
            <a:ext cx="1096747" cy="30777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en-US" sz="2000" b="1" dirty="0">
                <a:latin typeface="+mn-lt"/>
              </a:rPr>
              <a:t>Simple </a:t>
            </a:r>
            <a:endParaRPr lang="en-US" sz="2000" dirty="0">
              <a:latin typeface="+mn-lt"/>
            </a:endParaRPr>
          </a:p>
        </p:txBody>
      </p:sp>
      <p:sp>
        <p:nvSpPr>
          <p:cNvPr id="39" name="Inhaltsplatzhalter 4">
            <a:extLst>
              <a:ext uri="{FF2B5EF4-FFF2-40B4-BE49-F238E27FC236}">
                <a16:creationId xmlns:a16="http://schemas.microsoft.com/office/drawing/2014/main" id="{269B8F26-8FC3-299D-0981-38D25341EF68}"/>
              </a:ext>
            </a:extLst>
          </p:cNvPr>
          <p:cNvSpPr txBox="1">
            <a:spLocks/>
          </p:cNvSpPr>
          <p:nvPr/>
        </p:nvSpPr>
        <p:spPr>
          <a:xfrm>
            <a:off x="6084221" y="4870775"/>
            <a:ext cx="1096747" cy="30777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900"/>
              </a:spcAft>
              <a:buNone/>
            </a:pPr>
            <a:r>
              <a:rPr lang="en-US" sz="2000" b="1" dirty="0">
                <a:latin typeface="+mn-lt"/>
              </a:rPr>
              <a:t>Success</a:t>
            </a:r>
            <a:endParaRPr lang="en-US" sz="2000" dirty="0">
              <a:latin typeface="+mn-lt"/>
            </a:endParaRPr>
          </a:p>
        </p:txBody>
      </p:sp>
      <p:sp>
        <p:nvSpPr>
          <p:cNvPr id="40" name="Inhaltsplatzhalter 4">
            <a:extLst>
              <a:ext uri="{FF2B5EF4-FFF2-40B4-BE49-F238E27FC236}">
                <a16:creationId xmlns:a16="http://schemas.microsoft.com/office/drawing/2014/main" id="{ECF40F6F-32B1-4E61-FCA6-01D209153062}"/>
              </a:ext>
            </a:extLst>
          </p:cNvPr>
          <p:cNvSpPr txBox="1">
            <a:spLocks/>
          </p:cNvSpPr>
          <p:nvPr/>
        </p:nvSpPr>
        <p:spPr>
          <a:xfrm>
            <a:off x="6067930" y="3047409"/>
            <a:ext cx="1194359" cy="30777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900"/>
              </a:spcAft>
              <a:buNone/>
            </a:pPr>
            <a:r>
              <a:rPr lang="en-US" sz="2000" b="1" dirty="0">
                <a:latin typeface="+mn-lt"/>
              </a:rPr>
              <a:t>Standard</a:t>
            </a:r>
            <a:endParaRPr lang="en-US" sz="1600" dirty="0">
              <a:latin typeface="+mn-lt"/>
            </a:endParaRPr>
          </a:p>
        </p:txBody>
      </p:sp>
      <p:grpSp>
        <p:nvGrpSpPr>
          <p:cNvPr id="41" name="Group 40">
            <a:extLst>
              <a:ext uri="{FF2B5EF4-FFF2-40B4-BE49-F238E27FC236}">
                <a16:creationId xmlns:a16="http://schemas.microsoft.com/office/drawing/2014/main" id="{172C3BB1-99B5-E0CD-B64C-34836994CA53}"/>
              </a:ext>
            </a:extLst>
          </p:cNvPr>
          <p:cNvGrpSpPr/>
          <p:nvPr/>
        </p:nvGrpSpPr>
        <p:grpSpPr>
          <a:xfrm>
            <a:off x="3538962" y="2066730"/>
            <a:ext cx="453052" cy="445766"/>
            <a:chOff x="5410200" y="1965325"/>
            <a:chExt cx="1974850" cy="1943101"/>
          </a:xfrm>
          <a:solidFill>
            <a:schemeClr val="bg1"/>
          </a:solidFill>
        </p:grpSpPr>
        <p:sp>
          <p:nvSpPr>
            <p:cNvPr id="42" name="Freeform 6">
              <a:extLst>
                <a:ext uri="{FF2B5EF4-FFF2-40B4-BE49-F238E27FC236}">
                  <a16:creationId xmlns:a16="http://schemas.microsoft.com/office/drawing/2014/main" id="{02325B54-21CB-086C-156A-83200011EB7E}"/>
                </a:ext>
              </a:extLst>
            </p:cNvPr>
            <p:cNvSpPr>
              <a:spLocks noEditPoints="1"/>
            </p:cNvSpPr>
            <p:nvPr/>
          </p:nvSpPr>
          <p:spPr bwMode="auto">
            <a:xfrm>
              <a:off x="5524500" y="1965325"/>
              <a:ext cx="1746250" cy="1671638"/>
            </a:xfrm>
            <a:custGeom>
              <a:avLst/>
              <a:gdLst>
                <a:gd name="T0" fmla="*/ 1624 w 3300"/>
                <a:gd name="T1" fmla="*/ 203 h 3161"/>
                <a:gd name="T2" fmla="*/ 1224 w 3300"/>
                <a:gd name="T3" fmla="*/ 992 h 3161"/>
                <a:gd name="T4" fmla="*/ 1121 w 3300"/>
                <a:gd name="T5" fmla="*/ 1078 h 3161"/>
                <a:gd name="T6" fmla="*/ 224 w 3300"/>
                <a:gd name="T7" fmla="*/ 1220 h 3161"/>
                <a:gd name="T8" fmla="*/ 199 w 3300"/>
                <a:gd name="T9" fmla="*/ 1250 h 3161"/>
                <a:gd name="T10" fmla="*/ 202 w 3300"/>
                <a:gd name="T11" fmla="*/ 1288 h 3161"/>
                <a:gd name="T12" fmla="*/ 844 w 3300"/>
                <a:gd name="T13" fmla="*/ 1929 h 3161"/>
                <a:gd name="T14" fmla="*/ 876 w 3300"/>
                <a:gd name="T15" fmla="*/ 2059 h 3161"/>
                <a:gd name="T16" fmla="*/ 736 w 3300"/>
                <a:gd name="T17" fmla="*/ 2934 h 3161"/>
                <a:gd name="T18" fmla="*/ 759 w 3300"/>
                <a:gd name="T19" fmla="*/ 2958 h 3161"/>
                <a:gd name="T20" fmla="*/ 805 w 3300"/>
                <a:gd name="T21" fmla="*/ 2958 h 3161"/>
                <a:gd name="T22" fmla="*/ 1650 w 3300"/>
                <a:gd name="T23" fmla="*/ 2546 h 3161"/>
                <a:gd name="T24" fmla="*/ 2495 w 3300"/>
                <a:gd name="T25" fmla="*/ 2958 h 3161"/>
                <a:gd name="T26" fmla="*/ 2541 w 3300"/>
                <a:gd name="T27" fmla="*/ 2958 h 3161"/>
                <a:gd name="T28" fmla="*/ 2564 w 3300"/>
                <a:gd name="T29" fmla="*/ 2934 h 3161"/>
                <a:gd name="T30" fmla="*/ 2424 w 3300"/>
                <a:gd name="T31" fmla="*/ 2059 h 3161"/>
                <a:gd name="T32" fmla="*/ 2456 w 3300"/>
                <a:gd name="T33" fmla="*/ 1929 h 3161"/>
                <a:gd name="T34" fmla="*/ 3098 w 3300"/>
                <a:gd name="T35" fmla="*/ 1288 h 3161"/>
                <a:gd name="T36" fmla="*/ 3101 w 3300"/>
                <a:gd name="T37" fmla="*/ 1250 h 3161"/>
                <a:gd name="T38" fmla="*/ 3076 w 3300"/>
                <a:gd name="T39" fmla="*/ 1220 h 3161"/>
                <a:gd name="T40" fmla="*/ 2179 w 3300"/>
                <a:gd name="T41" fmla="*/ 1078 h 3161"/>
                <a:gd name="T42" fmla="*/ 2076 w 3300"/>
                <a:gd name="T43" fmla="*/ 993 h 3161"/>
                <a:gd name="T44" fmla="*/ 1686 w 3300"/>
                <a:gd name="T45" fmla="*/ 211 h 3161"/>
                <a:gd name="T46" fmla="*/ 1650 w 3300"/>
                <a:gd name="T47" fmla="*/ 196 h 3161"/>
                <a:gd name="T48" fmla="*/ 1751 w 3300"/>
                <a:gd name="T49" fmla="*/ 20 h 3161"/>
                <a:gd name="T50" fmla="*/ 1854 w 3300"/>
                <a:gd name="T51" fmla="*/ 106 h 3161"/>
                <a:gd name="T52" fmla="*/ 2257 w 3300"/>
                <a:gd name="T53" fmla="*/ 898 h 3161"/>
                <a:gd name="T54" fmla="*/ 3164 w 3300"/>
                <a:gd name="T55" fmla="*/ 1045 h 3161"/>
                <a:gd name="T56" fmla="*/ 3273 w 3300"/>
                <a:gd name="T57" fmla="*/ 1151 h 3161"/>
                <a:gd name="T58" fmla="*/ 3299 w 3300"/>
                <a:gd name="T59" fmla="*/ 1290 h 3161"/>
                <a:gd name="T60" fmla="*/ 3249 w 3300"/>
                <a:gd name="T61" fmla="*/ 1415 h 3161"/>
                <a:gd name="T62" fmla="*/ 2620 w 3300"/>
                <a:gd name="T63" fmla="*/ 2044 h 3161"/>
                <a:gd name="T64" fmla="*/ 2763 w 3300"/>
                <a:gd name="T65" fmla="*/ 2942 h 3161"/>
                <a:gd name="T66" fmla="*/ 2712 w 3300"/>
                <a:gd name="T67" fmla="*/ 3066 h 3161"/>
                <a:gd name="T68" fmla="*/ 2593 w 3300"/>
                <a:gd name="T69" fmla="*/ 3149 h 3161"/>
                <a:gd name="T70" fmla="*/ 2441 w 3300"/>
                <a:gd name="T71" fmla="*/ 3149 h 3161"/>
                <a:gd name="T72" fmla="*/ 1642 w 3300"/>
                <a:gd name="T73" fmla="*/ 2744 h 3161"/>
                <a:gd name="T74" fmla="*/ 822 w 3300"/>
                <a:gd name="T75" fmla="*/ 3158 h 3161"/>
                <a:gd name="T76" fmla="*/ 672 w 3300"/>
                <a:gd name="T77" fmla="*/ 3134 h 3161"/>
                <a:gd name="T78" fmla="*/ 569 w 3300"/>
                <a:gd name="T79" fmla="*/ 3038 h 3161"/>
                <a:gd name="T80" fmla="*/ 536 w 3300"/>
                <a:gd name="T81" fmla="*/ 2908 h 3161"/>
                <a:gd name="T82" fmla="*/ 674 w 3300"/>
                <a:gd name="T83" fmla="*/ 2030 h 3161"/>
                <a:gd name="T84" fmla="*/ 32 w 3300"/>
                <a:gd name="T85" fmla="*/ 1386 h 3161"/>
                <a:gd name="T86" fmla="*/ 0 w 3300"/>
                <a:gd name="T87" fmla="*/ 1256 h 3161"/>
                <a:gd name="T88" fmla="*/ 48 w 3300"/>
                <a:gd name="T89" fmla="*/ 1119 h 3161"/>
                <a:gd name="T90" fmla="*/ 172 w 3300"/>
                <a:gd name="T91" fmla="*/ 1030 h 3161"/>
                <a:gd name="T92" fmla="*/ 1055 w 3300"/>
                <a:gd name="T93" fmla="*/ 889 h 3161"/>
                <a:gd name="T94" fmla="*/ 1468 w 3300"/>
                <a:gd name="T95" fmla="*/ 79 h 3161"/>
                <a:gd name="T96" fmla="*/ 1582 w 3300"/>
                <a:gd name="T97" fmla="*/ 9 h 3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00" h="3161">
                  <a:moveTo>
                    <a:pt x="1650" y="196"/>
                  </a:moveTo>
                  <a:lnTo>
                    <a:pt x="1643" y="196"/>
                  </a:lnTo>
                  <a:lnTo>
                    <a:pt x="1634" y="198"/>
                  </a:lnTo>
                  <a:lnTo>
                    <a:pt x="1624" y="203"/>
                  </a:lnTo>
                  <a:lnTo>
                    <a:pt x="1614" y="211"/>
                  </a:lnTo>
                  <a:lnTo>
                    <a:pt x="1606" y="223"/>
                  </a:lnTo>
                  <a:lnTo>
                    <a:pt x="1241" y="963"/>
                  </a:lnTo>
                  <a:lnTo>
                    <a:pt x="1224" y="992"/>
                  </a:lnTo>
                  <a:lnTo>
                    <a:pt x="1202" y="1019"/>
                  </a:lnTo>
                  <a:lnTo>
                    <a:pt x="1178" y="1043"/>
                  </a:lnTo>
                  <a:lnTo>
                    <a:pt x="1150" y="1062"/>
                  </a:lnTo>
                  <a:lnTo>
                    <a:pt x="1121" y="1078"/>
                  </a:lnTo>
                  <a:lnTo>
                    <a:pt x="1089" y="1090"/>
                  </a:lnTo>
                  <a:lnTo>
                    <a:pt x="1055" y="1097"/>
                  </a:lnTo>
                  <a:lnTo>
                    <a:pt x="239" y="1216"/>
                  </a:lnTo>
                  <a:lnTo>
                    <a:pt x="224" y="1220"/>
                  </a:lnTo>
                  <a:lnTo>
                    <a:pt x="214" y="1227"/>
                  </a:lnTo>
                  <a:lnTo>
                    <a:pt x="207" y="1235"/>
                  </a:lnTo>
                  <a:lnTo>
                    <a:pt x="201" y="1243"/>
                  </a:lnTo>
                  <a:lnTo>
                    <a:pt x="199" y="1250"/>
                  </a:lnTo>
                  <a:lnTo>
                    <a:pt x="198" y="1256"/>
                  </a:lnTo>
                  <a:lnTo>
                    <a:pt x="197" y="1265"/>
                  </a:lnTo>
                  <a:lnTo>
                    <a:pt x="198" y="1277"/>
                  </a:lnTo>
                  <a:lnTo>
                    <a:pt x="202" y="1288"/>
                  </a:lnTo>
                  <a:lnTo>
                    <a:pt x="211" y="1299"/>
                  </a:lnTo>
                  <a:lnTo>
                    <a:pt x="803" y="1876"/>
                  </a:lnTo>
                  <a:lnTo>
                    <a:pt x="826" y="1901"/>
                  </a:lnTo>
                  <a:lnTo>
                    <a:pt x="844" y="1929"/>
                  </a:lnTo>
                  <a:lnTo>
                    <a:pt x="859" y="1959"/>
                  </a:lnTo>
                  <a:lnTo>
                    <a:pt x="870" y="1992"/>
                  </a:lnTo>
                  <a:lnTo>
                    <a:pt x="875" y="2025"/>
                  </a:lnTo>
                  <a:lnTo>
                    <a:pt x="876" y="2059"/>
                  </a:lnTo>
                  <a:lnTo>
                    <a:pt x="873" y="2093"/>
                  </a:lnTo>
                  <a:lnTo>
                    <a:pt x="734" y="2906"/>
                  </a:lnTo>
                  <a:lnTo>
                    <a:pt x="733" y="2921"/>
                  </a:lnTo>
                  <a:lnTo>
                    <a:pt x="736" y="2934"/>
                  </a:lnTo>
                  <a:lnTo>
                    <a:pt x="742" y="2943"/>
                  </a:lnTo>
                  <a:lnTo>
                    <a:pt x="748" y="2950"/>
                  </a:lnTo>
                  <a:lnTo>
                    <a:pt x="753" y="2954"/>
                  </a:lnTo>
                  <a:lnTo>
                    <a:pt x="759" y="2958"/>
                  </a:lnTo>
                  <a:lnTo>
                    <a:pt x="768" y="2962"/>
                  </a:lnTo>
                  <a:lnTo>
                    <a:pt x="778" y="2963"/>
                  </a:lnTo>
                  <a:lnTo>
                    <a:pt x="791" y="2963"/>
                  </a:lnTo>
                  <a:lnTo>
                    <a:pt x="805" y="2958"/>
                  </a:lnTo>
                  <a:lnTo>
                    <a:pt x="1536" y="2574"/>
                  </a:lnTo>
                  <a:lnTo>
                    <a:pt x="1572" y="2559"/>
                  </a:lnTo>
                  <a:lnTo>
                    <a:pt x="1610" y="2549"/>
                  </a:lnTo>
                  <a:lnTo>
                    <a:pt x="1650" y="2546"/>
                  </a:lnTo>
                  <a:lnTo>
                    <a:pt x="1690" y="2549"/>
                  </a:lnTo>
                  <a:lnTo>
                    <a:pt x="1728" y="2559"/>
                  </a:lnTo>
                  <a:lnTo>
                    <a:pt x="1764" y="2574"/>
                  </a:lnTo>
                  <a:lnTo>
                    <a:pt x="2495" y="2958"/>
                  </a:lnTo>
                  <a:lnTo>
                    <a:pt x="2509" y="2963"/>
                  </a:lnTo>
                  <a:lnTo>
                    <a:pt x="2522" y="2964"/>
                  </a:lnTo>
                  <a:lnTo>
                    <a:pt x="2532" y="2962"/>
                  </a:lnTo>
                  <a:lnTo>
                    <a:pt x="2541" y="2958"/>
                  </a:lnTo>
                  <a:lnTo>
                    <a:pt x="2547" y="2954"/>
                  </a:lnTo>
                  <a:lnTo>
                    <a:pt x="2552" y="2950"/>
                  </a:lnTo>
                  <a:lnTo>
                    <a:pt x="2558" y="2943"/>
                  </a:lnTo>
                  <a:lnTo>
                    <a:pt x="2564" y="2934"/>
                  </a:lnTo>
                  <a:lnTo>
                    <a:pt x="2567" y="2921"/>
                  </a:lnTo>
                  <a:lnTo>
                    <a:pt x="2566" y="2907"/>
                  </a:lnTo>
                  <a:lnTo>
                    <a:pt x="2427" y="2093"/>
                  </a:lnTo>
                  <a:lnTo>
                    <a:pt x="2424" y="2059"/>
                  </a:lnTo>
                  <a:lnTo>
                    <a:pt x="2425" y="2025"/>
                  </a:lnTo>
                  <a:lnTo>
                    <a:pt x="2430" y="1992"/>
                  </a:lnTo>
                  <a:lnTo>
                    <a:pt x="2442" y="1959"/>
                  </a:lnTo>
                  <a:lnTo>
                    <a:pt x="2456" y="1929"/>
                  </a:lnTo>
                  <a:lnTo>
                    <a:pt x="2474" y="1901"/>
                  </a:lnTo>
                  <a:lnTo>
                    <a:pt x="2498" y="1876"/>
                  </a:lnTo>
                  <a:lnTo>
                    <a:pt x="3089" y="1299"/>
                  </a:lnTo>
                  <a:lnTo>
                    <a:pt x="3098" y="1288"/>
                  </a:lnTo>
                  <a:lnTo>
                    <a:pt x="3102" y="1277"/>
                  </a:lnTo>
                  <a:lnTo>
                    <a:pt x="3103" y="1265"/>
                  </a:lnTo>
                  <a:lnTo>
                    <a:pt x="3103" y="1256"/>
                  </a:lnTo>
                  <a:lnTo>
                    <a:pt x="3101" y="1250"/>
                  </a:lnTo>
                  <a:lnTo>
                    <a:pt x="3099" y="1243"/>
                  </a:lnTo>
                  <a:lnTo>
                    <a:pt x="3094" y="1235"/>
                  </a:lnTo>
                  <a:lnTo>
                    <a:pt x="3086" y="1227"/>
                  </a:lnTo>
                  <a:lnTo>
                    <a:pt x="3076" y="1220"/>
                  </a:lnTo>
                  <a:lnTo>
                    <a:pt x="3061" y="1216"/>
                  </a:lnTo>
                  <a:lnTo>
                    <a:pt x="2245" y="1097"/>
                  </a:lnTo>
                  <a:lnTo>
                    <a:pt x="2211" y="1090"/>
                  </a:lnTo>
                  <a:lnTo>
                    <a:pt x="2179" y="1078"/>
                  </a:lnTo>
                  <a:lnTo>
                    <a:pt x="2150" y="1062"/>
                  </a:lnTo>
                  <a:lnTo>
                    <a:pt x="2122" y="1043"/>
                  </a:lnTo>
                  <a:lnTo>
                    <a:pt x="2098" y="1019"/>
                  </a:lnTo>
                  <a:lnTo>
                    <a:pt x="2076" y="993"/>
                  </a:lnTo>
                  <a:lnTo>
                    <a:pt x="2059" y="963"/>
                  </a:lnTo>
                  <a:lnTo>
                    <a:pt x="1694" y="223"/>
                  </a:lnTo>
                  <a:lnTo>
                    <a:pt x="1694" y="223"/>
                  </a:lnTo>
                  <a:lnTo>
                    <a:pt x="1686" y="211"/>
                  </a:lnTo>
                  <a:lnTo>
                    <a:pt x="1676" y="203"/>
                  </a:lnTo>
                  <a:lnTo>
                    <a:pt x="1666" y="198"/>
                  </a:lnTo>
                  <a:lnTo>
                    <a:pt x="1657" y="196"/>
                  </a:lnTo>
                  <a:lnTo>
                    <a:pt x="1650" y="196"/>
                  </a:lnTo>
                  <a:close/>
                  <a:moveTo>
                    <a:pt x="1650" y="0"/>
                  </a:moveTo>
                  <a:lnTo>
                    <a:pt x="1685" y="2"/>
                  </a:lnTo>
                  <a:lnTo>
                    <a:pt x="1719" y="9"/>
                  </a:lnTo>
                  <a:lnTo>
                    <a:pt x="1751" y="20"/>
                  </a:lnTo>
                  <a:lnTo>
                    <a:pt x="1780" y="36"/>
                  </a:lnTo>
                  <a:lnTo>
                    <a:pt x="1807" y="56"/>
                  </a:lnTo>
                  <a:lnTo>
                    <a:pt x="1832" y="79"/>
                  </a:lnTo>
                  <a:lnTo>
                    <a:pt x="1854" y="106"/>
                  </a:lnTo>
                  <a:lnTo>
                    <a:pt x="1871" y="136"/>
                  </a:lnTo>
                  <a:lnTo>
                    <a:pt x="2236" y="876"/>
                  </a:lnTo>
                  <a:lnTo>
                    <a:pt x="2245" y="889"/>
                  </a:lnTo>
                  <a:lnTo>
                    <a:pt x="2257" y="898"/>
                  </a:lnTo>
                  <a:lnTo>
                    <a:pt x="2273" y="903"/>
                  </a:lnTo>
                  <a:lnTo>
                    <a:pt x="3090" y="1021"/>
                  </a:lnTo>
                  <a:lnTo>
                    <a:pt x="3128" y="1030"/>
                  </a:lnTo>
                  <a:lnTo>
                    <a:pt x="3164" y="1045"/>
                  </a:lnTo>
                  <a:lnTo>
                    <a:pt x="3198" y="1064"/>
                  </a:lnTo>
                  <a:lnTo>
                    <a:pt x="3228" y="1089"/>
                  </a:lnTo>
                  <a:lnTo>
                    <a:pt x="3252" y="1119"/>
                  </a:lnTo>
                  <a:lnTo>
                    <a:pt x="3273" y="1151"/>
                  </a:lnTo>
                  <a:lnTo>
                    <a:pt x="3289" y="1189"/>
                  </a:lnTo>
                  <a:lnTo>
                    <a:pt x="3297" y="1223"/>
                  </a:lnTo>
                  <a:lnTo>
                    <a:pt x="3300" y="1256"/>
                  </a:lnTo>
                  <a:lnTo>
                    <a:pt x="3299" y="1290"/>
                  </a:lnTo>
                  <a:lnTo>
                    <a:pt x="3293" y="1323"/>
                  </a:lnTo>
                  <a:lnTo>
                    <a:pt x="3283" y="1356"/>
                  </a:lnTo>
                  <a:lnTo>
                    <a:pt x="3268" y="1386"/>
                  </a:lnTo>
                  <a:lnTo>
                    <a:pt x="3249" y="1415"/>
                  </a:lnTo>
                  <a:lnTo>
                    <a:pt x="3226" y="1441"/>
                  </a:lnTo>
                  <a:lnTo>
                    <a:pt x="2635" y="2016"/>
                  </a:lnTo>
                  <a:lnTo>
                    <a:pt x="2626" y="2030"/>
                  </a:lnTo>
                  <a:lnTo>
                    <a:pt x="2620" y="2044"/>
                  </a:lnTo>
                  <a:lnTo>
                    <a:pt x="2621" y="2060"/>
                  </a:lnTo>
                  <a:lnTo>
                    <a:pt x="2761" y="2873"/>
                  </a:lnTo>
                  <a:lnTo>
                    <a:pt x="2764" y="2908"/>
                  </a:lnTo>
                  <a:lnTo>
                    <a:pt x="2763" y="2942"/>
                  </a:lnTo>
                  <a:lnTo>
                    <a:pt x="2756" y="2976"/>
                  </a:lnTo>
                  <a:lnTo>
                    <a:pt x="2746" y="3007"/>
                  </a:lnTo>
                  <a:lnTo>
                    <a:pt x="2731" y="3038"/>
                  </a:lnTo>
                  <a:lnTo>
                    <a:pt x="2712" y="3066"/>
                  </a:lnTo>
                  <a:lnTo>
                    <a:pt x="2689" y="3091"/>
                  </a:lnTo>
                  <a:lnTo>
                    <a:pt x="2662" y="3114"/>
                  </a:lnTo>
                  <a:lnTo>
                    <a:pt x="2629" y="3134"/>
                  </a:lnTo>
                  <a:lnTo>
                    <a:pt x="2593" y="3149"/>
                  </a:lnTo>
                  <a:lnTo>
                    <a:pt x="2556" y="3158"/>
                  </a:lnTo>
                  <a:lnTo>
                    <a:pt x="2519" y="3161"/>
                  </a:lnTo>
                  <a:lnTo>
                    <a:pt x="2479" y="3158"/>
                  </a:lnTo>
                  <a:lnTo>
                    <a:pt x="2441" y="3149"/>
                  </a:lnTo>
                  <a:lnTo>
                    <a:pt x="2403" y="3132"/>
                  </a:lnTo>
                  <a:lnTo>
                    <a:pt x="1673" y="2748"/>
                  </a:lnTo>
                  <a:lnTo>
                    <a:pt x="1658" y="2744"/>
                  </a:lnTo>
                  <a:lnTo>
                    <a:pt x="1642" y="2744"/>
                  </a:lnTo>
                  <a:lnTo>
                    <a:pt x="1627" y="2748"/>
                  </a:lnTo>
                  <a:lnTo>
                    <a:pt x="897" y="3132"/>
                  </a:lnTo>
                  <a:lnTo>
                    <a:pt x="861" y="3147"/>
                  </a:lnTo>
                  <a:lnTo>
                    <a:pt x="822" y="3158"/>
                  </a:lnTo>
                  <a:lnTo>
                    <a:pt x="784" y="3161"/>
                  </a:lnTo>
                  <a:lnTo>
                    <a:pt x="745" y="3158"/>
                  </a:lnTo>
                  <a:lnTo>
                    <a:pt x="708" y="3149"/>
                  </a:lnTo>
                  <a:lnTo>
                    <a:pt x="672" y="3134"/>
                  </a:lnTo>
                  <a:lnTo>
                    <a:pt x="638" y="3114"/>
                  </a:lnTo>
                  <a:lnTo>
                    <a:pt x="611" y="3091"/>
                  </a:lnTo>
                  <a:lnTo>
                    <a:pt x="588" y="3066"/>
                  </a:lnTo>
                  <a:lnTo>
                    <a:pt x="569" y="3038"/>
                  </a:lnTo>
                  <a:lnTo>
                    <a:pt x="554" y="3007"/>
                  </a:lnTo>
                  <a:lnTo>
                    <a:pt x="544" y="2976"/>
                  </a:lnTo>
                  <a:lnTo>
                    <a:pt x="537" y="2942"/>
                  </a:lnTo>
                  <a:lnTo>
                    <a:pt x="536" y="2908"/>
                  </a:lnTo>
                  <a:lnTo>
                    <a:pt x="539" y="2873"/>
                  </a:lnTo>
                  <a:lnTo>
                    <a:pt x="680" y="2060"/>
                  </a:lnTo>
                  <a:lnTo>
                    <a:pt x="680" y="2044"/>
                  </a:lnTo>
                  <a:lnTo>
                    <a:pt x="674" y="2030"/>
                  </a:lnTo>
                  <a:lnTo>
                    <a:pt x="665" y="2016"/>
                  </a:lnTo>
                  <a:lnTo>
                    <a:pt x="75" y="1441"/>
                  </a:lnTo>
                  <a:lnTo>
                    <a:pt x="51" y="1415"/>
                  </a:lnTo>
                  <a:lnTo>
                    <a:pt x="32" y="1386"/>
                  </a:lnTo>
                  <a:lnTo>
                    <a:pt x="17" y="1356"/>
                  </a:lnTo>
                  <a:lnTo>
                    <a:pt x="7" y="1323"/>
                  </a:lnTo>
                  <a:lnTo>
                    <a:pt x="1" y="1290"/>
                  </a:lnTo>
                  <a:lnTo>
                    <a:pt x="0" y="1256"/>
                  </a:lnTo>
                  <a:lnTo>
                    <a:pt x="3" y="1223"/>
                  </a:lnTo>
                  <a:lnTo>
                    <a:pt x="11" y="1189"/>
                  </a:lnTo>
                  <a:lnTo>
                    <a:pt x="27" y="1151"/>
                  </a:lnTo>
                  <a:lnTo>
                    <a:pt x="48" y="1119"/>
                  </a:lnTo>
                  <a:lnTo>
                    <a:pt x="72" y="1089"/>
                  </a:lnTo>
                  <a:lnTo>
                    <a:pt x="102" y="1064"/>
                  </a:lnTo>
                  <a:lnTo>
                    <a:pt x="136" y="1045"/>
                  </a:lnTo>
                  <a:lnTo>
                    <a:pt x="172" y="1030"/>
                  </a:lnTo>
                  <a:lnTo>
                    <a:pt x="210" y="1021"/>
                  </a:lnTo>
                  <a:lnTo>
                    <a:pt x="1027" y="903"/>
                  </a:lnTo>
                  <a:lnTo>
                    <a:pt x="1043" y="898"/>
                  </a:lnTo>
                  <a:lnTo>
                    <a:pt x="1055" y="889"/>
                  </a:lnTo>
                  <a:lnTo>
                    <a:pt x="1064" y="876"/>
                  </a:lnTo>
                  <a:lnTo>
                    <a:pt x="1429" y="136"/>
                  </a:lnTo>
                  <a:lnTo>
                    <a:pt x="1446" y="106"/>
                  </a:lnTo>
                  <a:lnTo>
                    <a:pt x="1468" y="79"/>
                  </a:lnTo>
                  <a:lnTo>
                    <a:pt x="1493" y="56"/>
                  </a:lnTo>
                  <a:lnTo>
                    <a:pt x="1520" y="36"/>
                  </a:lnTo>
                  <a:lnTo>
                    <a:pt x="1549" y="20"/>
                  </a:lnTo>
                  <a:lnTo>
                    <a:pt x="1582" y="9"/>
                  </a:lnTo>
                  <a:lnTo>
                    <a:pt x="1615" y="2"/>
                  </a:lnTo>
                  <a:lnTo>
                    <a:pt x="16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7">
              <a:extLst>
                <a:ext uri="{FF2B5EF4-FFF2-40B4-BE49-F238E27FC236}">
                  <a16:creationId xmlns:a16="http://schemas.microsoft.com/office/drawing/2014/main" id="{3C5D6291-FEE8-DED2-CED3-2F1E85AF5199}"/>
                </a:ext>
              </a:extLst>
            </p:cNvPr>
            <p:cNvSpPr>
              <a:spLocks/>
            </p:cNvSpPr>
            <p:nvPr/>
          </p:nvSpPr>
          <p:spPr bwMode="auto">
            <a:xfrm>
              <a:off x="6867525" y="2027238"/>
              <a:ext cx="160338" cy="179388"/>
            </a:xfrm>
            <a:custGeom>
              <a:avLst/>
              <a:gdLst>
                <a:gd name="T0" fmla="*/ 199 w 302"/>
                <a:gd name="T1" fmla="*/ 0 h 340"/>
                <a:gd name="T2" fmla="*/ 220 w 302"/>
                <a:gd name="T3" fmla="*/ 1 h 340"/>
                <a:gd name="T4" fmla="*/ 241 w 302"/>
                <a:gd name="T5" fmla="*/ 8 h 340"/>
                <a:gd name="T6" fmla="*/ 261 w 302"/>
                <a:gd name="T7" fmla="*/ 19 h 340"/>
                <a:gd name="T8" fmla="*/ 278 w 302"/>
                <a:gd name="T9" fmla="*/ 34 h 340"/>
                <a:gd name="T10" fmla="*/ 291 w 302"/>
                <a:gd name="T11" fmla="*/ 52 h 340"/>
                <a:gd name="T12" fmla="*/ 298 w 302"/>
                <a:gd name="T13" fmla="*/ 72 h 340"/>
                <a:gd name="T14" fmla="*/ 302 w 302"/>
                <a:gd name="T15" fmla="*/ 94 h 340"/>
                <a:gd name="T16" fmla="*/ 301 w 302"/>
                <a:gd name="T17" fmla="*/ 115 h 340"/>
                <a:gd name="T18" fmla="*/ 294 w 302"/>
                <a:gd name="T19" fmla="*/ 137 h 340"/>
                <a:gd name="T20" fmla="*/ 283 w 302"/>
                <a:gd name="T21" fmla="*/ 156 h 340"/>
                <a:gd name="T22" fmla="*/ 179 w 302"/>
                <a:gd name="T23" fmla="*/ 301 h 340"/>
                <a:gd name="T24" fmla="*/ 162 w 302"/>
                <a:gd name="T25" fmla="*/ 318 h 340"/>
                <a:gd name="T26" fmla="*/ 142 w 302"/>
                <a:gd name="T27" fmla="*/ 330 h 340"/>
                <a:gd name="T28" fmla="*/ 121 w 302"/>
                <a:gd name="T29" fmla="*/ 338 h 340"/>
                <a:gd name="T30" fmla="*/ 98 w 302"/>
                <a:gd name="T31" fmla="*/ 340 h 340"/>
                <a:gd name="T32" fmla="*/ 79 w 302"/>
                <a:gd name="T33" fmla="*/ 339 h 340"/>
                <a:gd name="T34" fmla="*/ 59 w 302"/>
                <a:gd name="T35" fmla="*/ 332 h 340"/>
                <a:gd name="T36" fmla="*/ 41 w 302"/>
                <a:gd name="T37" fmla="*/ 322 h 340"/>
                <a:gd name="T38" fmla="*/ 24 w 302"/>
                <a:gd name="T39" fmla="*/ 306 h 340"/>
                <a:gd name="T40" fmla="*/ 11 w 302"/>
                <a:gd name="T41" fmla="*/ 288 h 340"/>
                <a:gd name="T42" fmla="*/ 3 w 302"/>
                <a:gd name="T43" fmla="*/ 268 h 340"/>
                <a:gd name="T44" fmla="*/ 0 w 302"/>
                <a:gd name="T45" fmla="*/ 248 h 340"/>
                <a:gd name="T46" fmla="*/ 2 w 302"/>
                <a:gd name="T47" fmla="*/ 225 h 340"/>
                <a:gd name="T48" fmla="*/ 8 w 302"/>
                <a:gd name="T49" fmla="*/ 205 h 340"/>
                <a:gd name="T50" fmla="*/ 19 w 302"/>
                <a:gd name="T51" fmla="*/ 184 h 340"/>
                <a:gd name="T52" fmla="*/ 123 w 302"/>
                <a:gd name="T53" fmla="*/ 41 h 340"/>
                <a:gd name="T54" fmla="*/ 139 w 302"/>
                <a:gd name="T55" fmla="*/ 24 h 340"/>
                <a:gd name="T56" fmla="*/ 157 w 302"/>
                <a:gd name="T57" fmla="*/ 11 h 340"/>
                <a:gd name="T58" fmla="*/ 177 w 302"/>
                <a:gd name="T59" fmla="*/ 3 h 340"/>
                <a:gd name="T60" fmla="*/ 199 w 302"/>
                <a:gd name="T61"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2" h="340">
                  <a:moveTo>
                    <a:pt x="199" y="0"/>
                  </a:moveTo>
                  <a:lnTo>
                    <a:pt x="220" y="1"/>
                  </a:lnTo>
                  <a:lnTo>
                    <a:pt x="241" y="8"/>
                  </a:lnTo>
                  <a:lnTo>
                    <a:pt x="261" y="19"/>
                  </a:lnTo>
                  <a:lnTo>
                    <a:pt x="278" y="34"/>
                  </a:lnTo>
                  <a:lnTo>
                    <a:pt x="291" y="52"/>
                  </a:lnTo>
                  <a:lnTo>
                    <a:pt x="298" y="72"/>
                  </a:lnTo>
                  <a:lnTo>
                    <a:pt x="302" y="94"/>
                  </a:lnTo>
                  <a:lnTo>
                    <a:pt x="301" y="115"/>
                  </a:lnTo>
                  <a:lnTo>
                    <a:pt x="294" y="137"/>
                  </a:lnTo>
                  <a:lnTo>
                    <a:pt x="283" y="156"/>
                  </a:lnTo>
                  <a:lnTo>
                    <a:pt x="179" y="301"/>
                  </a:lnTo>
                  <a:lnTo>
                    <a:pt x="162" y="318"/>
                  </a:lnTo>
                  <a:lnTo>
                    <a:pt x="142" y="330"/>
                  </a:lnTo>
                  <a:lnTo>
                    <a:pt x="121" y="338"/>
                  </a:lnTo>
                  <a:lnTo>
                    <a:pt x="98" y="340"/>
                  </a:lnTo>
                  <a:lnTo>
                    <a:pt x="79" y="339"/>
                  </a:lnTo>
                  <a:lnTo>
                    <a:pt x="59" y="332"/>
                  </a:lnTo>
                  <a:lnTo>
                    <a:pt x="41" y="322"/>
                  </a:lnTo>
                  <a:lnTo>
                    <a:pt x="24" y="306"/>
                  </a:lnTo>
                  <a:lnTo>
                    <a:pt x="11" y="288"/>
                  </a:lnTo>
                  <a:lnTo>
                    <a:pt x="3" y="268"/>
                  </a:lnTo>
                  <a:lnTo>
                    <a:pt x="0" y="248"/>
                  </a:lnTo>
                  <a:lnTo>
                    <a:pt x="2" y="225"/>
                  </a:lnTo>
                  <a:lnTo>
                    <a:pt x="8" y="205"/>
                  </a:lnTo>
                  <a:lnTo>
                    <a:pt x="19" y="184"/>
                  </a:lnTo>
                  <a:lnTo>
                    <a:pt x="123" y="41"/>
                  </a:lnTo>
                  <a:lnTo>
                    <a:pt x="139" y="24"/>
                  </a:lnTo>
                  <a:lnTo>
                    <a:pt x="157" y="11"/>
                  </a:lnTo>
                  <a:lnTo>
                    <a:pt x="177" y="3"/>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8">
              <a:extLst>
                <a:ext uri="{FF2B5EF4-FFF2-40B4-BE49-F238E27FC236}">
                  <a16:creationId xmlns:a16="http://schemas.microsoft.com/office/drawing/2014/main" id="{F5C0608B-C7F0-6E79-A7ED-9605EC883C4A}"/>
                </a:ext>
              </a:extLst>
            </p:cNvPr>
            <p:cNvSpPr>
              <a:spLocks/>
            </p:cNvSpPr>
            <p:nvPr/>
          </p:nvSpPr>
          <p:spPr bwMode="auto">
            <a:xfrm>
              <a:off x="5767388" y="2027238"/>
              <a:ext cx="158750" cy="179388"/>
            </a:xfrm>
            <a:custGeom>
              <a:avLst/>
              <a:gdLst>
                <a:gd name="T0" fmla="*/ 103 w 301"/>
                <a:gd name="T1" fmla="*/ 0 h 340"/>
                <a:gd name="T2" fmla="*/ 125 w 301"/>
                <a:gd name="T3" fmla="*/ 3 h 340"/>
                <a:gd name="T4" fmla="*/ 145 w 301"/>
                <a:gd name="T5" fmla="*/ 11 h 340"/>
                <a:gd name="T6" fmla="*/ 163 w 301"/>
                <a:gd name="T7" fmla="*/ 24 h 340"/>
                <a:gd name="T8" fmla="*/ 178 w 301"/>
                <a:gd name="T9" fmla="*/ 41 h 340"/>
                <a:gd name="T10" fmla="*/ 283 w 301"/>
                <a:gd name="T11" fmla="*/ 184 h 340"/>
                <a:gd name="T12" fmla="*/ 294 w 301"/>
                <a:gd name="T13" fmla="*/ 204 h 340"/>
                <a:gd name="T14" fmla="*/ 300 w 301"/>
                <a:gd name="T15" fmla="*/ 225 h 340"/>
                <a:gd name="T16" fmla="*/ 301 w 301"/>
                <a:gd name="T17" fmla="*/ 246 h 340"/>
                <a:gd name="T18" fmla="*/ 298 w 301"/>
                <a:gd name="T19" fmla="*/ 268 h 340"/>
                <a:gd name="T20" fmla="*/ 290 w 301"/>
                <a:gd name="T21" fmla="*/ 288 h 340"/>
                <a:gd name="T22" fmla="*/ 277 w 301"/>
                <a:gd name="T23" fmla="*/ 306 h 340"/>
                <a:gd name="T24" fmla="*/ 260 w 301"/>
                <a:gd name="T25" fmla="*/ 321 h 340"/>
                <a:gd name="T26" fmla="*/ 242 w 301"/>
                <a:gd name="T27" fmla="*/ 332 h 340"/>
                <a:gd name="T28" fmla="*/ 223 w 301"/>
                <a:gd name="T29" fmla="*/ 338 h 340"/>
                <a:gd name="T30" fmla="*/ 203 w 301"/>
                <a:gd name="T31" fmla="*/ 340 h 340"/>
                <a:gd name="T32" fmla="*/ 180 w 301"/>
                <a:gd name="T33" fmla="*/ 338 h 340"/>
                <a:gd name="T34" fmla="*/ 158 w 301"/>
                <a:gd name="T35" fmla="*/ 330 h 340"/>
                <a:gd name="T36" fmla="*/ 139 w 301"/>
                <a:gd name="T37" fmla="*/ 318 h 340"/>
                <a:gd name="T38" fmla="*/ 123 w 301"/>
                <a:gd name="T39" fmla="*/ 300 h 340"/>
                <a:gd name="T40" fmla="*/ 18 w 301"/>
                <a:gd name="T41" fmla="*/ 156 h 340"/>
                <a:gd name="T42" fmla="*/ 8 w 301"/>
                <a:gd name="T43" fmla="*/ 136 h 340"/>
                <a:gd name="T44" fmla="*/ 1 w 301"/>
                <a:gd name="T45" fmla="*/ 115 h 340"/>
                <a:gd name="T46" fmla="*/ 0 w 301"/>
                <a:gd name="T47" fmla="*/ 94 h 340"/>
                <a:gd name="T48" fmla="*/ 4 w 301"/>
                <a:gd name="T49" fmla="*/ 72 h 340"/>
                <a:gd name="T50" fmla="*/ 11 w 301"/>
                <a:gd name="T51" fmla="*/ 52 h 340"/>
                <a:gd name="T52" fmla="*/ 24 w 301"/>
                <a:gd name="T53" fmla="*/ 34 h 340"/>
                <a:gd name="T54" fmla="*/ 41 w 301"/>
                <a:gd name="T55" fmla="*/ 18 h 340"/>
                <a:gd name="T56" fmla="*/ 60 w 301"/>
                <a:gd name="T57" fmla="*/ 7 h 340"/>
                <a:gd name="T58" fmla="*/ 82 w 301"/>
                <a:gd name="T59" fmla="*/ 1 h 340"/>
                <a:gd name="T60" fmla="*/ 103 w 301"/>
                <a:gd name="T61"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1" h="340">
                  <a:moveTo>
                    <a:pt x="103" y="0"/>
                  </a:moveTo>
                  <a:lnTo>
                    <a:pt x="125" y="3"/>
                  </a:lnTo>
                  <a:lnTo>
                    <a:pt x="145" y="11"/>
                  </a:lnTo>
                  <a:lnTo>
                    <a:pt x="163" y="24"/>
                  </a:lnTo>
                  <a:lnTo>
                    <a:pt x="178" y="41"/>
                  </a:lnTo>
                  <a:lnTo>
                    <a:pt x="283" y="184"/>
                  </a:lnTo>
                  <a:lnTo>
                    <a:pt x="294" y="204"/>
                  </a:lnTo>
                  <a:lnTo>
                    <a:pt x="300" y="225"/>
                  </a:lnTo>
                  <a:lnTo>
                    <a:pt x="301" y="246"/>
                  </a:lnTo>
                  <a:lnTo>
                    <a:pt x="298" y="268"/>
                  </a:lnTo>
                  <a:lnTo>
                    <a:pt x="290" y="288"/>
                  </a:lnTo>
                  <a:lnTo>
                    <a:pt x="277" y="306"/>
                  </a:lnTo>
                  <a:lnTo>
                    <a:pt x="260" y="321"/>
                  </a:lnTo>
                  <a:lnTo>
                    <a:pt x="242" y="332"/>
                  </a:lnTo>
                  <a:lnTo>
                    <a:pt x="223" y="338"/>
                  </a:lnTo>
                  <a:lnTo>
                    <a:pt x="203" y="340"/>
                  </a:lnTo>
                  <a:lnTo>
                    <a:pt x="180" y="338"/>
                  </a:lnTo>
                  <a:lnTo>
                    <a:pt x="158" y="330"/>
                  </a:lnTo>
                  <a:lnTo>
                    <a:pt x="139" y="318"/>
                  </a:lnTo>
                  <a:lnTo>
                    <a:pt x="123" y="300"/>
                  </a:lnTo>
                  <a:lnTo>
                    <a:pt x="18" y="156"/>
                  </a:lnTo>
                  <a:lnTo>
                    <a:pt x="8" y="136"/>
                  </a:lnTo>
                  <a:lnTo>
                    <a:pt x="1" y="115"/>
                  </a:lnTo>
                  <a:lnTo>
                    <a:pt x="0" y="94"/>
                  </a:lnTo>
                  <a:lnTo>
                    <a:pt x="4" y="72"/>
                  </a:lnTo>
                  <a:lnTo>
                    <a:pt x="11" y="52"/>
                  </a:lnTo>
                  <a:lnTo>
                    <a:pt x="24" y="34"/>
                  </a:lnTo>
                  <a:lnTo>
                    <a:pt x="41" y="18"/>
                  </a:lnTo>
                  <a:lnTo>
                    <a:pt x="60" y="7"/>
                  </a:lnTo>
                  <a:lnTo>
                    <a:pt x="82" y="1"/>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9">
              <a:extLst>
                <a:ext uri="{FF2B5EF4-FFF2-40B4-BE49-F238E27FC236}">
                  <a16:creationId xmlns:a16="http://schemas.microsoft.com/office/drawing/2014/main" id="{99A37694-4405-C839-FB96-34D431EEBA94}"/>
                </a:ext>
              </a:extLst>
            </p:cNvPr>
            <p:cNvSpPr>
              <a:spLocks/>
            </p:cNvSpPr>
            <p:nvPr/>
          </p:nvSpPr>
          <p:spPr bwMode="auto">
            <a:xfrm>
              <a:off x="5410200" y="3097213"/>
              <a:ext cx="193675" cy="131763"/>
            </a:xfrm>
            <a:custGeom>
              <a:avLst/>
              <a:gdLst>
                <a:gd name="T0" fmla="*/ 259 w 365"/>
                <a:gd name="T1" fmla="*/ 0 h 251"/>
                <a:gd name="T2" fmla="*/ 282 w 365"/>
                <a:gd name="T3" fmla="*/ 0 h 251"/>
                <a:gd name="T4" fmla="*/ 302 w 365"/>
                <a:gd name="T5" fmla="*/ 6 h 251"/>
                <a:gd name="T6" fmla="*/ 321 w 365"/>
                <a:gd name="T7" fmla="*/ 16 h 251"/>
                <a:gd name="T8" fmla="*/ 338 w 365"/>
                <a:gd name="T9" fmla="*/ 30 h 251"/>
                <a:gd name="T10" fmla="*/ 352 w 365"/>
                <a:gd name="T11" fmla="*/ 47 h 251"/>
                <a:gd name="T12" fmla="*/ 361 w 365"/>
                <a:gd name="T13" fmla="*/ 68 h 251"/>
                <a:gd name="T14" fmla="*/ 365 w 365"/>
                <a:gd name="T15" fmla="*/ 89 h 251"/>
                <a:gd name="T16" fmla="*/ 365 w 365"/>
                <a:gd name="T17" fmla="*/ 112 h 251"/>
                <a:gd name="T18" fmla="*/ 360 w 365"/>
                <a:gd name="T19" fmla="*/ 132 h 251"/>
                <a:gd name="T20" fmla="*/ 349 w 365"/>
                <a:gd name="T21" fmla="*/ 152 h 251"/>
                <a:gd name="T22" fmla="*/ 336 w 365"/>
                <a:gd name="T23" fmla="*/ 169 h 251"/>
                <a:gd name="T24" fmla="*/ 319 w 365"/>
                <a:gd name="T25" fmla="*/ 182 h 251"/>
                <a:gd name="T26" fmla="*/ 297 w 365"/>
                <a:gd name="T27" fmla="*/ 191 h 251"/>
                <a:gd name="T28" fmla="*/ 129 w 365"/>
                <a:gd name="T29" fmla="*/ 247 h 251"/>
                <a:gd name="T30" fmla="*/ 114 w 365"/>
                <a:gd name="T31" fmla="*/ 250 h 251"/>
                <a:gd name="T32" fmla="*/ 98 w 365"/>
                <a:gd name="T33" fmla="*/ 251 h 251"/>
                <a:gd name="T34" fmla="*/ 78 w 365"/>
                <a:gd name="T35" fmla="*/ 249 h 251"/>
                <a:gd name="T36" fmla="*/ 59 w 365"/>
                <a:gd name="T37" fmla="*/ 243 h 251"/>
                <a:gd name="T38" fmla="*/ 41 w 365"/>
                <a:gd name="T39" fmla="*/ 233 h 251"/>
                <a:gd name="T40" fmla="*/ 26 w 365"/>
                <a:gd name="T41" fmla="*/ 219 h 251"/>
                <a:gd name="T42" fmla="*/ 14 w 365"/>
                <a:gd name="T43" fmla="*/ 203 h 251"/>
                <a:gd name="T44" fmla="*/ 5 w 365"/>
                <a:gd name="T45" fmla="*/ 183 h 251"/>
                <a:gd name="T46" fmla="*/ 0 w 365"/>
                <a:gd name="T47" fmla="*/ 161 h 251"/>
                <a:gd name="T48" fmla="*/ 1 w 365"/>
                <a:gd name="T49" fmla="*/ 139 h 251"/>
                <a:gd name="T50" fmla="*/ 7 w 365"/>
                <a:gd name="T51" fmla="*/ 118 h 251"/>
                <a:gd name="T52" fmla="*/ 16 w 365"/>
                <a:gd name="T53" fmla="*/ 99 h 251"/>
                <a:gd name="T54" fmla="*/ 29 w 365"/>
                <a:gd name="T55" fmla="*/ 83 h 251"/>
                <a:gd name="T56" fmla="*/ 47 w 365"/>
                <a:gd name="T57" fmla="*/ 69 h 251"/>
                <a:gd name="T58" fmla="*/ 68 w 365"/>
                <a:gd name="T59" fmla="*/ 59 h 251"/>
                <a:gd name="T60" fmla="*/ 237 w 365"/>
                <a:gd name="T61" fmla="*/ 5 h 251"/>
                <a:gd name="T62" fmla="*/ 259 w 365"/>
                <a:gd name="T63"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5" h="251">
                  <a:moveTo>
                    <a:pt x="259" y="0"/>
                  </a:moveTo>
                  <a:lnTo>
                    <a:pt x="282" y="0"/>
                  </a:lnTo>
                  <a:lnTo>
                    <a:pt x="302" y="6"/>
                  </a:lnTo>
                  <a:lnTo>
                    <a:pt x="321" y="16"/>
                  </a:lnTo>
                  <a:lnTo>
                    <a:pt x="338" y="30"/>
                  </a:lnTo>
                  <a:lnTo>
                    <a:pt x="352" y="47"/>
                  </a:lnTo>
                  <a:lnTo>
                    <a:pt x="361" y="68"/>
                  </a:lnTo>
                  <a:lnTo>
                    <a:pt x="365" y="89"/>
                  </a:lnTo>
                  <a:lnTo>
                    <a:pt x="365" y="112"/>
                  </a:lnTo>
                  <a:lnTo>
                    <a:pt x="360" y="132"/>
                  </a:lnTo>
                  <a:lnTo>
                    <a:pt x="349" y="152"/>
                  </a:lnTo>
                  <a:lnTo>
                    <a:pt x="336" y="169"/>
                  </a:lnTo>
                  <a:lnTo>
                    <a:pt x="319" y="182"/>
                  </a:lnTo>
                  <a:lnTo>
                    <a:pt x="297" y="191"/>
                  </a:lnTo>
                  <a:lnTo>
                    <a:pt x="129" y="247"/>
                  </a:lnTo>
                  <a:lnTo>
                    <a:pt x="114" y="250"/>
                  </a:lnTo>
                  <a:lnTo>
                    <a:pt x="98" y="251"/>
                  </a:lnTo>
                  <a:lnTo>
                    <a:pt x="78" y="249"/>
                  </a:lnTo>
                  <a:lnTo>
                    <a:pt x="59" y="243"/>
                  </a:lnTo>
                  <a:lnTo>
                    <a:pt x="41" y="233"/>
                  </a:lnTo>
                  <a:lnTo>
                    <a:pt x="26" y="219"/>
                  </a:lnTo>
                  <a:lnTo>
                    <a:pt x="14" y="203"/>
                  </a:lnTo>
                  <a:lnTo>
                    <a:pt x="5" y="183"/>
                  </a:lnTo>
                  <a:lnTo>
                    <a:pt x="0" y="161"/>
                  </a:lnTo>
                  <a:lnTo>
                    <a:pt x="1" y="139"/>
                  </a:lnTo>
                  <a:lnTo>
                    <a:pt x="7" y="118"/>
                  </a:lnTo>
                  <a:lnTo>
                    <a:pt x="16" y="99"/>
                  </a:lnTo>
                  <a:lnTo>
                    <a:pt x="29" y="83"/>
                  </a:lnTo>
                  <a:lnTo>
                    <a:pt x="47" y="69"/>
                  </a:lnTo>
                  <a:lnTo>
                    <a:pt x="68" y="59"/>
                  </a:lnTo>
                  <a:lnTo>
                    <a:pt x="237" y="5"/>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0">
              <a:extLst>
                <a:ext uri="{FF2B5EF4-FFF2-40B4-BE49-F238E27FC236}">
                  <a16:creationId xmlns:a16="http://schemas.microsoft.com/office/drawing/2014/main" id="{4CDEE2E6-75DD-79AA-09E6-A778CC966369}"/>
                </a:ext>
              </a:extLst>
            </p:cNvPr>
            <p:cNvSpPr>
              <a:spLocks/>
            </p:cNvSpPr>
            <p:nvPr/>
          </p:nvSpPr>
          <p:spPr bwMode="auto">
            <a:xfrm>
              <a:off x="6345238" y="3709988"/>
              <a:ext cx="104775" cy="198438"/>
            </a:xfrm>
            <a:custGeom>
              <a:avLst/>
              <a:gdLst>
                <a:gd name="T0" fmla="*/ 98 w 196"/>
                <a:gd name="T1" fmla="*/ 0 h 374"/>
                <a:gd name="T2" fmla="*/ 121 w 196"/>
                <a:gd name="T3" fmla="*/ 2 h 374"/>
                <a:gd name="T4" fmla="*/ 141 w 196"/>
                <a:gd name="T5" fmla="*/ 10 h 374"/>
                <a:gd name="T6" fmla="*/ 159 w 196"/>
                <a:gd name="T7" fmla="*/ 21 h 374"/>
                <a:gd name="T8" fmla="*/ 175 w 196"/>
                <a:gd name="T9" fmla="*/ 37 h 374"/>
                <a:gd name="T10" fmla="*/ 186 w 196"/>
                <a:gd name="T11" fmla="*/ 55 h 374"/>
                <a:gd name="T12" fmla="*/ 194 w 196"/>
                <a:gd name="T13" fmla="*/ 76 h 374"/>
                <a:gd name="T14" fmla="*/ 196 w 196"/>
                <a:gd name="T15" fmla="*/ 98 h 374"/>
                <a:gd name="T16" fmla="*/ 196 w 196"/>
                <a:gd name="T17" fmla="*/ 276 h 374"/>
                <a:gd name="T18" fmla="*/ 194 w 196"/>
                <a:gd name="T19" fmla="*/ 298 h 374"/>
                <a:gd name="T20" fmla="*/ 186 w 196"/>
                <a:gd name="T21" fmla="*/ 320 h 374"/>
                <a:gd name="T22" fmla="*/ 175 w 196"/>
                <a:gd name="T23" fmla="*/ 338 h 374"/>
                <a:gd name="T24" fmla="*/ 159 w 196"/>
                <a:gd name="T25" fmla="*/ 353 h 374"/>
                <a:gd name="T26" fmla="*/ 141 w 196"/>
                <a:gd name="T27" fmla="*/ 365 h 374"/>
                <a:gd name="T28" fmla="*/ 121 w 196"/>
                <a:gd name="T29" fmla="*/ 372 h 374"/>
                <a:gd name="T30" fmla="*/ 98 w 196"/>
                <a:gd name="T31" fmla="*/ 374 h 374"/>
                <a:gd name="T32" fmla="*/ 75 w 196"/>
                <a:gd name="T33" fmla="*/ 372 h 374"/>
                <a:gd name="T34" fmla="*/ 55 w 196"/>
                <a:gd name="T35" fmla="*/ 365 h 374"/>
                <a:gd name="T36" fmla="*/ 37 w 196"/>
                <a:gd name="T37" fmla="*/ 353 h 374"/>
                <a:gd name="T38" fmla="*/ 21 w 196"/>
                <a:gd name="T39" fmla="*/ 338 h 374"/>
                <a:gd name="T40" fmla="*/ 10 w 196"/>
                <a:gd name="T41" fmla="*/ 320 h 374"/>
                <a:gd name="T42" fmla="*/ 2 w 196"/>
                <a:gd name="T43" fmla="*/ 298 h 374"/>
                <a:gd name="T44" fmla="*/ 0 w 196"/>
                <a:gd name="T45" fmla="*/ 276 h 374"/>
                <a:gd name="T46" fmla="*/ 0 w 196"/>
                <a:gd name="T47" fmla="*/ 98 h 374"/>
                <a:gd name="T48" fmla="*/ 2 w 196"/>
                <a:gd name="T49" fmla="*/ 76 h 374"/>
                <a:gd name="T50" fmla="*/ 10 w 196"/>
                <a:gd name="T51" fmla="*/ 55 h 374"/>
                <a:gd name="T52" fmla="*/ 21 w 196"/>
                <a:gd name="T53" fmla="*/ 37 h 374"/>
                <a:gd name="T54" fmla="*/ 37 w 196"/>
                <a:gd name="T55" fmla="*/ 21 h 374"/>
                <a:gd name="T56" fmla="*/ 55 w 196"/>
                <a:gd name="T57" fmla="*/ 10 h 374"/>
                <a:gd name="T58" fmla="*/ 75 w 196"/>
                <a:gd name="T59" fmla="*/ 2 h 374"/>
                <a:gd name="T60" fmla="*/ 98 w 196"/>
                <a:gd name="T6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6" h="374">
                  <a:moveTo>
                    <a:pt x="98" y="0"/>
                  </a:moveTo>
                  <a:lnTo>
                    <a:pt x="121" y="2"/>
                  </a:lnTo>
                  <a:lnTo>
                    <a:pt x="141" y="10"/>
                  </a:lnTo>
                  <a:lnTo>
                    <a:pt x="159" y="21"/>
                  </a:lnTo>
                  <a:lnTo>
                    <a:pt x="175" y="37"/>
                  </a:lnTo>
                  <a:lnTo>
                    <a:pt x="186" y="55"/>
                  </a:lnTo>
                  <a:lnTo>
                    <a:pt x="194" y="76"/>
                  </a:lnTo>
                  <a:lnTo>
                    <a:pt x="196" y="98"/>
                  </a:lnTo>
                  <a:lnTo>
                    <a:pt x="196" y="276"/>
                  </a:lnTo>
                  <a:lnTo>
                    <a:pt x="194" y="298"/>
                  </a:lnTo>
                  <a:lnTo>
                    <a:pt x="186" y="320"/>
                  </a:lnTo>
                  <a:lnTo>
                    <a:pt x="175" y="338"/>
                  </a:lnTo>
                  <a:lnTo>
                    <a:pt x="159" y="353"/>
                  </a:lnTo>
                  <a:lnTo>
                    <a:pt x="141" y="365"/>
                  </a:lnTo>
                  <a:lnTo>
                    <a:pt x="121" y="372"/>
                  </a:lnTo>
                  <a:lnTo>
                    <a:pt x="98" y="374"/>
                  </a:lnTo>
                  <a:lnTo>
                    <a:pt x="75" y="372"/>
                  </a:lnTo>
                  <a:lnTo>
                    <a:pt x="55" y="365"/>
                  </a:lnTo>
                  <a:lnTo>
                    <a:pt x="37" y="353"/>
                  </a:lnTo>
                  <a:lnTo>
                    <a:pt x="21" y="338"/>
                  </a:lnTo>
                  <a:lnTo>
                    <a:pt x="10" y="320"/>
                  </a:lnTo>
                  <a:lnTo>
                    <a:pt x="2" y="298"/>
                  </a:lnTo>
                  <a:lnTo>
                    <a:pt x="0" y="276"/>
                  </a:lnTo>
                  <a:lnTo>
                    <a:pt x="0" y="98"/>
                  </a:lnTo>
                  <a:lnTo>
                    <a:pt x="2" y="76"/>
                  </a:lnTo>
                  <a:lnTo>
                    <a:pt x="10" y="55"/>
                  </a:lnTo>
                  <a:lnTo>
                    <a:pt x="21" y="37"/>
                  </a:lnTo>
                  <a:lnTo>
                    <a:pt x="37" y="21"/>
                  </a:lnTo>
                  <a:lnTo>
                    <a:pt x="55" y="10"/>
                  </a:lnTo>
                  <a:lnTo>
                    <a:pt x="75" y="2"/>
                  </a:lnTo>
                  <a:lnTo>
                    <a:pt x="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1">
              <a:extLst>
                <a:ext uri="{FF2B5EF4-FFF2-40B4-BE49-F238E27FC236}">
                  <a16:creationId xmlns:a16="http://schemas.microsoft.com/office/drawing/2014/main" id="{D458FDE0-B0C6-4F57-10A8-385B2CE98F92}"/>
                </a:ext>
              </a:extLst>
            </p:cNvPr>
            <p:cNvSpPr>
              <a:spLocks/>
            </p:cNvSpPr>
            <p:nvPr/>
          </p:nvSpPr>
          <p:spPr bwMode="auto">
            <a:xfrm>
              <a:off x="7191375" y="3097213"/>
              <a:ext cx="193675" cy="131763"/>
            </a:xfrm>
            <a:custGeom>
              <a:avLst/>
              <a:gdLst>
                <a:gd name="T0" fmla="*/ 106 w 365"/>
                <a:gd name="T1" fmla="*/ 0 h 251"/>
                <a:gd name="T2" fmla="*/ 128 w 365"/>
                <a:gd name="T3" fmla="*/ 5 h 251"/>
                <a:gd name="T4" fmla="*/ 297 w 365"/>
                <a:gd name="T5" fmla="*/ 59 h 251"/>
                <a:gd name="T6" fmla="*/ 318 w 365"/>
                <a:gd name="T7" fmla="*/ 69 h 251"/>
                <a:gd name="T8" fmla="*/ 336 w 365"/>
                <a:gd name="T9" fmla="*/ 83 h 251"/>
                <a:gd name="T10" fmla="*/ 349 w 365"/>
                <a:gd name="T11" fmla="*/ 99 h 251"/>
                <a:gd name="T12" fmla="*/ 358 w 365"/>
                <a:gd name="T13" fmla="*/ 118 h 251"/>
                <a:gd name="T14" fmla="*/ 364 w 365"/>
                <a:gd name="T15" fmla="*/ 139 h 251"/>
                <a:gd name="T16" fmla="*/ 365 w 365"/>
                <a:gd name="T17" fmla="*/ 161 h 251"/>
                <a:gd name="T18" fmla="*/ 360 w 365"/>
                <a:gd name="T19" fmla="*/ 183 h 251"/>
                <a:gd name="T20" fmla="*/ 351 w 365"/>
                <a:gd name="T21" fmla="*/ 203 h 251"/>
                <a:gd name="T22" fmla="*/ 339 w 365"/>
                <a:gd name="T23" fmla="*/ 219 h 251"/>
                <a:gd name="T24" fmla="*/ 324 w 365"/>
                <a:gd name="T25" fmla="*/ 233 h 251"/>
                <a:gd name="T26" fmla="*/ 306 w 365"/>
                <a:gd name="T27" fmla="*/ 243 h 251"/>
                <a:gd name="T28" fmla="*/ 287 w 365"/>
                <a:gd name="T29" fmla="*/ 249 h 251"/>
                <a:gd name="T30" fmla="*/ 267 w 365"/>
                <a:gd name="T31" fmla="*/ 251 h 251"/>
                <a:gd name="T32" fmla="*/ 251 w 365"/>
                <a:gd name="T33" fmla="*/ 250 h 251"/>
                <a:gd name="T34" fmla="*/ 236 w 365"/>
                <a:gd name="T35" fmla="*/ 247 h 251"/>
                <a:gd name="T36" fmla="*/ 68 w 365"/>
                <a:gd name="T37" fmla="*/ 191 h 251"/>
                <a:gd name="T38" fmla="*/ 46 w 365"/>
                <a:gd name="T39" fmla="*/ 182 h 251"/>
                <a:gd name="T40" fmla="*/ 29 w 365"/>
                <a:gd name="T41" fmla="*/ 169 h 251"/>
                <a:gd name="T42" fmla="*/ 16 w 365"/>
                <a:gd name="T43" fmla="*/ 152 h 251"/>
                <a:gd name="T44" fmla="*/ 5 w 365"/>
                <a:gd name="T45" fmla="*/ 132 h 251"/>
                <a:gd name="T46" fmla="*/ 0 w 365"/>
                <a:gd name="T47" fmla="*/ 112 h 251"/>
                <a:gd name="T48" fmla="*/ 0 w 365"/>
                <a:gd name="T49" fmla="*/ 89 h 251"/>
                <a:gd name="T50" fmla="*/ 4 w 365"/>
                <a:gd name="T51" fmla="*/ 68 h 251"/>
                <a:gd name="T52" fmla="*/ 13 w 365"/>
                <a:gd name="T53" fmla="*/ 47 h 251"/>
                <a:gd name="T54" fmla="*/ 27 w 365"/>
                <a:gd name="T55" fmla="*/ 30 h 251"/>
                <a:gd name="T56" fmla="*/ 44 w 365"/>
                <a:gd name="T57" fmla="*/ 16 h 251"/>
                <a:gd name="T58" fmla="*/ 63 w 365"/>
                <a:gd name="T59" fmla="*/ 6 h 251"/>
                <a:gd name="T60" fmla="*/ 83 w 365"/>
                <a:gd name="T61" fmla="*/ 0 h 251"/>
                <a:gd name="T62" fmla="*/ 106 w 365"/>
                <a:gd name="T63"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5" h="251">
                  <a:moveTo>
                    <a:pt x="106" y="0"/>
                  </a:moveTo>
                  <a:lnTo>
                    <a:pt x="128" y="5"/>
                  </a:lnTo>
                  <a:lnTo>
                    <a:pt x="297" y="59"/>
                  </a:lnTo>
                  <a:lnTo>
                    <a:pt x="318" y="69"/>
                  </a:lnTo>
                  <a:lnTo>
                    <a:pt x="336" y="83"/>
                  </a:lnTo>
                  <a:lnTo>
                    <a:pt x="349" y="99"/>
                  </a:lnTo>
                  <a:lnTo>
                    <a:pt x="358" y="118"/>
                  </a:lnTo>
                  <a:lnTo>
                    <a:pt x="364" y="139"/>
                  </a:lnTo>
                  <a:lnTo>
                    <a:pt x="365" y="161"/>
                  </a:lnTo>
                  <a:lnTo>
                    <a:pt x="360" y="183"/>
                  </a:lnTo>
                  <a:lnTo>
                    <a:pt x="351" y="203"/>
                  </a:lnTo>
                  <a:lnTo>
                    <a:pt x="339" y="219"/>
                  </a:lnTo>
                  <a:lnTo>
                    <a:pt x="324" y="233"/>
                  </a:lnTo>
                  <a:lnTo>
                    <a:pt x="306" y="243"/>
                  </a:lnTo>
                  <a:lnTo>
                    <a:pt x="287" y="249"/>
                  </a:lnTo>
                  <a:lnTo>
                    <a:pt x="267" y="251"/>
                  </a:lnTo>
                  <a:lnTo>
                    <a:pt x="251" y="250"/>
                  </a:lnTo>
                  <a:lnTo>
                    <a:pt x="236" y="247"/>
                  </a:lnTo>
                  <a:lnTo>
                    <a:pt x="68" y="191"/>
                  </a:lnTo>
                  <a:lnTo>
                    <a:pt x="46" y="182"/>
                  </a:lnTo>
                  <a:lnTo>
                    <a:pt x="29" y="169"/>
                  </a:lnTo>
                  <a:lnTo>
                    <a:pt x="16" y="152"/>
                  </a:lnTo>
                  <a:lnTo>
                    <a:pt x="5" y="132"/>
                  </a:lnTo>
                  <a:lnTo>
                    <a:pt x="0" y="112"/>
                  </a:lnTo>
                  <a:lnTo>
                    <a:pt x="0" y="89"/>
                  </a:lnTo>
                  <a:lnTo>
                    <a:pt x="4" y="68"/>
                  </a:lnTo>
                  <a:lnTo>
                    <a:pt x="13" y="47"/>
                  </a:lnTo>
                  <a:lnTo>
                    <a:pt x="27" y="30"/>
                  </a:lnTo>
                  <a:lnTo>
                    <a:pt x="44" y="16"/>
                  </a:lnTo>
                  <a:lnTo>
                    <a:pt x="63" y="6"/>
                  </a:lnTo>
                  <a:lnTo>
                    <a:pt x="83" y="0"/>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8" name="Freeform 5">
            <a:extLst>
              <a:ext uri="{FF2B5EF4-FFF2-40B4-BE49-F238E27FC236}">
                <a16:creationId xmlns:a16="http://schemas.microsoft.com/office/drawing/2014/main" id="{A8E400A3-74B3-B8F4-D1EA-0C908A82A028}"/>
              </a:ext>
            </a:extLst>
          </p:cNvPr>
          <p:cNvSpPr>
            <a:spLocks noEditPoints="1"/>
          </p:cNvSpPr>
          <p:nvPr/>
        </p:nvSpPr>
        <p:spPr bwMode="auto">
          <a:xfrm>
            <a:off x="7461828" y="3001908"/>
            <a:ext cx="359185" cy="398778"/>
          </a:xfrm>
          <a:custGeom>
            <a:avLst/>
            <a:gdLst>
              <a:gd name="T0" fmla="*/ 320 w 1846"/>
              <a:gd name="T1" fmla="*/ 1888 h 2048"/>
              <a:gd name="T2" fmla="*/ 160 w 1846"/>
              <a:gd name="T3" fmla="*/ 520 h 2048"/>
              <a:gd name="T4" fmla="*/ 572 w 1846"/>
              <a:gd name="T5" fmla="*/ 360 h 2048"/>
              <a:gd name="T6" fmla="*/ 812 w 1846"/>
              <a:gd name="T7" fmla="*/ 640 h 2048"/>
              <a:gd name="T8" fmla="*/ 1052 w 1846"/>
              <a:gd name="T9" fmla="*/ 360 h 2048"/>
              <a:gd name="T10" fmla="*/ 1464 w 1846"/>
              <a:gd name="T11" fmla="*/ 520 h 2048"/>
              <a:gd name="T12" fmla="*/ 1544 w 1846"/>
              <a:gd name="T13" fmla="*/ 1216 h 2048"/>
              <a:gd name="T14" fmla="*/ 1624 w 1846"/>
              <a:gd name="T15" fmla="*/ 520 h 2048"/>
              <a:gd name="T16" fmla="*/ 1052 w 1846"/>
              <a:gd name="T17" fmla="*/ 200 h 2048"/>
              <a:gd name="T18" fmla="*/ 972 w 1846"/>
              <a:gd name="T19" fmla="*/ 0 h 2048"/>
              <a:gd name="T20" fmla="*/ 572 w 1846"/>
              <a:gd name="T21" fmla="*/ 80 h 2048"/>
              <a:gd name="T22" fmla="*/ 320 w 1846"/>
              <a:gd name="T23" fmla="*/ 200 h 2048"/>
              <a:gd name="T24" fmla="*/ 0 w 1846"/>
              <a:gd name="T25" fmla="*/ 1728 h 2048"/>
              <a:gd name="T26" fmla="*/ 780 w 1846"/>
              <a:gd name="T27" fmla="*/ 2048 h 2048"/>
              <a:gd name="T28" fmla="*/ 780 w 1846"/>
              <a:gd name="T29" fmla="*/ 1888 h 2048"/>
              <a:gd name="T30" fmla="*/ 892 w 1846"/>
              <a:gd name="T31" fmla="*/ 160 h 2048"/>
              <a:gd name="T32" fmla="*/ 812 w 1846"/>
              <a:gd name="T33" fmla="*/ 480 h 2048"/>
              <a:gd name="T34" fmla="*/ 732 w 1846"/>
              <a:gd name="T35" fmla="*/ 160 h 2048"/>
              <a:gd name="T36" fmla="*/ 1425 w 1846"/>
              <a:gd name="T37" fmla="*/ 1968 h 2048"/>
              <a:gd name="T38" fmla="*/ 1275 w 1846"/>
              <a:gd name="T39" fmla="*/ 2048 h 2048"/>
              <a:gd name="T40" fmla="*/ 1120 w 1846"/>
              <a:gd name="T41" fmla="*/ 1991 h 2048"/>
              <a:gd name="T42" fmla="*/ 862 w 1846"/>
              <a:gd name="T43" fmla="*/ 1633 h 2048"/>
              <a:gd name="T44" fmla="*/ 1230 w 1846"/>
              <a:gd name="T45" fmla="*/ 1876 h 2048"/>
              <a:gd name="T46" fmla="*/ 1296 w 1846"/>
              <a:gd name="T47" fmla="*/ 1872 h 2048"/>
              <a:gd name="T48" fmla="*/ 1802 w 1846"/>
              <a:gd name="T49" fmla="*/ 1303 h 2048"/>
              <a:gd name="T50" fmla="*/ 552 w 1846"/>
              <a:gd name="T51" fmla="*/ 956 h 2048"/>
              <a:gd name="T52" fmla="*/ 432 w 1846"/>
              <a:gd name="T53" fmla="*/ 1036 h 2048"/>
              <a:gd name="T54" fmla="*/ 432 w 1846"/>
              <a:gd name="T55" fmla="*/ 876 h 2048"/>
              <a:gd name="T56" fmla="*/ 552 w 1846"/>
              <a:gd name="T57" fmla="*/ 956 h 2048"/>
              <a:gd name="T58" fmla="*/ 1200 w 1846"/>
              <a:gd name="T59" fmla="*/ 1036 h 2048"/>
              <a:gd name="T60" fmla="*/ 672 w 1846"/>
              <a:gd name="T61" fmla="*/ 956 h 2048"/>
              <a:gd name="T62" fmla="*/ 1200 w 1846"/>
              <a:gd name="T63" fmla="*/ 876 h 2048"/>
              <a:gd name="T64" fmla="*/ 552 w 1846"/>
              <a:gd name="T65" fmla="*/ 1276 h 2048"/>
              <a:gd name="T66" fmla="*/ 432 w 1846"/>
              <a:gd name="T67" fmla="*/ 1356 h 2048"/>
              <a:gd name="T68" fmla="*/ 432 w 1846"/>
              <a:gd name="T69" fmla="*/ 1196 h 2048"/>
              <a:gd name="T70" fmla="*/ 552 w 1846"/>
              <a:gd name="T71" fmla="*/ 1276 h 2048"/>
              <a:gd name="T72" fmla="*/ 1200 w 1846"/>
              <a:gd name="T73" fmla="*/ 1356 h 2048"/>
              <a:gd name="T74" fmla="*/ 672 w 1846"/>
              <a:gd name="T75" fmla="*/ 1276 h 2048"/>
              <a:gd name="T76" fmla="*/ 1200 w 1846"/>
              <a:gd name="T77" fmla="*/ 1196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46" h="2048">
                <a:moveTo>
                  <a:pt x="780" y="1888"/>
                </a:moveTo>
                <a:cubicBezTo>
                  <a:pt x="320" y="1888"/>
                  <a:pt x="320" y="1888"/>
                  <a:pt x="320" y="1888"/>
                </a:cubicBezTo>
                <a:cubicBezTo>
                  <a:pt x="232" y="1888"/>
                  <a:pt x="160" y="1816"/>
                  <a:pt x="160" y="1728"/>
                </a:cubicBezTo>
                <a:cubicBezTo>
                  <a:pt x="160" y="520"/>
                  <a:pt x="160" y="520"/>
                  <a:pt x="160" y="520"/>
                </a:cubicBezTo>
                <a:cubicBezTo>
                  <a:pt x="160" y="432"/>
                  <a:pt x="232" y="360"/>
                  <a:pt x="320" y="360"/>
                </a:cubicBezTo>
                <a:cubicBezTo>
                  <a:pt x="572" y="360"/>
                  <a:pt x="572" y="360"/>
                  <a:pt x="572" y="360"/>
                </a:cubicBezTo>
                <a:cubicBezTo>
                  <a:pt x="572" y="400"/>
                  <a:pt x="572" y="400"/>
                  <a:pt x="572" y="400"/>
                </a:cubicBezTo>
                <a:cubicBezTo>
                  <a:pt x="572" y="532"/>
                  <a:pt x="679" y="640"/>
                  <a:pt x="812" y="640"/>
                </a:cubicBezTo>
                <a:cubicBezTo>
                  <a:pt x="944" y="640"/>
                  <a:pt x="1052" y="532"/>
                  <a:pt x="1052" y="400"/>
                </a:cubicBezTo>
                <a:cubicBezTo>
                  <a:pt x="1052" y="360"/>
                  <a:pt x="1052" y="360"/>
                  <a:pt x="1052" y="360"/>
                </a:cubicBezTo>
                <a:cubicBezTo>
                  <a:pt x="1304" y="360"/>
                  <a:pt x="1304" y="360"/>
                  <a:pt x="1304" y="360"/>
                </a:cubicBezTo>
                <a:cubicBezTo>
                  <a:pt x="1392" y="360"/>
                  <a:pt x="1464" y="432"/>
                  <a:pt x="1464" y="520"/>
                </a:cubicBezTo>
                <a:cubicBezTo>
                  <a:pt x="1464" y="1136"/>
                  <a:pt x="1464" y="1136"/>
                  <a:pt x="1464" y="1136"/>
                </a:cubicBezTo>
                <a:cubicBezTo>
                  <a:pt x="1464" y="1180"/>
                  <a:pt x="1499" y="1216"/>
                  <a:pt x="1544" y="1216"/>
                </a:cubicBezTo>
                <a:cubicBezTo>
                  <a:pt x="1588" y="1216"/>
                  <a:pt x="1624" y="1180"/>
                  <a:pt x="1624" y="1136"/>
                </a:cubicBezTo>
                <a:cubicBezTo>
                  <a:pt x="1624" y="520"/>
                  <a:pt x="1624" y="520"/>
                  <a:pt x="1624" y="520"/>
                </a:cubicBezTo>
                <a:cubicBezTo>
                  <a:pt x="1624" y="344"/>
                  <a:pt x="1480" y="200"/>
                  <a:pt x="1304" y="200"/>
                </a:cubicBezTo>
                <a:cubicBezTo>
                  <a:pt x="1052" y="200"/>
                  <a:pt x="1052" y="200"/>
                  <a:pt x="1052" y="200"/>
                </a:cubicBezTo>
                <a:cubicBezTo>
                  <a:pt x="1052" y="80"/>
                  <a:pt x="1052" y="80"/>
                  <a:pt x="1052" y="80"/>
                </a:cubicBezTo>
                <a:cubicBezTo>
                  <a:pt x="1052" y="36"/>
                  <a:pt x="1016" y="0"/>
                  <a:pt x="972" y="0"/>
                </a:cubicBezTo>
                <a:cubicBezTo>
                  <a:pt x="652" y="0"/>
                  <a:pt x="652" y="0"/>
                  <a:pt x="652" y="0"/>
                </a:cubicBezTo>
                <a:cubicBezTo>
                  <a:pt x="607" y="0"/>
                  <a:pt x="572" y="36"/>
                  <a:pt x="572" y="80"/>
                </a:cubicBezTo>
                <a:cubicBezTo>
                  <a:pt x="572" y="200"/>
                  <a:pt x="572" y="200"/>
                  <a:pt x="572" y="200"/>
                </a:cubicBezTo>
                <a:cubicBezTo>
                  <a:pt x="320" y="200"/>
                  <a:pt x="320" y="200"/>
                  <a:pt x="320" y="200"/>
                </a:cubicBezTo>
                <a:cubicBezTo>
                  <a:pt x="144" y="200"/>
                  <a:pt x="0" y="344"/>
                  <a:pt x="0" y="520"/>
                </a:cubicBezTo>
                <a:cubicBezTo>
                  <a:pt x="0" y="1728"/>
                  <a:pt x="0" y="1728"/>
                  <a:pt x="0" y="1728"/>
                </a:cubicBezTo>
                <a:cubicBezTo>
                  <a:pt x="0" y="1904"/>
                  <a:pt x="144" y="2048"/>
                  <a:pt x="320" y="2048"/>
                </a:cubicBezTo>
                <a:cubicBezTo>
                  <a:pt x="780" y="2048"/>
                  <a:pt x="780" y="2048"/>
                  <a:pt x="780" y="2048"/>
                </a:cubicBezTo>
                <a:cubicBezTo>
                  <a:pt x="824" y="2048"/>
                  <a:pt x="860" y="2012"/>
                  <a:pt x="860" y="1968"/>
                </a:cubicBezTo>
                <a:cubicBezTo>
                  <a:pt x="860" y="1924"/>
                  <a:pt x="824" y="1888"/>
                  <a:pt x="780" y="1888"/>
                </a:cubicBezTo>
                <a:close/>
                <a:moveTo>
                  <a:pt x="732" y="160"/>
                </a:moveTo>
                <a:cubicBezTo>
                  <a:pt x="892" y="160"/>
                  <a:pt x="892" y="160"/>
                  <a:pt x="892" y="160"/>
                </a:cubicBezTo>
                <a:cubicBezTo>
                  <a:pt x="892" y="400"/>
                  <a:pt x="892" y="400"/>
                  <a:pt x="892" y="400"/>
                </a:cubicBezTo>
                <a:cubicBezTo>
                  <a:pt x="892" y="444"/>
                  <a:pt x="856" y="480"/>
                  <a:pt x="812" y="480"/>
                </a:cubicBezTo>
                <a:cubicBezTo>
                  <a:pt x="767" y="480"/>
                  <a:pt x="732" y="444"/>
                  <a:pt x="732" y="400"/>
                </a:cubicBezTo>
                <a:lnTo>
                  <a:pt x="732" y="160"/>
                </a:lnTo>
                <a:close/>
                <a:moveTo>
                  <a:pt x="1820" y="1415"/>
                </a:moveTo>
                <a:cubicBezTo>
                  <a:pt x="1425" y="1968"/>
                  <a:pt x="1425" y="1968"/>
                  <a:pt x="1425" y="1968"/>
                </a:cubicBezTo>
                <a:cubicBezTo>
                  <a:pt x="1424" y="1969"/>
                  <a:pt x="1423" y="1970"/>
                  <a:pt x="1422" y="1971"/>
                </a:cubicBezTo>
                <a:cubicBezTo>
                  <a:pt x="1386" y="2016"/>
                  <a:pt x="1332" y="2044"/>
                  <a:pt x="1275" y="2048"/>
                </a:cubicBezTo>
                <a:cubicBezTo>
                  <a:pt x="1271" y="2048"/>
                  <a:pt x="1266" y="2048"/>
                  <a:pt x="1262" y="2048"/>
                </a:cubicBezTo>
                <a:cubicBezTo>
                  <a:pt x="1209" y="2048"/>
                  <a:pt x="1158" y="2028"/>
                  <a:pt x="1120" y="1991"/>
                </a:cubicBezTo>
                <a:cubicBezTo>
                  <a:pt x="864" y="1746"/>
                  <a:pt x="864" y="1746"/>
                  <a:pt x="864" y="1746"/>
                </a:cubicBezTo>
                <a:cubicBezTo>
                  <a:pt x="832" y="1715"/>
                  <a:pt x="831" y="1665"/>
                  <a:pt x="862" y="1633"/>
                </a:cubicBezTo>
                <a:cubicBezTo>
                  <a:pt x="892" y="1601"/>
                  <a:pt x="943" y="1600"/>
                  <a:pt x="975" y="1631"/>
                </a:cubicBezTo>
                <a:cubicBezTo>
                  <a:pt x="1230" y="1876"/>
                  <a:pt x="1230" y="1876"/>
                  <a:pt x="1230" y="1876"/>
                </a:cubicBezTo>
                <a:cubicBezTo>
                  <a:pt x="1243" y="1887"/>
                  <a:pt x="1257" y="1888"/>
                  <a:pt x="1265" y="1888"/>
                </a:cubicBezTo>
                <a:cubicBezTo>
                  <a:pt x="1272" y="1887"/>
                  <a:pt x="1285" y="1885"/>
                  <a:pt x="1296" y="1872"/>
                </a:cubicBezTo>
                <a:cubicBezTo>
                  <a:pt x="1690" y="1321"/>
                  <a:pt x="1690" y="1321"/>
                  <a:pt x="1690" y="1321"/>
                </a:cubicBezTo>
                <a:cubicBezTo>
                  <a:pt x="1716" y="1286"/>
                  <a:pt x="1766" y="1277"/>
                  <a:pt x="1802" y="1303"/>
                </a:cubicBezTo>
                <a:cubicBezTo>
                  <a:pt x="1838" y="1329"/>
                  <a:pt x="1846" y="1379"/>
                  <a:pt x="1820" y="1415"/>
                </a:cubicBezTo>
                <a:close/>
                <a:moveTo>
                  <a:pt x="552" y="956"/>
                </a:moveTo>
                <a:cubicBezTo>
                  <a:pt x="552" y="1000"/>
                  <a:pt x="516" y="1036"/>
                  <a:pt x="472" y="1036"/>
                </a:cubicBezTo>
                <a:cubicBezTo>
                  <a:pt x="432" y="1036"/>
                  <a:pt x="432" y="1036"/>
                  <a:pt x="432" y="1036"/>
                </a:cubicBezTo>
                <a:cubicBezTo>
                  <a:pt x="387" y="1036"/>
                  <a:pt x="352" y="1000"/>
                  <a:pt x="352" y="956"/>
                </a:cubicBezTo>
                <a:cubicBezTo>
                  <a:pt x="352" y="912"/>
                  <a:pt x="387" y="876"/>
                  <a:pt x="432" y="876"/>
                </a:cubicBezTo>
                <a:cubicBezTo>
                  <a:pt x="472" y="876"/>
                  <a:pt x="472" y="876"/>
                  <a:pt x="472" y="876"/>
                </a:cubicBezTo>
                <a:cubicBezTo>
                  <a:pt x="516" y="876"/>
                  <a:pt x="552" y="912"/>
                  <a:pt x="552" y="956"/>
                </a:cubicBezTo>
                <a:close/>
                <a:moveTo>
                  <a:pt x="1280" y="956"/>
                </a:moveTo>
                <a:cubicBezTo>
                  <a:pt x="1280" y="1000"/>
                  <a:pt x="1244" y="1036"/>
                  <a:pt x="1200" y="1036"/>
                </a:cubicBezTo>
                <a:cubicBezTo>
                  <a:pt x="752" y="1036"/>
                  <a:pt x="752" y="1036"/>
                  <a:pt x="752" y="1036"/>
                </a:cubicBezTo>
                <a:cubicBezTo>
                  <a:pt x="707" y="1036"/>
                  <a:pt x="672" y="1000"/>
                  <a:pt x="672" y="956"/>
                </a:cubicBezTo>
                <a:cubicBezTo>
                  <a:pt x="672" y="912"/>
                  <a:pt x="707" y="876"/>
                  <a:pt x="752" y="876"/>
                </a:cubicBezTo>
                <a:cubicBezTo>
                  <a:pt x="1200" y="876"/>
                  <a:pt x="1200" y="876"/>
                  <a:pt x="1200" y="876"/>
                </a:cubicBezTo>
                <a:cubicBezTo>
                  <a:pt x="1244" y="876"/>
                  <a:pt x="1280" y="912"/>
                  <a:pt x="1280" y="956"/>
                </a:cubicBezTo>
                <a:close/>
                <a:moveTo>
                  <a:pt x="552" y="1276"/>
                </a:moveTo>
                <a:cubicBezTo>
                  <a:pt x="552" y="1320"/>
                  <a:pt x="516" y="1356"/>
                  <a:pt x="472" y="1356"/>
                </a:cubicBezTo>
                <a:cubicBezTo>
                  <a:pt x="432" y="1356"/>
                  <a:pt x="432" y="1356"/>
                  <a:pt x="432" y="1356"/>
                </a:cubicBezTo>
                <a:cubicBezTo>
                  <a:pt x="387" y="1356"/>
                  <a:pt x="352" y="1320"/>
                  <a:pt x="352" y="1276"/>
                </a:cubicBezTo>
                <a:cubicBezTo>
                  <a:pt x="352" y="1232"/>
                  <a:pt x="387" y="1196"/>
                  <a:pt x="432" y="1196"/>
                </a:cubicBezTo>
                <a:cubicBezTo>
                  <a:pt x="472" y="1196"/>
                  <a:pt x="472" y="1196"/>
                  <a:pt x="472" y="1196"/>
                </a:cubicBezTo>
                <a:cubicBezTo>
                  <a:pt x="516" y="1196"/>
                  <a:pt x="552" y="1232"/>
                  <a:pt x="552" y="1276"/>
                </a:cubicBezTo>
                <a:close/>
                <a:moveTo>
                  <a:pt x="1280" y="1276"/>
                </a:moveTo>
                <a:cubicBezTo>
                  <a:pt x="1280" y="1320"/>
                  <a:pt x="1244" y="1356"/>
                  <a:pt x="1200" y="1356"/>
                </a:cubicBezTo>
                <a:cubicBezTo>
                  <a:pt x="752" y="1356"/>
                  <a:pt x="752" y="1356"/>
                  <a:pt x="752" y="1356"/>
                </a:cubicBezTo>
                <a:cubicBezTo>
                  <a:pt x="707" y="1356"/>
                  <a:pt x="672" y="1320"/>
                  <a:pt x="672" y="1276"/>
                </a:cubicBezTo>
                <a:cubicBezTo>
                  <a:pt x="672" y="1232"/>
                  <a:pt x="707" y="1196"/>
                  <a:pt x="752" y="1196"/>
                </a:cubicBezTo>
                <a:cubicBezTo>
                  <a:pt x="1200" y="1196"/>
                  <a:pt x="1200" y="1196"/>
                  <a:pt x="1200" y="1196"/>
                </a:cubicBezTo>
                <a:cubicBezTo>
                  <a:pt x="1244" y="1196"/>
                  <a:pt x="1280" y="1232"/>
                  <a:pt x="1280" y="127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dirty="0"/>
          </a:p>
        </p:txBody>
      </p:sp>
      <p:grpSp>
        <p:nvGrpSpPr>
          <p:cNvPr id="49" name="Group 48">
            <a:extLst>
              <a:ext uri="{FF2B5EF4-FFF2-40B4-BE49-F238E27FC236}">
                <a16:creationId xmlns:a16="http://schemas.microsoft.com/office/drawing/2014/main" id="{CA440B8C-1F56-729C-2B71-9B2D901624E3}"/>
              </a:ext>
            </a:extLst>
          </p:cNvPr>
          <p:cNvGrpSpPr/>
          <p:nvPr/>
        </p:nvGrpSpPr>
        <p:grpSpPr>
          <a:xfrm>
            <a:off x="3561177" y="3875251"/>
            <a:ext cx="460334" cy="475458"/>
            <a:chOff x="773113" y="3429000"/>
            <a:chExt cx="773112" cy="798513"/>
          </a:xfrm>
          <a:solidFill>
            <a:schemeClr val="bg1"/>
          </a:solidFill>
        </p:grpSpPr>
        <p:sp>
          <p:nvSpPr>
            <p:cNvPr id="50" name="Freeform 5">
              <a:extLst>
                <a:ext uri="{FF2B5EF4-FFF2-40B4-BE49-F238E27FC236}">
                  <a16:creationId xmlns:a16="http://schemas.microsoft.com/office/drawing/2014/main" id="{CD6773D8-74E9-137E-FB01-7F8399227B02}"/>
                </a:ext>
              </a:extLst>
            </p:cNvPr>
            <p:cNvSpPr>
              <a:spLocks noEditPoints="1"/>
            </p:cNvSpPr>
            <p:nvPr/>
          </p:nvSpPr>
          <p:spPr bwMode="auto">
            <a:xfrm>
              <a:off x="954088" y="3609975"/>
              <a:ext cx="411162" cy="498475"/>
            </a:xfrm>
            <a:custGeom>
              <a:avLst/>
              <a:gdLst>
                <a:gd name="T0" fmla="*/ 1552 w 3104"/>
                <a:gd name="T1" fmla="*/ 0 h 3747"/>
                <a:gd name="T2" fmla="*/ 0 w 3104"/>
                <a:gd name="T3" fmla="*/ 1552 h 3747"/>
                <a:gd name="T4" fmla="*/ 332 w 3104"/>
                <a:gd name="T5" fmla="*/ 2509 h 3747"/>
                <a:gd name="T6" fmla="*/ 467 w 3104"/>
                <a:gd name="T7" fmla="*/ 2671 h 3747"/>
                <a:gd name="T8" fmla="*/ 470 w 3104"/>
                <a:gd name="T9" fmla="*/ 2674 h 3747"/>
                <a:gd name="T10" fmla="*/ 823 w 3104"/>
                <a:gd name="T11" fmla="*/ 3224 h 3747"/>
                <a:gd name="T12" fmla="*/ 837 w 3104"/>
                <a:gd name="T13" fmla="*/ 3432 h 3747"/>
                <a:gd name="T14" fmla="*/ 837 w 3104"/>
                <a:gd name="T15" fmla="*/ 3551 h 3747"/>
                <a:gd name="T16" fmla="*/ 1033 w 3104"/>
                <a:gd name="T17" fmla="*/ 3747 h 3747"/>
                <a:gd name="T18" fmla="*/ 2062 w 3104"/>
                <a:gd name="T19" fmla="*/ 3747 h 3747"/>
                <a:gd name="T20" fmla="*/ 2259 w 3104"/>
                <a:gd name="T21" fmla="*/ 3551 h 3747"/>
                <a:gd name="T22" fmla="*/ 2259 w 3104"/>
                <a:gd name="T23" fmla="*/ 3431 h 3747"/>
                <a:gd name="T24" fmla="*/ 2272 w 3104"/>
                <a:gd name="T25" fmla="*/ 3238 h 3747"/>
                <a:gd name="T26" fmla="*/ 2645 w 3104"/>
                <a:gd name="T27" fmla="*/ 2662 h 3747"/>
                <a:gd name="T28" fmla="*/ 2651 w 3104"/>
                <a:gd name="T29" fmla="*/ 2655 h 3747"/>
                <a:gd name="T30" fmla="*/ 2772 w 3104"/>
                <a:gd name="T31" fmla="*/ 2509 h 3747"/>
                <a:gd name="T32" fmla="*/ 3104 w 3104"/>
                <a:gd name="T33" fmla="*/ 1552 h 3747"/>
                <a:gd name="T34" fmla="*/ 1552 w 3104"/>
                <a:gd name="T35" fmla="*/ 0 h 3747"/>
                <a:gd name="T36" fmla="*/ 2463 w 3104"/>
                <a:gd name="T37" fmla="*/ 2266 h 3747"/>
                <a:gd name="T38" fmla="*/ 2352 w 3104"/>
                <a:gd name="T39" fmla="*/ 2400 h 3747"/>
                <a:gd name="T40" fmla="*/ 2344 w 3104"/>
                <a:gd name="T41" fmla="*/ 2409 h 3747"/>
                <a:gd name="T42" fmla="*/ 1893 w 3104"/>
                <a:gd name="T43" fmla="*/ 3134 h 3747"/>
                <a:gd name="T44" fmla="*/ 1866 w 3104"/>
                <a:gd name="T45" fmla="*/ 3354 h 3747"/>
                <a:gd name="T46" fmla="*/ 1229 w 3104"/>
                <a:gd name="T47" fmla="*/ 3354 h 3747"/>
                <a:gd name="T48" fmla="*/ 1202 w 3104"/>
                <a:gd name="T49" fmla="*/ 3121 h 3747"/>
                <a:gd name="T50" fmla="*/ 768 w 3104"/>
                <a:gd name="T51" fmla="*/ 2417 h 3747"/>
                <a:gd name="T52" fmla="*/ 765 w 3104"/>
                <a:gd name="T53" fmla="*/ 2414 h 3747"/>
                <a:gd name="T54" fmla="*/ 641 w 3104"/>
                <a:gd name="T55" fmla="*/ 2266 h 3747"/>
                <a:gd name="T56" fmla="*/ 393 w 3104"/>
                <a:gd name="T57" fmla="*/ 1552 h 3747"/>
                <a:gd name="T58" fmla="*/ 1552 w 3104"/>
                <a:gd name="T59" fmla="*/ 393 h 3747"/>
                <a:gd name="T60" fmla="*/ 2711 w 3104"/>
                <a:gd name="T61" fmla="*/ 1552 h 3747"/>
                <a:gd name="T62" fmla="*/ 2463 w 3104"/>
                <a:gd name="T63" fmla="*/ 2266 h 3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04" h="3747">
                  <a:moveTo>
                    <a:pt x="1552" y="0"/>
                  </a:moveTo>
                  <a:cubicBezTo>
                    <a:pt x="696" y="0"/>
                    <a:pt x="0" y="696"/>
                    <a:pt x="0" y="1552"/>
                  </a:cubicBezTo>
                  <a:cubicBezTo>
                    <a:pt x="0" y="1902"/>
                    <a:pt x="115" y="2233"/>
                    <a:pt x="332" y="2509"/>
                  </a:cubicBezTo>
                  <a:cubicBezTo>
                    <a:pt x="375" y="2563"/>
                    <a:pt x="420" y="2616"/>
                    <a:pt x="467" y="2671"/>
                  </a:cubicBezTo>
                  <a:cubicBezTo>
                    <a:pt x="470" y="2674"/>
                    <a:pt x="470" y="2674"/>
                    <a:pt x="470" y="2674"/>
                  </a:cubicBezTo>
                  <a:cubicBezTo>
                    <a:pt x="616" y="2843"/>
                    <a:pt x="767" y="3018"/>
                    <a:pt x="823" y="3224"/>
                  </a:cubicBezTo>
                  <a:cubicBezTo>
                    <a:pt x="836" y="3272"/>
                    <a:pt x="838" y="3362"/>
                    <a:pt x="837" y="3432"/>
                  </a:cubicBezTo>
                  <a:cubicBezTo>
                    <a:pt x="837" y="3551"/>
                    <a:pt x="837" y="3551"/>
                    <a:pt x="837" y="3551"/>
                  </a:cubicBezTo>
                  <a:cubicBezTo>
                    <a:pt x="837" y="3659"/>
                    <a:pt x="925" y="3747"/>
                    <a:pt x="1033" y="3747"/>
                  </a:cubicBezTo>
                  <a:cubicBezTo>
                    <a:pt x="2062" y="3747"/>
                    <a:pt x="2062" y="3747"/>
                    <a:pt x="2062" y="3747"/>
                  </a:cubicBezTo>
                  <a:cubicBezTo>
                    <a:pt x="2171" y="3747"/>
                    <a:pt x="2259" y="3659"/>
                    <a:pt x="2259" y="3551"/>
                  </a:cubicBezTo>
                  <a:cubicBezTo>
                    <a:pt x="2259" y="3431"/>
                    <a:pt x="2259" y="3431"/>
                    <a:pt x="2259" y="3431"/>
                  </a:cubicBezTo>
                  <a:cubicBezTo>
                    <a:pt x="2258" y="3339"/>
                    <a:pt x="2263" y="3273"/>
                    <a:pt x="2272" y="3238"/>
                  </a:cubicBezTo>
                  <a:cubicBezTo>
                    <a:pt x="2329" y="3034"/>
                    <a:pt x="2496" y="2837"/>
                    <a:pt x="2645" y="2662"/>
                  </a:cubicBezTo>
                  <a:cubicBezTo>
                    <a:pt x="2651" y="2655"/>
                    <a:pt x="2651" y="2655"/>
                    <a:pt x="2651" y="2655"/>
                  </a:cubicBezTo>
                  <a:cubicBezTo>
                    <a:pt x="2694" y="2604"/>
                    <a:pt x="2735" y="2556"/>
                    <a:pt x="2772" y="2509"/>
                  </a:cubicBezTo>
                  <a:cubicBezTo>
                    <a:pt x="2989" y="2234"/>
                    <a:pt x="3104" y="1902"/>
                    <a:pt x="3104" y="1552"/>
                  </a:cubicBezTo>
                  <a:cubicBezTo>
                    <a:pt x="3104" y="696"/>
                    <a:pt x="2408" y="0"/>
                    <a:pt x="1552" y="0"/>
                  </a:cubicBezTo>
                  <a:close/>
                  <a:moveTo>
                    <a:pt x="2463" y="2266"/>
                  </a:moveTo>
                  <a:cubicBezTo>
                    <a:pt x="2431" y="2308"/>
                    <a:pt x="2392" y="2352"/>
                    <a:pt x="2352" y="2400"/>
                  </a:cubicBezTo>
                  <a:cubicBezTo>
                    <a:pt x="2344" y="2409"/>
                    <a:pt x="2344" y="2409"/>
                    <a:pt x="2344" y="2409"/>
                  </a:cubicBezTo>
                  <a:cubicBezTo>
                    <a:pt x="2170" y="2614"/>
                    <a:pt x="1973" y="2845"/>
                    <a:pt x="1893" y="3134"/>
                  </a:cubicBezTo>
                  <a:cubicBezTo>
                    <a:pt x="1882" y="3175"/>
                    <a:pt x="1870" y="3236"/>
                    <a:pt x="1866" y="3354"/>
                  </a:cubicBezTo>
                  <a:cubicBezTo>
                    <a:pt x="1229" y="3354"/>
                    <a:pt x="1229" y="3354"/>
                    <a:pt x="1229" y="3354"/>
                  </a:cubicBezTo>
                  <a:cubicBezTo>
                    <a:pt x="1227" y="3229"/>
                    <a:pt x="1214" y="3165"/>
                    <a:pt x="1202" y="3121"/>
                  </a:cubicBezTo>
                  <a:cubicBezTo>
                    <a:pt x="1122" y="2829"/>
                    <a:pt x="926" y="2601"/>
                    <a:pt x="768" y="2417"/>
                  </a:cubicBezTo>
                  <a:cubicBezTo>
                    <a:pt x="765" y="2414"/>
                    <a:pt x="765" y="2414"/>
                    <a:pt x="765" y="2414"/>
                  </a:cubicBezTo>
                  <a:cubicBezTo>
                    <a:pt x="720" y="2362"/>
                    <a:pt x="678" y="2314"/>
                    <a:pt x="641" y="2266"/>
                  </a:cubicBezTo>
                  <a:cubicBezTo>
                    <a:pt x="479" y="2060"/>
                    <a:pt x="393" y="1813"/>
                    <a:pt x="393" y="1552"/>
                  </a:cubicBezTo>
                  <a:cubicBezTo>
                    <a:pt x="393" y="913"/>
                    <a:pt x="913" y="393"/>
                    <a:pt x="1552" y="393"/>
                  </a:cubicBezTo>
                  <a:cubicBezTo>
                    <a:pt x="2191" y="393"/>
                    <a:pt x="2711" y="913"/>
                    <a:pt x="2711" y="1552"/>
                  </a:cubicBezTo>
                  <a:cubicBezTo>
                    <a:pt x="2711" y="1813"/>
                    <a:pt x="2625" y="2060"/>
                    <a:pt x="2463" y="2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6">
              <a:extLst>
                <a:ext uri="{FF2B5EF4-FFF2-40B4-BE49-F238E27FC236}">
                  <a16:creationId xmlns:a16="http://schemas.microsoft.com/office/drawing/2014/main" id="{CAD1A7AA-9380-7735-8C1D-C0A7C2B83A53}"/>
                </a:ext>
              </a:extLst>
            </p:cNvPr>
            <p:cNvSpPr>
              <a:spLocks/>
            </p:cNvSpPr>
            <p:nvPr/>
          </p:nvSpPr>
          <p:spPr bwMode="auto">
            <a:xfrm>
              <a:off x="1065213" y="4116388"/>
              <a:ext cx="188912" cy="52388"/>
            </a:xfrm>
            <a:custGeom>
              <a:avLst/>
              <a:gdLst>
                <a:gd name="T0" fmla="*/ 1225 w 1422"/>
                <a:gd name="T1" fmla="*/ 0 h 393"/>
                <a:gd name="T2" fmla="*/ 196 w 1422"/>
                <a:gd name="T3" fmla="*/ 0 h 393"/>
                <a:gd name="T4" fmla="*/ 0 w 1422"/>
                <a:gd name="T5" fmla="*/ 196 h 393"/>
                <a:gd name="T6" fmla="*/ 196 w 1422"/>
                <a:gd name="T7" fmla="*/ 393 h 393"/>
                <a:gd name="T8" fmla="*/ 1225 w 1422"/>
                <a:gd name="T9" fmla="*/ 393 h 393"/>
                <a:gd name="T10" fmla="*/ 1422 w 1422"/>
                <a:gd name="T11" fmla="*/ 196 h 393"/>
                <a:gd name="T12" fmla="*/ 1225 w 1422"/>
                <a:gd name="T13" fmla="*/ 0 h 393"/>
              </a:gdLst>
              <a:ahLst/>
              <a:cxnLst>
                <a:cxn ang="0">
                  <a:pos x="T0" y="T1"/>
                </a:cxn>
                <a:cxn ang="0">
                  <a:pos x="T2" y="T3"/>
                </a:cxn>
                <a:cxn ang="0">
                  <a:pos x="T4" y="T5"/>
                </a:cxn>
                <a:cxn ang="0">
                  <a:pos x="T6" y="T7"/>
                </a:cxn>
                <a:cxn ang="0">
                  <a:pos x="T8" y="T9"/>
                </a:cxn>
                <a:cxn ang="0">
                  <a:pos x="T10" y="T11"/>
                </a:cxn>
                <a:cxn ang="0">
                  <a:pos x="T12" y="T13"/>
                </a:cxn>
              </a:cxnLst>
              <a:rect l="0" t="0" r="r" b="b"/>
              <a:pathLst>
                <a:path w="1422" h="393">
                  <a:moveTo>
                    <a:pt x="1225" y="0"/>
                  </a:moveTo>
                  <a:cubicBezTo>
                    <a:pt x="196" y="0"/>
                    <a:pt x="196" y="0"/>
                    <a:pt x="196" y="0"/>
                  </a:cubicBezTo>
                  <a:cubicBezTo>
                    <a:pt x="88" y="0"/>
                    <a:pt x="0" y="88"/>
                    <a:pt x="0" y="196"/>
                  </a:cubicBezTo>
                  <a:cubicBezTo>
                    <a:pt x="0" y="305"/>
                    <a:pt x="88" y="393"/>
                    <a:pt x="196" y="393"/>
                  </a:cubicBezTo>
                  <a:cubicBezTo>
                    <a:pt x="1225" y="393"/>
                    <a:pt x="1225" y="393"/>
                    <a:pt x="1225" y="393"/>
                  </a:cubicBezTo>
                  <a:cubicBezTo>
                    <a:pt x="1334" y="393"/>
                    <a:pt x="1422" y="305"/>
                    <a:pt x="1422" y="196"/>
                  </a:cubicBezTo>
                  <a:cubicBezTo>
                    <a:pt x="1422" y="88"/>
                    <a:pt x="1334" y="0"/>
                    <a:pt x="12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7">
              <a:extLst>
                <a:ext uri="{FF2B5EF4-FFF2-40B4-BE49-F238E27FC236}">
                  <a16:creationId xmlns:a16="http://schemas.microsoft.com/office/drawing/2014/main" id="{68EABC63-14AB-E322-6A8D-1FACDFD93EB3}"/>
                </a:ext>
              </a:extLst>
            </p:cNvPr>
            <p:cNvSpPr>
              <a:spLocks/>
            </p:cNvSpPr>
            <p:nvPr/>
          </p:nvSpPr>
          <p:spPr bwMode="auto">
            <a:xfrm>
              <a:off x="1098550" y="4175125"/>
              <a:ext cx="120650" cy="52388"/>
            </a:xfrm>
            <a:custGeom>
              <a:avLst/>
              <a:gdLst>
                <a:gd name="T0" fmla="*/ 711 w 907"/>
                <a:gd name="T1" fmla="*/ 0 h 393"/>
                <a:gd name="T2" fmla="*/ 197 w 907"/>
                <a:gd name="T3" fmla="*/ 0 h 393"/>
                <a:gd name="T4" fmla="*/ 0 w 907"/>
                <a:gd name="T5" fmla="*/ 197 h 393"/>
                <a:gd name="T6" fmla="*/ 197 w 907"/>
                <a:gd name="T7" fmla="*/ 393 h 393"/>
                <a:gd name="T8" fmla="*/ 711 w 907"/>
                <a:gd name="T9" fmla="*/ 393 h 393"/>
                <a:gd name="T10" fmla="*/ 907 w 907"/>
                <a:gd name="T11" fmla="*/ 197 h 393"/>
                <a:gd name="T12" fmla="*/ 711 w 907"/>
                <a:gd name="T13" fmla="*/ 0 h 393"/>
              </a:gdLst>
              <a:ahLst/>
              <a:cxnLst>
                <a:cxn ang="0">
                  <a:pos x="T0" y="T1"/>
                </a:cxn>
                <a:cxn ang="0">
                  <a:pos x="T2" y="T3"/>
                </a:cxn>
                <a:cxn ang="0">
                  <a:pos x="T4" y="T5"/>
                </a:cxn>
                <a:cxn ang="0">
                  <a:pos x="T6" y="T7"/>
                </a:cxn>
                <a:cxn ang="0">
                  <a:pos x="T8" y="T9"/>
                </a:cxn>
                <a:cxn ang="0">
                  <a:pos x="T10" y="T11"/>
                </a:cxn>
                <a:cxn ang="0">
                  <a:pos x="T12" y="T13"/>
                </a:cxn>
              </a:cxnLst>
              <a:rect l="0" t="0" r="r" b="b"/>
              <a:pathLst>
                <a:path w="907" h="393">
                  <a:moveTo>
                    <a:pt x="711" y="0"/>
                  </a:moveTo>
                  <a:cubicBezTo>
                    <a:pt x="197" y="0"/>
                    <a:pt x="197" y="0"/>
                    <a:pt x="197" y="0"/>
                  </a:cubicBezTo>
                  <a:cubicBezTo>
                    <a:pt x="88" y="0"/>
                    <a:pt x="0" y="88"/>
                    <a:pt x="0" y="197"/>
                  </a:cubicBezTo>
                  <a:cubicBezTo>
                    <a:pt x="0" y="305"/>
                    <a:pt x="88" y="393"/>
                    <a:pt x="197" y="393"/>
                  </a:cubicBezTo>
                  <a:cubicBezTo>
                    <a:pt x="711" y="393"/>
                    <a:pt x="711" y="393"/>
                    <a:pt x="711" y="393"/>
                  </a:cubicBezTo>
                  <a:cubicBezTo>
                    <a:pt x="820" y="393"/>
                    <a:pt x="907" y="305"/>
                    <a:pt x="907" y="197"/>
                  </a:cubicBezTo>
                  <a:cubicBezTo>
                    <a:pt x="907" y="88"/>
                    <a:pt x="820" y="0"/>
                    <a:pt x="7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8">
              <a:extLst>
                <a:ext uri="{FF2B5EF4-FFF2-40B4-BE49-F238E27FC236}">
                  <a16:creationId xmlns:a16="http://schemas.microsoft.com/office/drawing/2014/main" id="{7AC1B116-D076-FEBF-3276-F0EB0E21453C}"/>
                </a:ext>
              </a:extLst>
            </p:cNvPr>
            <p:cNvSpPr>
              <a:spLocks/>
            </p:cNvSpPr>
            <p:nvPr/>
          </p:nvSpPr>
          <p:spPr bwMode="auto">
            <a:xfrm>
              <a:off x="1403350" y="3789363"/>
              <a:ext cx="142875" cy="52388"/>
            </a:xfrm>
            <a:custGeom>
              <a:avLst/>
              <a:gdLst>
                <a:gd name="T0" fmla="*/ 874 w 1071"/>
                <a:gd name="T1" fmla="*/ 0 h 393"/>
                <a:gd name="T2" fmla="*/ 197 w 1071"/>
                <a:gd name="T3" fmla="*/ 0 h 393"/>
                <a:gd name="T4" fmla="*/ 0 w 1071"/>
                <a:gd name="T5" fmla="*/ 197 h 393"/>
                <a:gd name="T6" fmla="*/ 197 w 1071"/>
                <a:gd name="T7" fmla="*/ 393 h 393"/>
                <a:gd name="T8" fmla="*/ 874 w 1071"/>
                <a:gd name="T9" fmla="*/ 393 h 393"/>
                <a:gd name="T10" fmla="*/ 1071 w 1071"/>
                <a:gd name="T11" fmla="*/ 197 h 393"/>
                <a:gd name="T12" fmla="*/ 874 w 1071"/>
                <a:gd name="T13" fmla="*/ 0 h 393"/>
              </a:gdLst>
              <a:ahLst/>
              <a:cxnLst>
                <a:cxn ang="0">
                  <a:pos x="T0" y="T1"/>
                </a:cxn>
                <a:cxn ang="0">
                  <a:pos x="T2" y="T3"/>
                </a:cxn>
                <a:cxn ang="0">
                  <a:pos x="T4" y="T5"/>
                </a:cxn>
                <a:cxn ang="0">
                  <a:pos x="T6" y="T7"/>
                </a:cxn>
                <a:cxn ang="0">
                  <a:pos x="T8" y="T9"/>
                </a:cxn>
                <a:cxn ang="0">
                  <a:pos x="T10" y="T11"/>
                </a:cxn>
                <a:cxn ang="0">
                  <a:pos x="T12" y="T13"/>
                </a:cxn>
              </a:cxnLst>
              <a:rect l="0" t="0" r="r" b="b"/>
              <a:pathLst>
                <a:path w="1071" h="393">
                  <a:moveTo>
                    <a:pt x="874" y="0"/>
                  </a:moveTo>
                  <a:cubicBezTo>
                    <a:pt x="197" y="0"/>
                    <a:pt x="197" y="0"/>
                    <a:pt x="197" y="0"/>
                  </a:cubicBezTo>
                  <a:cubicBezTo>
                    <a:pt x="88" y="0"/>
                    <a:pt x="0" y="88"/>
                    <a:pt x="0" y="197"/>
                  </a:cubicBezTo>
                  <a:cubicBezTo>
                    <a:pt x="0" y="305"/>
                    <a:pt x="88" y="393"/>
                    <a:pt x="197" y="393"/>
                  </a:cubicBezTo>
                  <a:cubicBezTo>
                    <a:pt x="874" y="393"/>
                    <a:pt x="874" y="393"/>
                    <a:pt x="874" y="393"/>
                  </a:cubicBezTo>
                  <a:cubicBezTo>
                    <a:pt x="983" y="393"/>
                    <a:pt x="1071" y="305"/>
                    <a:pt x="1071" y="197"/>
                  </a:cubicBezTo>
                  <a:cubicBezTo>
                    <a:pt x="1071" y="88"/>
                    <a:pt x="983" y="0"/>
                    <a:pt x="87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9">
              <a:extLst>
                <a:ext uri="{FF2B5EF4-FFF2-40B4-BE49-F238E27FC236}">
                  <a16:creationId xmlns:a16="http://schemas.microsoft.com/office/drawing/2014/main" id="{F1A9918F-D0A4-E10E-DA86-48E991EBE5EB}"/>
                </a:ext>
              </a:extLst>
            </p:cNvPr>
            <p:cNvSpPr>
              <a:spLocks/>
            </p:cNvSpPr>
            <p:nvPr/>
          </p:nvSpPr>
          <p:spPr bwMode="auto">
            <a:xfrm>
              <a:off x="773113" y="3789363"/>
              <a:ext cx="142875" cy="52388"/>
            </a:xfrm>
            <a:custGeom>
              <a:avLst/>
              <a:gdLst>
                <a:gd name="T0" fmla="*/ 1071 w 1071"/>
                <a:gd name="T1" fmla="*/ 197 h 393"/>
                <a:gd name="T2" fmla="*/ 875 w 1071"/>
                <a:gd name="T3" fmla="*/ 0 h 393"/>
                <a:gd name="T4" fmla="*/ 197 w 1071"/>
                <a:gd name="T5" fmla="*/ 0 h 393"/>
                <a:gd name="T6" fmla="*/ 0 w 1071"/>
                <a:gd name="T7" fmla="*/ 197 h 393"/>
                <a:gd name="T8" fmla="*/ 197 w 1071"/>
                <a:gd name="T9" fmla="*/ 393 h 393"/>
                <a:gd name="T10" fmla="*/ 875 w 1071"/>
                <a:gd name="T11" fmla="*/ 393 h 393"/>
                <a:gd name="T12" fmla="*/ 1071 w 1071"/>
                <a:gd name="T13" fmla="*/ 197 h 393"/>
              </a:gdLst>
              <a:ahLst/>
              <a:cxnLst>
                <a:cxn ang="0">
                  <a:pos x="T0" y="T1"/>
                </a:cxn>
                <a:cxn ang="0">
                  <a:pos x="T2" y="T3"/>
                </a:cxn>
                <a:cxn ang="0">
                  <a:pos x="T4" y="T5"/>
                </a:cxn>
                <a:cxn ang="0">
                  <a:pos x="T6" y="T7"/>
                </a:cxn>
                <a:cxn ang="0">
                  <a:pos x="T8" y="T9"/>
                </a:cxn>
                <a:cxn ang="0">
                  <a:pos x="T10" y="T11"/>
                </a:cxn>
                <a:cxn ang="0">
                  <a:pos x="T12" y="T13"/>
                </a:cxn>
              </a:cxnLst>
              <a:rect l="0" t="0" r="r" b="b"/>
              <a:pathLst>
                <a:path w="1071" h="393">
                  <a:moveTo>
                    <a:pt x="1071" y="197"/>
                  </a:moveTo>
                  <a:cubicBezTo>
                    <a:pt x="1071" y="88"/>
                    <a:pt x="983" y="0"/>
                    <a:pt x="875" y="0"/>
                  </a:cubicBezTo>
                  <a:cubicBezTo>
                    <a:pt x="197" y="0"/>
                    <a:pt x="197" y="0"/>
                    <a:pt x="197" y="0"/>
                  </a:cubicBezTo>
                  <a:cubicBezTo>
                    <a:pt x="88" y="0"/>
                    <a:pt x="0" y="88"/>
                    <a:pt x="0" y="197"/>
                  </a:cubicBezTo>
                  <a:cubicBezTo>
                    <a:pt x="0" y="305"/>
                    <a:pt x="88" y="393"/>
                    <a:pt x="197" y="393"/>
                  </a:cubicBezTo>
                  <a:cubicBezTo>
                    <a:pt x="875" y="393"/>
                    <a:pt x="875" y="393"/>
                    <a:pt x="875" y="393"/>
                  </a:cubicBezTo>
                  <a:cubicBezTo>
                    <a:pt x="983" y="393"/>
                    <a:pt x="1071" y="305"/>
                    <a:pt x="1071"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0">
              <a:extLst>
                <a:ext uri="{FF2B5EF4-FFF2-40B4-BE49-F238E27FC236}">
                  <a16:creationId xmlns:a16="http://schemas.microsoft.com/office/drawing/2014/main" id="{45DB38AF-9074-352F-26EE-38A7328C1E5D}"/>
                </a:ext>
              </a:extLst>
            </p:cNvPr>
            <p:cNvSpPr>
              <a:spLocks/>
            </p:cNvSpPr>
            <p:nvPr/>
          </p:nvSpPr>
          <p:spPr bwMode="auto">
            <a:xfrm>
              <a:off x="1133475" y="3429000"/>
              <a:ext cx="52387" cy="142875"/>
            </a:xfrm>
            <a:custGeom>
              <a:avLst/>
              <a:gdLst>
                <a:gd name="T0" fmla="*/ 196 w 393"/>
                <a:gd name="T1" fmla="*/ 1071 h 1071"/>
                <a:gd name="T2" fmla="*/ 393 w 393"/>
                <a:gd name="T3" fmla="*/ 875 h 1071"/>
                <a:gd name="T4" fmla="*/ 393 w 393"/>
                <a:gd name="T5" fmla="*/ 196 h 1071"/>
                <a:gd name="T6" fmla="*/ 196 w 393"/>
                <a:gd name="T7" fmla="*/ 0 h 1071"/>
                <a:gd name="T8" fmla="*/ 0 w 393"/>
                <a:gd name="T9" fmla="*/ 196 h 1071"/>
                <a:gd name="T10" fmla="*/ 0 w 393"/>
                <a:gd name="T11" fmla="*/ 875 h 1071"/>
                <a:gd name="T12" fmla="*/ 196 w 393"/>
                <a:gd name="T13" fmla="*/ 1071 h 1071"/>
              </a:gdLst>
              <a:ahLst/>
              <a:cxnLst>
                <a:cxn ang="0">
                  <a:pos x="T0" y="T1"/>
                </a:cxn>
                <a:cxn ang="0">
                  <a:pos x="T2" y="T3"/>
                </a:cxn>
                <a:cxn ang="0">
                  <a:pos x="T4" y="T5"/>
                </a:cxn>
                <a:cxn ang="0">
                  <a:pos x="T6" y="T7"/>
                </a:cxn>
                <a:cxn ang="0">
                  <a:pos x="T8" y="T9"/>
                </a:cxn>
                <a:cxn ang="0">
                  <a:pos x="T10" y="T11"/>
                </a:cxn>
                <a:cxn ang="0">
                  <a:pos x="T12" y="T13"/>
                </a:cxn>
              </a:cxnLst>
              <a:rect l="0" t="0" r="r" b="b"/>
              <a:pathLst>
                <a:path w="393" h="1071">
                  <a:moveTo>
                    <a:pt x="196" y="1071"/>
                  </a:moveTo>
                  <a:cubicBezTo>
                    <a:pt x="305" y="1071"/>
                    <a:pt x="393" y="983"/>
                    <a:pt x="393" y="875"/>
                  </a:cubicBezTo>
                  <a:cubicBezTo>
                    <a:pt x="393" y="196"/>
                    <a:pt x="393" y="196"/>
                    <a:pt x="393" y="196"/>
                  </a:cubicBezTo>
                  <a:cubicBezTo>
                    <a:pt x="393" y="88"/>
                    <a:pt x="305" y="0"/>
                    <a:pt x="196" y="0"/>
                  </a:cubicBezTo>
                  <a:cubicBezTo>
                    <a:pt x="88" y="0"/>
                    <a:pt x="0" y="88"/>
                    <a:pt x="0" y="196"/>
                  </a:cubicBezTo>
                  <a:cubicBezTo>
                    <a:pt x="0" y="875"/>
                    <a:pt x="0" y="875"/>
                    <a:pt x="0" y="875"/>
                  </a:cubicBezTo>
                  <a:cubicBezTo>
                    <a:pt x="0" y="983"/>
                    <a:pt x="88" y="1071"/>
                    <a:pt x="196" y="10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1">
              <a:extLst>
                <a:ext uri="{FF2B5EF4-FFF2-40B4-BE49-F238E27FC236}">
                  <a16:creationId xmlns:a16="http://schemas.microsoft.com/office/drawing/2014/main" id="{F716436C-0B1D-8CE0-2612-0F754A47E021}"/>
                </a:ext>
              </a:extLst>
            </p:cNvPr>
            <p:cNvSpPr>
              <a:spLocks/>
            </p:cNvSpPr>
            <p:nvPr/>
          </p:nvSpPr>
          <p:spPr bwMode="auto">
            <a:xfrm>
              <a:off x="1322388" y="3978275"/>
              <a:ext cx="120650" cy="119063"/>
            </a:xfrm>
            <a:custGeom>
              <a:avLst/>
              <a:gdLst>
                <a:gd name="T0" fmla="*/ 355 w 911"/>
                <a:gd name="T1" fmla="*/ 77 h 892"/>
                <a:gd name="T2" fmla="*/ 77 w 911"/>
                <a:gd name="T3" fmla="*/ 77 h 892"/>
                <a:gd name="T4" fmla="*/ 77 w 911"/>
                <a:gd name="T5" fmla="*/ 355 h 892"/>
                <a:gd name="T6" fmla="*/ 556 w 911"/>
                <a:gd name="T7" fmla="*/ 834 h 892"/>
                <a:gd name="T8" fmla="*/ 695 w 911"/>
                <a:gd name="T9" fmla="*/ 892 h 892"/>
                <a:gd name="T10" fmla="*/ 834 w 911"/>
                <a:gd name="T11" fmla="*/ 834 h 892"/>
                <a:gd name="T12" fmla="*/ 834 w 911"/>
                <a:gd name="T13" fmla="*/ 556 h 892"/>
                <a:gd name="T14" fmla="*/ 355 w 911"/>
                <a:gd name="T15" fmla="*/ 77 h 8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892">
                  <a:moveTo>
                    <a:pt x="355" y="77"/>
                  </a:moveTo>
                  <a:cubicBezTo>
                    <a:pt x="278" y="0"/>
                    <a:pt x="154" y="0"/>
                    <a:pt x="77" y="77"/>
                  </a:cubicBezTo>
                  <a:cubicBezTo>
                    <a:pt x="0" y="153"/>
                    <a:pt x="0" y="278"/>
                    <a:pt x="77" y="355"/>
                  </a:cubicBezTo>
                  <a:cubicBezTo>
                    <a:pt x="556" y="834"/>
                    <a:pt x="556" y="834"/>
                    <a:pt x="556" y="834"/>
                  </a:cubicBezTo>
                  <a:cubicBezTo>
                    <a:pt x="595" y="872"/>
                    <a:pt x="645" y="892"/>
                    <a:pt x="695" y="892"/>
                  </a:cubicBezTo>
                  <a:cubicBezTo>
                    <a:pt x="745" y="892"/>
                    <a:pt x="796" y="872"/>
                    <a:pt x="834" y="834"/>
                  </a:cubicBezTo>
                  <a:cubicBezTo>
                    <a:pt x="911" y="757"/>
                    <a:pt x="911" y="633"/>
                    <a:pt x="834" y="556"/>
                  </a:cubicBezTo>
                  <a:lnTo>
                    <a:pt x="35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2">
              <a:extLst>
                <a:ext uri="{FF2B5EF4-FFF2-40B4-BE49-F238E27FC236}">
                  <a16:creationId xmlns:a16="http://schemas.microsoft.com/office/drawing/2014/main" id="{5FD3692E-E15E-185B-7F48-D72995CCA949}"/>
                </a:ext>
              </a:extLst>
            </p:cNvPr>
            <p:cNvSpPr>
              <a:spLocks/>
            </p:cNvSpPr>
            <p:nvPr/>
          </p:nvSpPr>
          <p:spPr bwMode="auto">
            <a:xfrm>
              <a:off x="876300" y="3532188"/>
              <a:ext cx="120650" cy="119063"/>
            </a:xfrm>
            <a:custGeom>
              <a:avLst/>
              <a:gdLst>
                <a:gd name="T0" fmla="*/ 556 w 911"/>
                <a:gd name="T1" fmla="*/ 834 h 891"/>
                <a:gd name="T2" fmla="*/ 695 w 911"/>
                <a:gd name="T3" fmla="*/ 891 h 891"/>
                <a:gd name="T4" fmla="*/ 834 w 911"/>
                <a:gd name="T5" fmla="*/ 834 h 891"/>
                <a:gd name="T6" fmla="*/ 834 w 911"/>
                <a:gd name="T7" fmla="*/ 556 h 891"/>
                <a:gd name="T8" fmla="*/ 355 w 911"/>
                <a:gd name="T9" fmla="*/ 77 h 891"/>
                <a:gd name="T10" fmla="*/ 77 w 911"/>
                <a:gd name="T11" fmla="*/ 77 h 891"/>
                <a:gd name="T12" fmla="*/ 77 w 911"/>
                <a:gd name="T13" fmla="*/ 354 h 891"/>
                <a:gd name="T14" fmla="*/ 556 w 911"/>
                <a:gd name="T15" fmla="*/ 834 h 8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891">
                  <a:moveTo>
                    <a:pt x="556" y="834"/>
                  </a:moveTo>
                  <a:cubicBezTo>
                    <a:pt x="594" y="872"/>
                    <a:pt x="645" y="891"/>
                    <a:pt x="695" y="891"/>
                  </a:cubicBezTo>
                  <a:cubicBezTo>
                    <a:pt x="745" y="891"/>
                    <a:pt x="796" y="872"/>
                    <a:pt x="834" y="834"/>
                  </a:cubicBezTo>
                  <a:cubicBezTo>
                    <a:pt x="911" y="757"/>
                    <a:pt x="911" y="633"/>
                    <a:pt x="834" y="556"/>
                  </a:cubicBezTo>
                  <a:cubicBezTo>
                    <a:pt x="355" y="77"/>
                    <a:pt x="355" y="77"/>
                    <a:pt x="355" y="77"/>
                  </a:cubicBezTo>
                  <a:cubicBezTo>
                    <a:pt x="278" y="0"/>
                    <a:pt x="154" y="0"/>
                    <a:pt x="77" y="77"/>
                  </a:cubicBezTo>
                  <a:cubicBezTo>
                    <a:pt x="0" y="153"/>
                    <a:pt x="0" y="278"/>
                    <a:pt x="77" y="354"/>
                  </a:cubicBezTo>
                  <a:lnTo>
                    <a:pt x="556" y="8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3">
              <a:extLst>
                <a:ext uri="{FF2B5EF4-FFF2-40B4-BE49-F238E27FC236}">
                  <a16:creationId xmlns:a16="http://schemas.microsoft.com/office/drawing/2014/main" id="{9CDBFD59-A42A-FB7E-44FF-E8FA35A0C93D}"/>
                </a:ext>
              </a:extLst>
            </p:cNvPr>
            <p:cNvSpPr>
              <a:spLocks/>
            </p:cNvSpPr>
            <p:nvPr/>
          </p:nvSpPr>
          <p:spPr bwMode="auto">
            <a:xfrm>
              <a:off x="876300" y="3978275"/>
              <a:ext cx="120650" cy="119063"/>
            </a:xfrm>
            <a:custGeom>
              <a:avLst/>
              <a:gdLst>
                <a:gd name="T0" fmla="*/ 556 w 911"/>
                <a:gd name="T1" fmla="*/ 77 h 892"/>
                <a:gd name="T2" fmla="*/ 77 w 911"/>
                <a:gd name="T3" fmla="*/ 556 h 892"/>
                <a:gd name="T4" fmla="*/ 77 w 911"/>
                <a:gd name="T5" fmla="*/ 834 h 892"/>
                <a:gd name="T6" fmla="*/ 216 w 911"/>
                <a:gd name="T7" fmla="*/ 892 h 892"/>
                <a:gd name="T8" fmla="*/ 355 w 911"/>
                <a:gd name="T9" fmla="*/ 834 h 892"/>
                <a:gd name="T10" fmla="*/ 834 w 911"/>
                <a:gd name="T11" fmla="*/ 355 h 892"/>
                <a:gd name="T12" fmla="*/ 834 w 911"/>
                <a:gd name="T13" fmla="*/ 77 h 892"/>
                <a:gd name="T14" fmla="*/ 556 w 911"/>
                <a:gd name="T15" fmla="*/ 77 h 8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892">
                  <a:moveTo>
                    <a:pt x="556" y="77"/>
                  </a:moveTo>
                  <a:cubicBezTo>
                    <a:pt x="77" y="556"/>
                    <a:pt x="77" y="556"/>
                    <a:pt x="77" y="556"/>
                  </a:cubicBezTo>
                  <a:cubicBezTo>
                    <a:pt x="0" y="633"/>
                    <a:pt x="0" y="757"/>
                    <a:pt x="77" y="834"/>
                  </a:cubicBezTo>
                  <a:cubicBezTo>
                    <a:pt x="115" y="872"/>
                    <a:pt x="166" y="892"/>
                    <a:pt x="216" y="892"/>
                  </a:cubicBezTo>
                  <a:cubicBezTo>
                    <a:pt x="266" y="892"/>
                    <a:pt x="316" y="872"/>
                    <a:pt x="355" y="834"/>
                  </a:cubicBezTo>
                  <a:cubicBezTo>
                    <a:pt x="834" y="355"/>
                    <a:pt x="834" y="355"/>
                    <a:pt x="834" y="355"/>
                  </a:cubicBezTo>
                  <a:cubicBezTo>
                    <a:pt x="911" y="278"/>
                    <a:pt x="911" y="153"/>
                    <a:pt x="834" y="77"/>
                  </a:cubicBezTo>
                  <a:cubicBezTo>
                    <a:pt x="757" y="0"/>
                    <a:pt x="633" y="0"/>
                    <a:pt x="556"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4">
              <a:extLst>
                <a:ext uri="{FF2B5EF4-FFF2-40B4-BE49-F238E27FC236}">
                  <a16:creationId xmlns:a16="http://schemas.microsoft.com/office/drawing/2014/main" id="{E2D6309C-914E-08A5-FA0E-2CA751DCC17A}"/>
                </a:ext>
              </a:extLst>
            </p:cNvPr>
            <p:cNvSpPr>
              <a:spLocks/>
            </p:cNvSpPr>
            <p:nvPr/>
          </p:nvSpPr>
          <p:spPr bwMode="auto">
            <a:xfrm>
              <a:off x="1322388" y="3532188"/>
              <a:ext cx="120650" cy="119063"/>
            </a:xfrm>
            <a:custGeom>
              <a:avLst/>
              <a:gdLst>
                <a:gd name="T0" fmla="*/ 216 w 911"/>
                <a:gd name="T1" fmla="*/ 891 h 891"/>
                <a:gd name="T2" fmla="*/ 355 w 911"/>
                <a:gd name="T3" fmla="*/ 834 h 891"/>
                <a:gd name="T4" fmla="*/ 834 w 911"/>
                <a:gd name="T5" fmla="*/ 355 h 891"/>
                <a:gd name="T6" fmla="*/ 834 w 911"/>
                <a:gd name="T7" fmla="*/ 77 h 891"/>
                <a:gd name="T8" fmla="*/ 556 w 911"/>
                <a:gd name="T9" fmla="*/ 77 h 891"/>
                <a:gd name="T10" fmla="*/ 77 w 911"/>
                <a:gd name="T11" fmla="*/ 556 h 891"/>
                <a:gd name="T12" fmla="*/ 77 w 911"/>
                <a:gd name="T13" fmla="*/ 834 h 891"/>
                <a:gd name="T14" fmla="*/ 216 w 911"/>
                <a:gd name="T15" fmla="*/ 891 h 8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891">
                  <a:moveTo>
                    <a:pt x="216" y="891"/>
                  </a:moveTo>
                  <a:cubicBezTo>
                    <a:pt x="266" y="891"/>
                    <a:pt x="316" y="872"/>
                    <a:pt x="355" y="834"/>
                  </a:cubicBezTo>
                  <a:cubicBezTo>
                    <a:pt x="834" y="355"/>
                    <a:pt x="834" y="355"/>
                    <a:pt x="834" y="355"/>
                  </a:cubicBezTo>
                  <a:cubicBezTo>
                    <a:pt x="911" y="278"/>
                    <a:pt x="911" y="153"/>
                    <a:pt x="834" y="77"/>
                  </a:cubicBezTo>
                  <a:cubicBezTo>
                    <a:pt x="757" y="0"/>
                    <a:pt x="633" y="0"/>
                    <a:pt x="556" y="77"/>
                  </a:cubicBezTo>
                  <a:cubicBezTo>
                    <a:pt x="77" y="556"/>
                    <a:pt x="77" y="556"/>
                    <a:pt x="77" y="556"/>
                  </a:cubicBezTo>
                  <a:cubicBezTo>
                    <a:pt x="0" y="633"/>
                    <a:pt x="0" y="757"/>
                    <a:pt x="77" y="834"/>
                  </a:cubicBezTo>
                  <a:cubicBezTo>
                    <a:pt x="115" y="872"/>
                    <a:pt x="166" y="891"/>
                    <a:pt x="216" y="8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0" name="Group 59">
            <a:extLst>
              <a:ext uri="{FF2B5EF4-FFF2-40B4-BE49-F238E27FC236}">
                <a16:creationId xmlns:a16="http://schemas.microsoft.com/office/drawing/2014/main" id="{4B9F8934-C25F-87E6-F269-F5804AE87EB2}"/>
              </a:ext>
            </a:extLst>
          </p:cNvPr>
          <p:cNvGrpSpPr/>
          <p:nvPr/>
        </p:nvGrpSpPr>
        <p:grpSpPr>
          <a:xfrm>
            <a:off x="7502151" y="4842896"/>
            <a:ext cx="318862" cy="363521"/>
            <a:chOff x="2495550" y="4229100"/>
            <a:chExt cx="566738" cy="646113"/>
          </a:xfrm>
          <a:solidFill>
            <a:schemeClr val="bg1"/>
          </a:solidFill>
        </p:grpSpPr>
        <p:sp>
          <p:nvSpPr>
            <p:cNvPr id="61" name="Freeform 5">
              <a:extLst>
                <a:ext uri="{FF2B5EF4-FFF2-40B4-BE49-F238E27FC236}">
                  <a16:creationId xmlns:a16="http://schemas.microsoft.com/office/drawing/2014/main" id="{B75D8E18-0E30-1B1D-2523-E6204095FC9C}"/>
                </a:ext>
              </a:extLst>
            </p:cNvPr>
            <p:cNvSpPr>
              <a:spLocks noEditPoints="1"/>
            </p:cNvSpPr>
            <p:nvPr/>
          </p:nvSpPr>
          <p:spPr bwMode="auto">
            <a:xfrm>
              <a:off x="2495550" y="4343400"/>
              <a:ext cx="566738" cy="531813"/>
            </a:xfrm>
            <a:custGeom>
              <a:avLst/>
              <a:gdLst>
                <a:gd name="T0" fmla="*/ 5274 w 5274"/>
                <a:gd name="T1" fmla="*/ 2297 h 4934"/>
                <a:gd name="T2" fmla="*/ 3723 w 5274"/>
                <a:gd name="T3" fmla="*/ 1770 h 4934"/>
                <a:gd name="T4" fmla="*/ 3867 w 5274"/>
                <a:gd name="T5" fmla="*/ 704 h 4934"/>
                <a:gd name="T6" fmla="*/ 2989 w 5274"/>
                <a:gd name="T7" fmla="*/ 0 h 4934"/>
                <a:gd name="T8" fmla="*/ 2722 w 5274"/>
                <a:gd name="T9" fmla="*/ 517 h 4934"/>
                <a:gd name="T10" fmla="*/ 1231 w 5274"/>
                <a:gd name="T11" fmla="*/ 1418 h 4934"/>
                <a:gd name="T12" fmla="*/ 0 w 5274"/>
                <a:gd name="T13" fmla="*/ 1594 h 4934"/>
                <a:gd name="T14" fmla="*/ 176 w 5274"/>
                <a:gd name="T15" fmla="*/ 4934 h 4934"/>
                <a:gd name="T16" fmla="*/ 1707 w 5274"/>
                <a:gd name="T17" fmla="*/ 4633 h 4934"/>
                <a:gd name="T18" fmla="*/ 2922 w 5274"/>
                <a:gd name="T19" fmla="*/ 4934 h 4934"/>
                <a:gd name="T20" fmla="*/ 4922 w 5274"/>
                <a:gd name="T21" fmla="*/ 4407 h 4934"/>
                <a:gd name="T22" fmla="*/ 5274 w 5274"/>
                <a:gd name="T23" fmla="*/ 3704 h 4934"/>
                <a:gd name="T24" fmla="*/ 5274 w 5274"/>
                <a:gd name="T25" fmla="*/ 3000 h 4934"/>
                <a:gd name="T26" fmla="*/ 1407 w 5274"/>
                <a:gd name="T27" fmla="*/ 4407 h 4934"/>
                <a:gd name="T28" fmla="*/ 352 w 5274"/>
                <a:gd name="T29" fmla="*/ 4582 h 4934"/>
                <a:gd name="T30" fmla="*/ 1231 w 5274"/>
                <a:gd name="T31" fmla="*/ 1770 h 4934"/>
                <a:gd name="T32" fmla="*/ 1407 w 5274"/>
                <a:gd name="T33" fmla="*/ 4407 h 4934"/>
                <a:gd name="T34" fmla="*/ 4746 w 5274"/>
                <a:gd name="T35" fmla="*/ 2825 h 4934"/>
                <a:gd name="T36" fmla="*/ 4746 w 5274"/>
                <a:gd name="T37" fmla="*/ 3176 h 4934"/>
                <a:gd name="T38" fmla="*/ 4219 w 5274"/>
                <a:gd name="T39" fmla="*/ 3352 h 4934"/>
                <a:gd name="T40" fmla="*/ 4746 w 5274"/>
                <a:gd name="T41" fmla="*/ 3528 h 4934"/>
                <a:gd name="T42" fmla="*/ 4746 w 5274"/>
                <a:gd name="T43" fmla="*/ 3879 h 4934"/>
                <a:gd name="T44" fmla="*/ 4219 w 5274"/>
                <a:gd name="T45" fmla="*/ 4055 h 4934"/>
                <a:gd name="T46" fmla="*/ 4571 w 5274"/>
                <a:gd name="T47" fmla="*/ 4407 h 4934"/>
                <a:gd name="T48" fmla="*/ 2922 w 5274"/>
                <a:gd name="T49" fmla="*/ 4582 h 4934"/>
                <a:gd name="T50" fmla="*/ 1758 w 5274"/>
                <a:gd name="T51" fmla="*/ 4280 h 4934"/>
                <a:gd name="T52" fmla="*/ 2547 w 5274"/>
                <a:gd name="T53" fmla="*/ 1592 h 4934"/>
                <a:gd name="T54" fmla="*/ 3126 w 5274"/>
                <a:gd name="T55" fmla="*/ 352 h 4934"/>
                <a:gd name="T56" fmla="*/ 3516 w 5274"/>
                <a:gd name="T57" fmla="*/ 704 h 4934"/>
                <a:gd name="T58" fmla="*/ 3348 w 5274"/>
                <a:gd name="T59" fmla="*/ 1770 h 4934"/>
                <a:gd name="T60" fmla="*/ 2813 w 5274"/>
                <a:gd name="T61" fmla="*/ 1946 h 4934"/>
                <a:gd name="T62" fmla="*/ 4746 w 5274"/>
                <a:gd name="T63" fmla="*/ 2121 h 4934"/>
                <a:gd name="T64" fmla="*/ 4746 w 5274"/>
                <a:gd name="T65" fmla="*/ 2473 h 4934"/>
                <a:gd name="T66" fmla="*/ 4219 w 5274"/>
                <a:gd name="T67" fmla="*/ 2649 h 4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74" h="4934">
                  <a:moveTo>
                    <a:pt x="5139" y="2649"/>
                  </a:moveTo>
                  <a:cubicBezTo>
                    <a:pt x="5223" y="2555"/>
                    <a:pt x="5274" y="2432"/>
                    <a:pt x="5274" y="2297"/>
                  </a:cubicBezTo>
                  <a:cubicBezTo>
                    <a:pt x="5274" y="2007"/>
                    <a:pt x="5037" y="1770"/>
                    <a:pt x="4746" y="1770"/>
                  </a:cubicBezTo>
                  <a:cubicBezTo>
                    <a:pt x="3723" y="1770"/>
                    <a:pt x="3723" y="1770"/>
                    <a:pt x="3723" y="1770"/>
                  </a:cubicBezTo>
                  <a:cubicBezTo>
                    <a:pt x="3824" y="1462"/>
                    <a:pt x="3867" y="1054"/>
                    <a:pt x="3867" y="879"/>
                  </a:cubicBezTo>
                  <a:cubicBezTo>
                    <a:pt x="3867" y="704"/>
                    <a:pt x="3867" y="704"/>
                    <a:pt x="3867" y="704"/>
                  </a:cubicBezTo>
                  <a:cubicBezTo>
                    <a:pt x="3867" y="316"/>
                    <a:pt x="3552" y="0"/>
                    <a:pt x="3164" y="0"/>
                  </a:cubicBezTo>
                  <a:cubicBezTo>
                    <a:pt x="2989" y="0"/>
                    <a:pt x="2989" y="0"/>
                    <a:pt x="2989" y="0"/>
                  </a:cubicBezTo>
                  <a:cubicBezTo>
                    <a:pt x="2908" y="0"/>
                    <a:pt x="2838" y="55"/>
                    <a:pt x="2818" y="134"/>
                  </a:cubicBezTo>
                  <a:cubicBezTo>
                    <a:pt x="2722" y="517"/>
                    <a:pt x="2722" y="517"/>
                    <a:pt x="2722" y="517"/>
                  </a:cubicBezTo>
                  <a:cubicBezTo>
                    <a:pt x="2588" y="1053"/>
                    <a:pt x="2162" y="1645"/>
                    <a:pt x="1721" y="1753"/>
                  </a:cubicBezTo>
                  <a:cubicBezTo>
                    <a:pt x="1644" y="1557"/>
                    <a:pt x="1453" y="1418"/>
                    <a:pt x="1231" y="1418"/>
                  </a:cubicBezTo>
                  <a:cubicBezTo>
                    <a:pt x="176" y="1418"/>
                    <a:pt x="176" y="1418"/>
                    <a:pt x="176" y="1418"/>
                  </a:cubicBezTo>
                  <a:cubicBezTo>
                    <a:pt x="79" y="1418"/>
                    <a:pt x="0" y="1497"/>
                    <a:pt x="0" y="1594"/>
                  </a:cubicBezTo>
                  <a:cubicBezTo>
                    <a:pt x="0" y="4758"/>
                    <a:pt x="0" y="4758"/>
                    <a:pt x="0" y="4758"/>
                  </a:cubicBezTo>
                  <a:cubicBezTo>
                    <a:pt x="0" y="4855"/>
                    <a:pt x="79" y="4934"/>
                    <a:pt x="176" y="4934"/>
                  </a:cubicBezTo>
                  <a:cubicBezTo>
                    <a:pt x="1231" y="4934"/>
                    <a:pt x="1231" y="4934"/>
                    <a:pt x="1231" y="4934"/>
                  </a:cubicBezTo>
                  <a:cubicBezTo>
                    <a:pt x="1440" y="4934"/>
                    <a:pt x="1622" y="4811"/>
                    <a:pt x="1707" y="4633"/>
                  </a:cubicBezTo>
                  <a:cubicBezTo>
                    <a:pt x="2311" y="4835"/>
                    <a:pt x="2311" y="4835"/>
                    <a:pt x="2311" y="4835"/>
                  </a:cubicBezTo>
                  <a:cubicBezTo>
                    <a:pt x="2508" y="4901"/>
                    <a:pt x="2714" y="4934"/>
                    <a:pt x="2922" y="4934"/>
                  </a:cubicBezTo>
                  <a:cubicBezTo>
                    <a:pt x="4395" y="4934"/>
                    <a:pt x="4395" y="4934"/>
                    <a:pt x="4395" y="4934"/>
                  </a:cubicBezTo>
                  <a:cubicBezTo>
                    <a:pt x="4686" y="4934"/>
                    <a:pt x="4922" y="4697"/>
                    <a:pt x="4922" y="4407"/>
                  </a:cubicBezTo>
                  <a:cubicBezTo>
                    <a:pt x="4922" y="4338"/>
                    <a:pt x="4909" y="4272"/>
                    <a:pt x="4885" y="4212"/>
                  </a:cubicBezTo>
                  <a:cubicBezTo>
                    <a:pt x="5109" y="4151"/>
                    <a:pt x="5274" y="3946"/>
                    <a:pt x="5274" y="3704"/>
                  </a:cubicBezTo>
                  <a:cubicBezTo>
                    <a:pt x="5274" y="3569"/>
                    <a:pt x="5223" y="3445"/>
                    <a:pt x="5139" y="3352"/>
                  </a:cubicBezTo>
                  <a:cubicBezTo>
                    <a:pt x="5223" y="3259"/>
                    <a:pt x="5274" y="3135"/>
                    <a:pt x="5274" y="3000"/>
                  </a:cubicBezTo>
                  <a:cubicBezTo>
                    <a:pt x="5274" y="2866"/>
                    <a:pt x="5223" y="2742"/>
                    <a:pt x="5139" y="2649"/>
                  </a:cubicBezTo>
                  <a:close/>
                  <a:moveTo>
                    <a:pt x="1407" y="4407"/>
                  </a:moveTo>
                  <a:cubicBezTo>
                    <a:pt x="1407" y="4504"/>
                    <a:pt x="1328" y="4582"/>
                    <a:pt x="1231" y="4582"/>
                  </a:cubicBezTo>
                  <a:cubicBezTo>
                    <a:pt x="352" y="4582"/>
                    <a:pt x="352" y="4582"/>
                    <a:pt x="352" y="4582"/>
                  </a:cubicBezTo>
                  <a:cubicBezTo>
                    <a:pt x="352" y="1770"/>
                    <a:pt x="352" y="1770"/>
                    <a:pt x="352" y="1770"/>
                  </a:cubicBezTo>
                  <a:cubicBezTo>
                    <a:pt x="1231" y="1770"/>
                    <a:pt x="1231" y="1770"/>
                    <a:pt x="1231" y="1770"/>
                  </a:cubicBezTo>
                  <a:cubicBezTo>
                    <a:pt x="1328" y="1770"/>
                    <a:pt x="1407" y="1849"/>
                    <a:pt x="1407" y="1946"/>
                  </a:cubicBezTo>
                  <a:lnTo>
                    <a:pt x="1407" y="4407"/>
                  </a:lnTo>
                  <a:close/>
                  <a:moveTo>
                    <a:pt x="4395" y="2825"/>
                  </a:moveTo>
                  <a:cubicBezTo>
                    <a:pt x="4746" y="2825"/>
                    <a:pt x="4746" y="2825"/>
                    <a:pt x="4746" y="2825"/>
                  </a:cubicBezTo>
                  <a:cubicBezTo>
                    <a:pt x="4843" y="2825"/>
                    <a:pt x="4922" y="2903"/>
                    <a:pt x="4922" y="3000"/>
                  </a:cubicBezTo>
                  <a:cubicBezTo>
                    <a:pt x="4922" y="3097"/>
                    <a:pt x="4843" y="3176"/>
                    <a:pt x="4746" y="3176"/>
                  </a:cubicBezTo>
                  <a:cubicBezTo>
                    <a:pt x="4395" y="3176"/>
                    <a:pt x="4395" y="3176"/>
                    <a:pt x="4395" y="3176"/>
                  </a:cubicBezTo>
                  <a:cubicBezTo>
                    <a:pt x="4298" y="3176"/>
                    <a:pt x="4219" y="3255"/>
                    <a:pt x="4219" y="3352"/>
                  </a:cubicBezTo>
                  <a:cubicBezTo>
                    <a:pt x="4219" y="3449"/>
                    <a:pt x="4298" y="3528"/>
                    <a:pt x="4395" y="3528"/>
                  </a:cubicBezTo>
                  <a:cubicBezTo>
                    <a:pt x="4746" y="3528"/>
                    <a:pt x="4746" y="3528"/>
                    <a:pt x="4746" y="3528"/>
                  </a:cubicBezTo>
                  <a:cubicBezTo>
                    <a:pt x="4843" y="3528"/>
                    <a:pt x="4922" y="3607"/>
                    <a:pt x="4922" y="3704"/>
                  </a:cubicBezTo>
                  <a:cubicBezTo>
                    <a:pt x="4922" y="3800"/>
                    <a:pt x="4843" y="3879"/>
                    <a:pt x="4746" y="3879"/>
                  </a:cubicBezTo>
                  <a:cubicBezTo>
                    <a:pt x="4395" y="3879"/>
                    <a:pt x="4395" y="3879"/>
                    <a:pt x="4395" y="3879"/>
                  </a:cubicBezTo>
                  <a:cubicBezTo>
                    <a:pt x="4298" y="3879"/>
                    <a:pt x="4219" y="3958"/>
                    <a:pt x="4219" y="4055"/>
                  </a:cubicBezTo>
                  <a:cubicBezTo>
                    <a:pt x="4219" y="4152"/>
                    <a:pt x="4298" y="4231"/>
                    <a:pt x="4395" y="4231"/>
                  </a:cubicBezTo>
                  <a:cubicBezTo>
                    <a:pt x="4492" y="4231"/>
                    <a:pt x="4571" y="4310"/>
                    <a:pt x="4571" y="4407"/>
                  </a:cubicBezTo>
                  <a:cubicBezTo>
                    <a:pt x="4571" y="4504"/>
                    <a:pt x="4492" y="4582"/>
                    <a:pt x="4395" y="4582"/>
                  </a:cubicBezTo>
                  <a:cubicBezTo>
                    <a:pt x="2922" y="4582"/>
                    <a:pt x="2922" y="4582"/>
                    <a:pt x="2922" y="4582"/>
                  </a:cubicBezTo>
                  <a:cubicBezTo>
                    <a:pt x="2752" y="4582"/>
                    <a:pt x="2583" y="4555"/>
                    <a:pt x="2422" y="4501"/>
                  </a:cubicBezTo>
                  <a:cubicBezTo>
                    <a:pt x="1758" y="4280"/>
                    <a:pt x="1758" y="4280"/>
                    <a:pt x="1758" y="4280"/>
                  </a:cubicBezTo>
                  <a:cubicBezTo>
                    <a:pt x="1758" y="2105"/>
                    <a:pt x="1758" y="2105"/>
                    <a:pt x="1758" y="2105"/>
                  </a:cubicBezTo>
                  <a:cubicBezTo>
                    <a:pt x="2034" y="2052"/>
                    <a:pt x="2304" y="1878"/>
                    <a:pt x="2547" y="1592"/>
                  </a:cubicBezTo>
                  <a:cubicBezTo>
                    <a:pt x="2785" y="1313"/>
                    <a:pt x="2978" y="943"/>
                    <a:pt x="3063" y="602"/>
                  </a:cubicBezTo>
                  <a:cubicBezTo>
                    <a:pt x="3126" y="352"/>
                    <a:pt x="3126" y="352"/>
                    <a:pt x="3126" y="352"/>
                  </a:cubicBezTo>
                  <a:cubicBezTo>
                    <a:pt x="3164" y="352"/>
                    <a:pt x="3164" y="352"/>
                    <a:pt x="3164" y="352"/>
                  </a:cubicBezTo>
                  <a:cubicBezTo>
                    <a:pt x="3358" y="352"/>
                    <a:pt x="3516" y="510"/>
                    <a:pt x="3516" y="704"/>
                  </a:cubicBezTo>
                  <a:cubicBezTo>
                    <a:pt x="3516" y="879"/>
                    <a:pt x="3516" y="879"/>
                    <a:pt x="3516" y="879"/>
                  </a:cubicBezTo>
                  <a:cubicBezTo>
                    <a:pt x="3516" y="1115"/>
                    <a:pt x="3442" y="1568"/>
                    <a:pt x="3348" y="1770"/>
                  </a:cubicBezTo>
                  <a:cubicBezTo>
                    <a:pt x="2989" y="1770"/>
                    <a:pt x="2989" y="1770"/>
                    <a:pt x="2989" y="1770"/>
                  </a:cubicBezTo>
                  <a:cubicBezTo>
                    <a:pt x="2892" y="1770"/>
                    <a:pt x="2813" y="1849"/>
                    <a:pt x="2813" y="1946"/>
                  </a:cubicBezTo>
                  <a:cubicBezTo>
                    <a:pt x="2813" y="2043"/>
                    <a:pt x="2892" y="2121"/>
                    <a:pt x="2989" y="2121"/>
                  </a:cubicBezTo>
                  <a:cubicBezTo>
                    <a:pt x="4746" y="2121"/>
                    <a:pt x="4746" y="2121"/>
                    <a:pt x="4746" y="2121"/>
                  </a:cubicBezTo>
                  <a:cubicBezTo>
                    <a:pt x="4843" y="2121"/>
                    <a:pt x="4922" y="2200"/>
                    <a:pt x="4922" y="2297"/>
                  </a:cubicBezTo>
                  <a:cubicBezTo>
                    <a:pt x="4922" y="2394"/>
                    <a:pt x="4843" y="2473"/>
                    <a:pt x="4746" y="2473"/>
                  </a:cubicBezTo>
                  <a:cubicBezTo>
                    <a:pt x="4395" y="2473"/>
                    <a:pt x="4395" y="2473"/>
                    <a:pt x="4395" y="2473"/>
                  </a:cubicBezTo>
                  <a:cubicBezTo>
                    <a:pt x="4298" y="2473"/>
                    <a:pt x="4219" y="2552"/>
                    <a:pt x="4219" y="2649"/>
                  </a:cubicBezTo>
                  <a:cubicBezTo>
                    <a:pt x="4219" y="2746"/>
                    <a:pt x="4298" y="2825"/>
                    <a:pt x="4395" y="28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Oval 6">
              <a:extLst>
                <a:ext uri="{FF2B5EF4-FFF2-40B4-BE49-F238E27FC236}">
                  <a16:creationId xmlns:a16="http://schemas.microsoft.com/office/drawing/2014/main" id="{1F59D2D9-6744-74EC-0AD4-3B81674C3345}"/>
                </a:ext>
              </a:extLst>
            </p:cNvPr>
            <p:cNvSpPr>
              <a:spLocks noChangeArrowheads="1"/>
            </p:cNvSpPr>
            <p:nvPr/>
          </p:nvSpPr>
          <p:spPr bwMode="auto">
            <a:xfrm>
              <a:off x="2571750" y="4762500"/>
              <a:ext cx="38100" cy="36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7">
              <a:extLst>
                <a:ext uri="{FF2B5EF4-FFF2-40B4-BE49-F238E27FC236}">
                  <a16:creationId xmlns:a16="http://schemas.microsoft.com/office/drawing/2014/main" id="{73D03F7C-C0DD-B8E3-5AD7-611E64A94A88}"/>
                </a:ext>
              </a:extLst>
            </p:cNvPr>
            <p:cNvSpPr>
              <a:spLocks/>
            </p:cNvSpPr>
            <p:nvPr/>
          </p:nvSpPr>
          <p:spPr bwMode="auto">
            <a:xfrm>
              <a:off x="2835275" y="4229100"/>
              <a:ext cx="38100" cy="77788"/>
            </a:xfrm>
            <a:custGeom>
              <a:avLst/>
              <a:gdLst>
                <a:gd name="T0" fmla="*/ 176 w 352"/>
                <a:gd name="T1" fmla="*/ 0 h 715"/>
                <a:gd name="T2" fmla="*/ 0 w 352"/>
                <a:gd name="T3" fmla="*/ 176 h 715"/>
                <a:gd name="T4" fmla="*/ 0 w 352"/>
                <a:gd name="T5" fmla="*/ 539 h 715"/>
                <a:gd name="T6" fmla="*/ 176 w 352"/>
                <a:gd name="T7" fmla="*/ 715 h 715"/>
                <a:gd name="T8" fmla="*/ 352 w 352"/>
                <a:gd name="T9" fmla="*/ 539 h 715"/>
                <a:gd name="T10" fmla="*/ 352 w 352"/>
                <a:gd name="T11" fmla="*/ 176 h 715"/>
                <a:gd name="T12" fmla="*/ 176 w 352"/>
                <a:gd name="T13" fmla="*/ 0 h 715"/>
              </a:gdLst>
              <a:ahLst/>
              <a:cxnLst>
                <a:cxn ang="0">
                  <a:pos x="T0" y="T1"/>
                </a:cxn>
                <a:cxn ang="0">
                  <a:pos x="T2" y="T3"/>
                </a:cxn>
                <a:cxn ang="0">
                  <a:pos x="T4" y="T5"/>
                </a:cxn>
                <a:cxn ang="0">
                  <a:pos x="T6" y="T7"/>
                </a:cxn>
                <a:cxn ang="0">
                  <a:pos x="T8" y="T9"/>
                </a:cxn>
                <a:cxn ang="0">
                  <a:pos x="T10" y="T11"/>
                </a:cxn>
                <a:cxn ang="0">
                  <a:pos x="T12" y="T13"/>
                </a:cxn>
              </a:cxnLst>
              <a:rect l="0" t="0" r="r" b="b"/>
              <a:pathLst>
                <a:path w="352" h="715">
                  <a:moveTo>
                    <a:pt x="176" y="0"/>
                  </a:moveTo>
                  <a:cubicBezTo>
                    <a:pt x="79" y="0"/>
                    <a:pt x="0" y="79"/>
                    <a:pt x="0" y="176"/>
                  </a:cubicBezTo>
                  <a:cubicBezTo>
                    <a:pt x="0" y="539"/>
                    <a:pt x="0" y="539"/>
                    <a:pt x="0" y="539"/>
                  </a:cubicBezTo>
                  <a:cubicBezTo>
                    <a:pt x="0" y="636"/>
                    <a:pt x="79" y="715"/>
                    <a:pt x="176" y="715"/>
                  </a:cubicBezTo>
                  <a:cubicBezTo>
                    <a:pt x="273" y="715"/>
                    <a:pt x="352" y="636"/>
                    <a:pt x="352" y="539"/>
                  </a:cubicBezTo>
                  <a:cubicBezTo>
                    <a:pt x="352" y="176"/>
                    <a:pt x="352" y="176"/>
                    <a:pt x="352" y="176"/>
                  </a:cubicBezTo>
                  <a:cubicBezTo>
                    <a:pt x="352" y="79"/>
                    <a:pt x="273" y="0"/>
                    <a:pt x="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8">
              <a:extLst>
                <a:ext uri="{FF2B5EF4-FFF2-40B4-BE49-F238E27FC236}">
                  <a16:creationId xmlns:a16="http://schemas.microsoft.com/office/drawing/2014/main" id="{45D09386-09C4-1CFD-9B0E-13E8CB847401}"/>
                </a:ext>
              </a:extLst>
            </p:cNvPr>
            <p:cNvSpPr>
              <a:spLocks/>
            </p:cNvSpPr>
            <p:nvPr/>
          </p:nvSpPr>
          <p:spPr bwMode="auto">
            <a:xfrm>
              <a:off x="2713038" y="4278313"/>
              <a:ext cx="68263" cy="68263"/>
            </a:xfrm>
            <a:custGeom>
              <a:avLst/>
              <a:gdLst>
                <a:gd name="T0" fmla="*/ 565 w 634"/>
                <a:gd name="T1" fmla="*/ 317 h 634"/>
                <a:gd name="T2" fmla="*/ 317 w 634"/>
                <a:gd name="T3" fmla="*/ 69 h 634"/>
                <a:gd name="T4" fmla="*/ 68 w 634"/>
                <a:gd name="T5" fmla="*/ 69 h 634"/>
                <a:gd name="T6" fmla="*/ 68 w 634"/>
                <a:gd name="T7" fmla="*/ 317 h 634"/>
                <a:gd name="T8" fmla="*/ 317 w 634"/>
                <a:gd name="T9" fmla="*/ 566 h 634"/>
                <a:gd name="T10" fmla="*/ 565 w 634"/>
                <a:gd name="T11" fmla="*/ 566 h 634"/>
                <a:gd name="T12" fmla="*/ 565 w 634"/>
                <a:gd name="T13" fmla="*/ 317 h 634"/>
              </a:gdLst>
              <a:ahLst/>
              <a:cxnLst>
                <a:cxn ang="0">
                  <a:pos x="T0" y="T1"/>
                </a:cxn>
                <a:cxn ang="0">
                  <a:pos x="T2" y="T3"/>
                </a:cxn>
                <a:cxn ang="0">
                  <a:pos x="T4" y="T5"/>
                </a:cxn>
                <a:cxn ang="0">
                  <a:pos x="T6" y="T7"/>
                </a:cxn>
                <a:cxn ang="0">
                  <a:pos x="T8" y="T9"/>
                </a:cxn>
                <a:cxn ang="0">
                  <a:pos x="T10" y="T11"/>
                </a:cxn>
                <a:cxn ang="0">
                  <a:pos x="T12" y="T13"/>
                </a:cxn>
              </a:cxnLst>
              <a:rect l="0" t="0" r="r" b="b"/>
              <a:pathLst>
                <a:path w="634" h="634">
                  <a:moveTo>
                    <a:pt x="565" y="317"/>
                  </a:moveTo>
                  <a:cubicBezTo>
                    <a:pt x="317" y="69"/>
                    <a:pt x="317" y="69"/>
                    <a:pt x="317" y="69"/>
                  </a:cubicBezTo>
                  <a:cubicBezTo>
                    <a:pt x="248" y="0"/>
                    <a:pt x="137" y="0"/>
                    <a:pt x="68" y="69"/>
                  </a:cubicBezTo>
                  <a:cubicBezTo>
                    <a:pt x="0" y="137"/>
                    <a:pt x="0" y="249"/>
                    <a:pt x="68" y="317"/>
                  </a:cubicBezTo>
                  <a:cubicBezTo>
                    <a:pt x="317" y="566"/>
                    <a:pt x="317" y="566"/>
                    <a:pt x="317" y="566"/>
                  </a:cubicBezTo>
                  <a:cubicBezTo>
                    <a:pt x="385" y="634"/>
                    <a:pt x="497" y="634"/>
                    <a:pt x="565" y="566"/>
                  </a:cubicBezTo>
                  <a:cubicBezTo>
                    <a:pt x="634" y="497"/>
                    <a:pt x="634" y="386"/>
                    <a:pt x="565" y="3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9">
              <a:extLst>
                <a:ext uri="{FF2B5EF4-FFF2-40B4-BE49-F238E27FC236}">
                  <a16:creationId xmlns:a16="http://schemas.microsoft.com/office/drawing/2014/main" id="{060F3D0C-402B-B0EE-D792-71EB9FEC4CD0}"/>
                </a:ext>
              </a:extLst>
            </p:cNvPr>
            <p:cNvSpPr>
              <a:spLocks/>
            </p:cNvSpPr>
            <p:nvPr/>
          </p:nvSpPr>
          <p:spPr bwMode="auto">
            <a:xfrm>
              <a:off x="2927350" y="4278313"/>
              <a:ext cx="68263" cy="68263"/>
            </a:xfrm>
            <a:custGeom>
              <a:avLst/>
              <a:gdLst>
                <a:gd name="T0" fmla="*/ 566 w 635"/>
                <a:gd name="T1" fmla="*/ 69 h 634"/>
                <a:gd name="T2" fmla="*/ 317 w 635"/>
                <a:gd name="T3" fmla="*/ 69 h 634"/>
                <a:gd name="T4" fmla="*/ 69 w 635"/>
                <a:gd name="T5" fmla="*/ 317 h 634"/>
                <a:gd name="T6" fmla="*/ 69 w 635"/>
                <a:gd name="T7" fmla="*/ 566 h 634"/>
                <a:gd name="T8" fmla="*/ 317 w 635"/>
                <a:gd name="T9" fmla="*/ 566 h 634"/>
                <a:gd name="T10" fmla="*/ 566 w 635"/>
                <a:gd name="T11" fmla="*/ 317 h 634"/>
                <a:gd name="T12" fmla="*/ 566 w 635"/>
                <a:gd name="T13" fmla="*/ 69 h 634"/>
              </a:gdLst>
              <a:ahLst/>
              <a:cxnLst>
                <a:cxn ang="0">
                  <a:pos x="T0" y="T1"/>
                </a:cxn>
                <a:cxn ang="0">
                  <a:pos x="T2" y="T3"/>
                </a:cxn>
                <a:cxn ang="0">
                  <a:pos x="T4" y="T5"/>
                </a:cxn>
                <a:cxn ang="0">
                  <a:pos x="T6" y="T7"/>
                </a:cxn>
                <a:cxn ang="0">
                  <a:pos x="T8" y="T9"/>
                </a:cxn>
                <a:cxn ang="0">
                  <a:pos x="T10" y="T11"/>
                </a:cxn>
                <a:cxn ang="0">
                  <a:pos x="T12" y="T13"/>
                </a:cxn>
              </a:cxnLst>
              <a:rect l="0" t="0" r="r" b="b"/>
              <a:pathLst>
                <a:path w="635" h="634">
                  <a:moveTo>
                    <a:pt x="566" y="69"/>
                  </a:moveTo>
                  <a:cubicBezTo>
                    <a:pt x="497" y="0"/>
                    <a:pt x="386" y="0"/>
                    <a:pt x="317" y="69"/>
                  </a:cubicBezTo>
                  <a:cubicBezTo>
                    <a:pt x="69" y="317"/>
                    <a:pt x="69" y="317"/>
                    <a:pt x="69" y="317"/>
                  </a:cubicBezTo>
                  <a:cubicBezTo>
                    <a:pt x="0" y="386"/>
                    <a:pt x="0" y="497"/>
                    <a:pt x="69" y="566"/>
                  </a:cubicBezTo>
                  <a:cubicBezTo>
                    <a:pt x="138" y="634"/>
                    <a:pt x="249" y="634"/>
                    <a:pt x="317" y="566"/>
                  </a:cubicBezTo>
                  <a:cubicBezTo>
                    <a:pt x="566" y="317"/>
                    <a:pt x="566" y="317"/>
                    <a:pt x="566" y="317"/>
                  </a:cubicBezTo>
                  <a:cubicBezTo>
                    <a:pt x="635" y="249"/>
                    <a:pt x="635" y="137"/>
                    <a:pt x="566"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195676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7652F4EF-1E3A-D6D4-CEE9-B5D86E694200}"/>
              </a:ext>
            </a:extLst>
          </p:cNvPr>
          <p:cNvSpPr/>
          <p:nvPr/>
        </p:nvSpPr>
        <p:spPr>
          <a:xfrm>
            <a:off x="6096000" y="1630851"/>
            <a:ext cx="5047501" cy="970200"/>
          </a:xfrm>
          <a:custGeom>
            <a:avLst/>
            <a:gdLst>
              <a:gd name="connsiteX0" fmla="*/ 0 w 5212052"/>
              <a:gd name="connsiteY0" fmla="*/ 0 h 970200"/>
              <a:gd name="connsiteX1" fmla="*/ 5212052 w 5212052"/>
              <a:gd name="connsiteY1" fmla="*/ 0 h 970200"/>
              <a:gd name="connsiteX2" fmla="*/ 5212052 w 5212052"/>
              <a:gd name="connsiteY2" fmla="*/ 970200 h 970200"/>
              <a:gd name="connsiteX3" fmla="*/ 0 w 5212052"/>
              <a:gd name="connsiteY3" fmla="*/ 970200 h 970200"/>
              <a:gd name="connsiteX4" fmla="*/ 0 w 5212052"/>
              <a:gd name="connsiteY4" fmla="*/ 0 h 97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052" h="970200">
                <a:moveTo>
                  <a:pt x="0" y="0"/>
                </a:moveTo>
                <a:lnTo>
                  <a:pt x="5212052" y="0"/>
                </a:lnTo>
                <a:lnTo>
                  <a:pt x="5212052" y="970200"/>
                </a:lnTo>
                <a:lnTo>
                  <a:pt x="0" y="9702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9031" tIns="229108" rIns="479031"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Montserrat"/>
              </a:rPr>
              <a:t>Does this decision help unify processes and data?</a:t>
            </a:r>
            <a:endParaRPr lang="en-US" sz="2000" kern="1200" dirty="0"/>
          </a:p>
        </p:txBody>
      </p:sp>
      <p:sp>
        <p:nvSpPr>
          <p:cNvPr id="6" name="Freeform: Shape 5">
            <a:extLst>
              <a:ext uri="{FF2B5EF4-FFF2-40B4-BE49-F238E27FC236}">
                <a16:creationId xmlns:a16="http://schemas.microsoft.com/office/drawing/2014/main" id="{6FECEB12-2755-3BB5-2757-A69FE7FFFD96}"/>
              </a:ext>
            </a:extLst>
          </p:cNvPr>
          <p:cNvSpPr/>
          <p:nvPr/>
        </p:nvSpPr>
        <p:spPr>
          <a:xfrm>
            <a:off x="6404610" y="1468491"/>
            <a:ext cx="4320540" cy="324720"/>
          </a:xfrm>
          <a:custGeom>
            <a:avLst/>
            <a:gdLst>
              <a:gd name="connsiteX0" fmla="*/ 0 w 4320540"/>
              <a:gd name="connsiteY0" fmla="*/ 54121 h 324720"/>
              <a:gd name="connsiteX1" fmla="*/ 54121 w 4320540"/>
              <a:gd name="connsiteY1" fmla="*/ 0 h 324720"/>
              <a:gd name="connsiteX2" fmla="*/ 4266419 w 4320540"/>
              <a:gd name="connsiteY2" fmla="*/ 0 h 324720"/>
              <a:gd name="connsiteX3" fmla="*/ 4320540 w 4320540"/>
              <a:gd name="connsiteY3" fmla="*/ 54121 h 324720"/>
              <a:gd name="connsiteX4" fmla="*/ 4320540 w 4320540"/>
              <a:gd name="connsiteY4" fmla="*/ 270599 h 324720"/>
              <a:gd name="connsiteX5" fmla="*/ 4266419 w 4320540"/>
              <a:gd name="connsiteY5" fmla="*/ 324720 h 324720"/>
              <a:gd name="connsiteX6" fmla="*/ 54121 w 4320540"/>
              <a:gd name="connsiteY6" fmla="*/ 324720 h 324720"/>
              <a:gd name="connsiteX7" fmla="*/ 0 w 4320540"/>
              <a:gd name="connsiteY7" fmla="*/ 270599 h 324720"/>
              <a:gd name="connsiteX8" fmla="*/ 0 w 432054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540" h="324720">
                <a:moveTo>
                  <a:pt x="0" y="54121"/>
                </a:moveTo>
                <a:cubicBezTo>
                  <a:pt x="0" y="24231"/>
                  <a:pt x="24231" y="0"/>
                  <a:pt x="54121" y="0"/>
                </a:cubicBezTo>
                <a:lnTo>
                  <a:pt x="4266419" y="0"/>
                </a:lnTo>
                <a:cubicBezTo>
                  <a:pt x="4296309" y="0"/>
                  <a:pt x="4320540" y="24231"/>
                  <a:pt x="4320540" y="54121"/>
                </a:cubicBezTo>
                <a:lnTo>
                  <a:pt x="4320540" y="270599"/>
                </a:lnTo>
                <a:cubicBezTo>
                  <a:pt x="4320540" y="300489"/>
                  <a:pt x="4296309" y="324720"/>
                  <a:pt x="4266419" y="324720"/>
                </a:cubicBezTo>
                <a:lnTo>
                  <a:pt x="54121" y="324720"/>
                </a:lnTo>
                <a:cubicBezTo>
                  <a:pt x="24231" y="324720"/>
                  <a:pt x="0" y="300489"/>
                  <a:pt x="0" y="270599"/>
                </a:cubicBezTo>
                <a:lnTo>
                  <a:pt x="0" y="54121"/>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79158" tIns="15852" rIns="179158" bIns="15852"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Montserrat"/>
              </a:rPr>
              <a:t>Single</a:t>
            </a:r>
            <a:endParaRPr lang="en-US" sz="2000" b="1" kern="1200" dirty="0"/>
          </a:p>
        </p:txBody>
      </p:sp>
      <p:sp>
        <p:nvSpPr>
          <p:cNvPr id="8" name="Freeform: Shape 7">
            <a:extLst>
              <a:ext uri="{FF2B5EF4-FFF2-40B4-BE49-F238E27FC236}">
                <a16:creationId xmlns:a16="http://schemas.microsoft.com/office/drawing/2014/main" id="{2BFD471A-5FBB-3FDB-46DB-B8FC6D252264}"/>
              </a:ext>
            </a:extLst>
          </p:cNvPr>
          <p:cNvSpPr/>
          <p:nvPr/>
        </p:nvSpPr>
        <p:spPr>
          <a:xfrm>
            <a:off x="6096000" y="2822811"/>
            <a:ext cx="5056636" cy="1247400"/>
          </a:xfrm>
          <a:custGeom>
            <a:avLst/>
            <a:gdLst>
              <a:gd name="connsiteX0" fmla="*/ 0 w 5056636"/>
              <a:gd name="connsiteY0" fmla="*/ 0 h 1247400"/>
              <a:gd name="connsiteX1" fmla="*/ 5056636 w 5056636"/>
              <a:gd name="connsiteY1" fmla="*/ 0 h 1247400"/>
              <a:gd name="connsiteX2" fmla="*/ 5056636 w 5056636"/>
              <a:gd name="connsiteY2" fmla="*/ 1247400 h 1247400"/>
              <a:gd name="connsiteX3" fmla="*/ 0 w 5056636"/>
              <a:gd name="connsiteY3" fmla="*/ 1247400 h 1247400"/>
              <a:gd name="connsiteX4" fmla="*/ 0 w 5056636"/>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6636" h="1247400">
                <a:moveTo>
                  <a:pt x="0" y="0"/>
                </a:moveTo>
                <a:lnTo>
                  <a:pt x="5056636" y="0"/>
                </a:lnTo>
                <a:lnTo>
                  <a:pt x="5056636" y="1247400"/>
                </a:lnTo>
                <a:lnTo>
                  <a:pt x="0" y="12474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9031" tIns="229108" rIns="479031"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Montserrat"/>
              </a:rPr>
              <a:t>Is this solution aligned with standard Workday capabilities and shared best practices?</a:t>
            </a:r>
            <a:endParaRPr lang="en-US" sz="2000" kern="1200" dirty="0"/>
          </a:p>
        </p:txBody>
      </p:sp>
      <p:sp>
        <p:nvSpPr>
          <p:cNvPr id="9" name="Freeform: Shape 8">
            <a:extLst>
              <a:ext uri="{FF2B5EF4-FFF2-40B4-BE49-F238E27FC236}">
                <a16:creationId xmlns:a16="http://schemas.microsoft.com/office/drawing/2014/main" id="{DDEE086F-35EE-59EA-29F4-DFAF7337D72C}"/>
              </a:ext>
            </a:extLst>
          </p:cNvPr>
          <p:cNvSpPr/>
          <p:nvPr/>
        </p:nvSpPr>
        <p:spPr>
          <a:xfrm>
            <a:off x="6404610" y="2660451"/>
            <a:ext cx="4320540" cy="324720"/>
          </a:xfrm>
          <a:custGeom>
            <a:avLst/>
            <a:gdLst>
              <a:gd name="connsiteX0" fmla="*/ 0 w 4320540"/>
              <a:gd name="connsiteY0" fmla="*/ 54121 h 324720"/>
              <a:gd name="connsiteX1" fmla="*/ 54121 w 4320540"/>
              <a:gd name="connsiteY1" fmla="*/ 0 h 324720"/>
              <a:gd name="connsiteX2" fmla="*/ 4266419 w 4320540"/>
              <a:gd name="connsiteY2" fmla="*/ 0 h 324720"/>
              <a:gd name="connsiteX3" fmla="*/ 4320540 w 4320540"/>
              <a:gd name="connsiteY3" fmla="*/ 54121 h 324720"/>
              <a:gd name="connsiteX4" fmla="*/ 4320540 w 4320540"/>
              <a:gd name="connsiteY4" fmla="*/ 270599 h 324720"/>
              <a:gd name="connsiteX5" fmla="*/ 4266419 w 4320540"/>
              <a:gd name="connsiteY5" fmla="*/ 324720 h 324720"/>
              <a:gd name="connsiteX6" fmla="*/ 54121 w 4320540"/>
              <a:gd name="connsiteY6" fmla="*/ 324720 h 324720"/>
              <a:gd name="connsiteX7" fmla="*/ 0 w 4320540"/>
              <a:gd name="connsiteY7" fmla="*/ 270599 h 324720"/>
              <a:gd name="connsiteX8" fmla="*/ 0 w 432054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540" h="324720">
                <a:moveTo>
                  <a:pt x="0" y="54121"/>
                </a:moveTo>
                <a:cubicBezTo>
                  <a:pt x="0" y="24231"/>
                  <a:pt x="24231" y="0"/>
                  <a:pt x="54121" y="0"/>
                </a:cubicBezTo>
                <a:lnTo>
                  <a:pt x="4266419" y="0"/>
                </a:lnTo>
                <a:cubicBezTo>
                  <a:pt x="4296309" y="0"/>
                  <a:pt x="4320540" y="24231"/>
                  <a:pt x="4320540" y="54121"/>
                </a:cubicBezTo>
                <a:lnTo>
                  <a:pt x="4320540" y="270599"/>
                </a:lnTo>
                <a:cubicBezTo>
                  <a:pt x="4320540" y="300489"/>
                  <a:pt x="4296309" y="324720"/>
                  <a:pt x="4266419" y="324720"/>
                </a:cubicBezTo>
                <a:lnTo>
                  <a:pt x="54121" y="324720"/>
                </a:lnTo>
                <a:cubicBezTo>
                  <a:pt x="24231" y="324720"/>
                  <a:pt x="0" y="300489"/>
                  <a:pt x="0" y="270599"/>
                </a:cubicBezTo>
                <a:lnTo>
                  <a:pt x="0" y="54121"/>
                </a:lnTo>
                <a:close/>
              </a:path>
            </a:pathLst>
          </a:custGeom>
          <a:solidFill>
            <a:srgbClr val="70809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79158" tIns="15852" rIns="179158" bIns="15852"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Montserrat"/>
              </a:rPr>
              <a:t>Standard</a:t>
            </a:r>
            <a:endParaRPr lang="en-US" sz="2000" b="1" kern="1200" dirty="0"/>
          </a:p>
        </p:txBody>
      </p:sp>
      <p:sp>
        <p:nvSpPr>
          <p:cNvPr id="10" name="Freeform: Shape 9">
            <a:extLst>
              <a:ext uri="{FF2B5EF4-FFF2-40B4-BE49-F238E27FC236}">
                <a16:creationId xmlns:a16="http://schemas.microsoft.com/office/drawing/2014/main" id="{597343F3-147A-882A-6550-A538056ACA20}"/>
              </a:ext>
            </a:extLst>
          </p:cNvPr>
          <p:cNvSpPr/>
          <p:nvPr/>
        </p:nvSpPr>
        <p:spPr>
          <a:xfrm>
            <a:off x="6096000" y="4291971"/>
            <a:ext cx="5047501" cy="970200"/>
          </a:xfrm>
          <a:custGeom>
            <a:avLst/>
            <a:gdLst>
              <a:gd name="connsiteX0" fmla="*/ 0 w 5047501"/>
              <a:gd name="connsiteY0" fmla="*/ 0 h 970200"/>
              <a:gd name="connsiteX1" fmla="*/ 5047501 w 5047501"/>
              <a:gd name="connsiteY1" fmla="*/ 0 h 970200"/>
              <a:gd name="connsiteX2" fmla="*/ 5047501 w 5047501"/>
              <a:gd name="connsiteY2" fmla="*/ 970200 h 970200"/>
              <a:gd name="connsiteX3" fmla="*/ 0 w 5047501"/>
              <a:gd name="connsiteY3" fmla="*/ 970200 h 970200"/>
              <a:gd name="connsiteX4" fmla="*/ 0 w 5047501"/>
              <a:gd name="connsiteY4" fmla="*/ 0 h 97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501" h="970200">
                <a:moveTo>
                  <a:pt x="0" y="0"/>
                </a:moveTo>
                <a:lnTo>
                  <a:pt x="5047501" y="0"/>
                </a:lnTo>
                <a:lnTo>
                  <a:pt x="5047501" y="970200"/>
                </a:lnTo>
                <a:lnTo>
                  <a:pt x="0" y="9702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9031" tIns="229108" rIns="479031"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Montserrat"/>
              </a:rPr>
              <a:t>Is this approach clear</a:t>
            </a:r>
            <a:r>
              <a:rPr lang="en-US" sz="2000" dirty="0">
                <a:latin typeface="Montserrat"/>
              </a:rPr>
              <a:t> and </a:t>
            </a:r>
            <a:r>
              <a:rPr lang="en-US" sz="2000" kern="1200" dirty="0">
                <a:latin typeface="Montserrat"/>
              </a:rPr>
              <a:t>user friendly?</a:t>
            </a:r>
            <a:endParaRPr lang="en-US" sz="2000" kern="1200" dirty="0"/>
          </a:p>
        </p:txBody>
      </p:sp>
      <p:sp>
        <p:nvSpPr>
          <p:cNvPr id="11" name="Freeform: Shape 10">
            <a:extLst>
              <a:ext uri="{FF2B5EF4-FFF2-40B4-BE49-F238E27FC236}">
                <a16:creationId xmlns:a16="http://schemas.microsoft.com/office/drawing/2014/main" id="{6F88CA28-ECD4-35A2-C8F7-1AC6877E8B06}"/>
              </a:ext>
            </a:extLst>
          </p:cNvPr>
          <p:cNvSpPr/>
          <p:nvPr/>
        </p:nvSpPr>
        <p:spPr>
          <a:xfrm>
            <a:off x="6404610" y="4129611"/>
            <a:ext cx="4320540" cy="324720"/>
          </a:xfrm>
          <a:custGeom>
            <a:avLst/>
            <a:gdLst>
              <a:gd name="connsiteX0" fmla="*/ 0 w 4320540"/>
              <a:gd name="connsiteY0" fmla="*/ 54121 h 324720"/>
              <a:gd name="connsiteX1" fmla="*/ 54121 w 4320540"/>
              <a:gd name="connsiteY1" fmla="*/ 0 h 324720"/>
              <a:gd name="connsiteX2" fmla="*/ 4266419 w 4320540"/>
              <a:gd name="connsiteY2" fmla="*/ 0 h 324720"/>
              <a:gd name="connsiteX3" fmla="*/ 4320540 w 4320540"/>
              <a:gd name="connsiteY3" fmla="*/ 54121 h 324720"/>
              <a:gd name="connsiteX4" fmla="*/ 4320540 w 4320540"/>
              <a:gd name="connsiteY4" fmla="*/ 270599 h 324720"/>
              <a:gd name="connsiteX5" fmla="*/ 4266419 w 4320540"/>
              <a:gd name="connsiteY5" fmla="*/ 324720 h 324720"/>
              <a:gd name="connsiteX6" fmla="*/ 54121 w 4320540"/>
              <a:gd name="connsiteY6" fmla="*/ 324720 h 324720"/>
              <a:gd name="connsiteX7" fmla="*/ 0 w 4320540"/>
              <a:gd name="connsiteY7" fmla="*/ 270599 h 324720"/>
              <a:gd name="connsiteX8" fmla="*/ 0 w 432054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540" h="324720">
                <a:moveTo>
                  <a:pt x="0" y="54121"/>
                </a:moveTo>
                <a:cubicBezTo>
                  <a:pt x="0" y="24231"/>
                  <a:pt x="24231" y="0"/>
                  <a:pt x="54121" y="0"/>
                </a:cubicBezTo>
                <a:lnTo>
                  <a:pt x="4266419" y="0"/>
                </a:lnTo>
                <a:cubicBezTo>
                  <a:pt x="4296309" y="0"/>
                  <a:pt x="4320540" y="24231"/>
                  <a:pt x="4320540" y="54121"/>
                </a:cubicBezTo>
                <a:lnTo>
                  <a:pt x="4320540" y="270599"/>
                </a:lnTo>
                <a:cubicBezTo>
                  <a:pt x="4320540" y="300489"/>
                  <a:pt x="4296309" y="324720"/>
                  <a:pt x="4266419" y="324720"/>
                </a:cubicBezTo>
                <a:lnTo>
                  <a:pt x="54121" y="324720"/>
                </a:lnTo>
                <a:cubicBezTo>
                  <a:pt x="24231" y="324720"/>
                  <a:pt x="0" y="300489"/>
                  <a:pt x="0" y="270599"/>
                </a:cubicBezTo>
                <a:lnTo>
                  <a:pt x="0" y="54121"/>
                </a:lnTo>
                <a:close/>
              </a:path>
            </a:pathLst>
          </a:custGeom>
          <a:solidFill>
            <a:srgbClr val="00808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79158" tIns="15852" rIns="179158" bIns="15852"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Montserrat"/>
              </a:rPr>
              <a:t>Simple</a:t>
            </a:r>
            <a:endParaRPr lang="en-US" sz="2000" b="1" kern="1200" dirty="0"/>
          </a:p>
        </p:txBody>
      </p:sp>
      <p:sp>
        <p:nvSpPr>
          <p:cNvPr id="12" name="Freeform: Shape 11">
            <a:extLst>
              <a:ext uri="{FF2B5EF4-FFF2-40B4-BE49-F238E27FC236}">
                <a16:creationId xmlns:a16="http://schemas.microsoft.com/office/drawing/2014/main" id="{5E575BA7-FC20-3815-DA9D-511132831265}"/>
              </a:ext>
            </a:extLst>
          </p:cNvPr>
          <p:cNvSpPr/>
          <p:nvPr/>
        </p:nvSpPr>
        <p:spPr>
          <a:xfrm>
            <a:off x="6096001" y="5483931"/>
            <a:ext cx="5056636" cy="935550"/>
          </a:xfrm>
          <a:custGeom>
            <a:avLst/>
            <a:gdLst>
              <a:gd name="connsiteX0" fmla="*/ 0 w 6172199"/>
              <a:gd name="connsiteY0" fmla="*/ 0 h 935550"/>
              <a:gd name="connsiteX1" fmla="*/ 6172199 w 6172199"/>
              <a:gd name="connsiteY1" fmla="*/ 0 h 935550"/>
              <a:gd name="connsiteX2" fmla="*/ 6172199 w 6172199"/>
              <a:gd name="connsiteY2" fmla="*/ 935550 h 935550"/>
              <a:gd name="connsiteX3" fmla="*/ 0 w 6172199"/>
              <a:gd name="connsiteY3" fmla="*/ 935550 h 935550"/>
              <a:gd name="connsiteX4" fmla="*/ 0 w 6172199"/>
              <a:gd name="connsiteY4" fmla="*/ 0 h 93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2199" h="935550">
                <a:moveTo>
                  <a:pt x="0" y="0"/>
                </a:moveTo>
                <a:lnTo>
                  <a:pt x="6172199" y="0"/>
                </a:lnTo>
                <a:lnTo>
                  <a:pt x="6172199" y="935550"/>
                </a:lnTo>
                <a:lnTo>
                  <a:pt x="0" y="93555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9031" tIns="229108" rIns="479031"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Montserrat"/>
              </a:rPr>
              <a:t>Does this decision help our system and people succeed?</a:t>
            </a:r>
          </a:p>
        </p:txBody>
      </p:sp>
      <p:sp>
        <p:nvSpPr>
          <p:cNvPr id="13" name="Freeform: Shape 12">
            <a:extLst>
              <a:ext uri="{FF2B5EF4-FFF2-40B4-BE49-F238E27FC236}">
                <a16:creationId xmlns:a16="http://schemas.microsoft.com/office/drawing/2014/main" id="{57622735-4FA3-7963-B970-2F90F4A5C3DF}"/>
              </a:ext>
            </a:extLst>
          </p:cNvPr>
          <p:cNvSpPr/>
          <p:nvPr/>
        </p:nvSpPr>
        <p:spPr>
          <a:xfrm>
            <a:off x="6404610" y="5321571"/>
            <a:ext cx="4320540" cy="324720"/>
          </a:xfrm>
          <a:custGeom>
            <a:avLst/>
            <a:gdLst>
              <a:gd name="connsiteX0" fmla="*/ 0 w 4320540"/>
              <a:gd name="connsiteY0" fmla="*/ 54121 h 324720"/>
              <a:gd name="connsiteX1" fmla="*/ 54121 w 4320540"/>
              <a:gd name="connsiteY1" fmla="*/ 0 h 324720"/>
              <a:gd name="connsiteX2" fmla="*/ 4266419 w 4320540"/>
              <a:gd name="connsiteY2" fmla="*/ 0 h 324720"/>
              <a:gd name="connsiteX3" fmla="*/ 4320540 w 4320540"/>
              <a:gd name="connsiteY3" fmla="*/ 54121 h 324720"/>
              <a:gd name="connsiteX4" fmla="*/ 4320540 w 4320540"/>
              <a:gd name="connsiteY4" fmla="*/ 270599 h 324720"/>
              <a:gd name="connsiteX5" fmla="*/ 4266419 w 4320540"/>
              <a:gd name="connsiteY5" fmla="*/ 324720 h 324720"/>
              <a:gd name="connsiteX6" fmla="*/ 54121 w 4320540"/>
              <a:gd name="connsiteY6" fmla="*/ 324720 h 324720"/>
              <a:gd name="connsiteX7" fmla="*/ 0 w 4320540"/>
              <a:gd name="connsiteY7" fmla="*/ 270599 h 324720"/>
              <a:gd name="connsiteX8" fmla="*/ 0 w 432054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540" h="324720">
                <a:moveTo>
                  <a:pt x="0" y="54121"/>
                </a:moveTo>
                <a:cubicBezTo>
                  <a:pt x="0" y="24231"/>
                  <a:pt x="24231" y="0"/>
                  <a:pt x="54121" y="0"/>
                </a:cubicBezTo>
                <a:lnTo>
                  <a:pt x="4266419" y="0"/>
                </a:lnTo>
                <a:cubicBezTo>
                  <a:pt x="4296309" y="0"/>
                  <a:pt x="4320540" y="24231"/>
                  <a:pt x="4320540" y="54121"/>
                </a:cubicBezTo>
                <a:lnTo>
                  <a:pt x="4320540" y="270599"/>
                </a:lnTo>
                <a:cubicBezTo>
                  <a:pt x="4320540" y="300489"/>
                  <a:pt x="4296309" y="324720"/>
                  <a:pt x="4266419" y="324720"/>
                </a:cubicBezTo>
                <a:lnTo>
                  <a:pt x="54121" y="324720"/>
                </a:lnTo>
                <a:cubicBezTo>
                  <a:pt x="24231" y="324720"/>
                  <a:pt x="0" y="300489"/>
                  <a:pt x="0" y="270599"/>
                </a:cubicBezTo>
                <a:lnTo>
                  <a:pt x="0" y="54121"/>
                </a:lnTo>
                <a:close/>
              </a:path>
            </a:pathLst>
          </a:custGeom>
          <a:solidFill>
            <a:srgbClr val="B22222"/>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79158" tIns="15852" rIns="179158" bIns="15852"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Montserrat"/>
              </a:rPr>
              <a:t>Success</a:t>
            </a:r>
            <a:endParaRPr lang="en-US" sz="2000" b="1" kern="1200" dirty="0"/>
          </a:p>
        </p:txBody>
      </p:sp>
      <p:sp>
        <p:nvSpPr>
          <p:cNvPr id="2102" name="TextBox 2101">
            <a:extLst>
              <a:ext uri="{FF2B5EF4-FFF2-40B4-BE49-F238E27FC236}">
                <a16:creationId xmlns:a16="http://schemas.microsoft.com/office/drawing/2014/main" id="{F6101DD2-58FC-4E3C-87AA-60F848016623}"/>
              </a:ext>
            </a:extLst>
          </p:cNvPr>
          <p:cNvSpPr txBox="1"/>
          <p:nvPr/>
        </p:nvSpPr>
        <p:spPr>
          <a:xfrm>
            <a:off x="334486" y="1450583"/>
            <a:ext cx="4558284" cy="381158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150000"/>
              </a:lnSpc>
            </a:pPr>
            <a:r>
              <a:rPr lang="en-US" sz="2000" kern="1200" dirty="0">
                <a:latin typeface="+mn-lt"/>
                <a:ea typeface="+mn-ea"/>
                <a:cs typeface="+mn-cs"/>
              </a:rPr>
              <a:t>Guiding Principles Guide Us:</a:t>
            </a:r>
          </a:p>
          <a:p>
            <a:pPr marL="342900" indent="-342900">
              <a:lnSpc>
                <a:spcPct val="150000"/>
              </a:lnSpc>
              <a:buFont typeface="Arial" panose="020B0604020202020204" pitchFamily="34" charset="0"/>
              <a:buChar char="•"/>
            </a:pPr>
            <a:r>
              <a:rPr lang="en-US" sz="2000" kern="1200" dirty="0">
                <a:latin typeface="+mn-lt"/>
                <a:ea typeface="+mn-ea"/>
                <a:cs typeface="+mn-cs"/>
              </a:rPr>
              <a:t>In every decision</a:t>
            </a:r>
          </a:p>
          <a:p>
            <a:pPr marL="342900" indent="-342900">
              <a:lnSpc>
                <a:spcPct val="150000"/>
              </a:lnSpc>
              <a:buFont typeface="Arial" panose="020B0604020202020204" pitchFamily="34" charset="0"/>
              <a:buChar char="•"/>
            </a:pPr>
            <a:r>
              <a:rPr lang="en-US" sz="2000" kern="1200" dirty="0">
                <a:latin typeface="+mn-lt"/>
                <a:ea typeface="+mn-ea"/>
                <a:cs typeface="+mn-cs"/>
              </a:rPr>
              <a:t>When tradeoffs arise</a:t>
            </a:r>
          </a:p>
          <a:p>
            <a:pPr marL="342900" indent="-342900">
              <a:lnSpc>
                <a:spcPct val="150000"/>
              </a:lnSpc>
              <a:buFont typeface="Arial" panose="020B0604020202020204" pitchFamily="34" charset="0"/>
              <a:buChar char="•"/>
            </a:pPr>
            <a:r>
              <a:rPr lang="en-US" sz="2000" kern="1200" dirty="0">
                <a:latin typeface="+mn-lt"/>
                <a:ea typeface="+mn-ea"/>
                <a:cs typeface="+mn-cs"/>
              </a:rPr>
              <a:t>When collaborating across institutions</a:t>
            </a:r>
          </a:p>
          <a:p>
            <a:pPr marL="342900" indent="-342900">
              <a:lnSpc>
                <a:spcPct val="150000"/>
              </a:lnSpc>
              <a:buFont typeface="Arial" panose="020B0604020202020204" pitchFamily="34" charset="0"/>
              <a:buChar char="•"/>
            </a:pPr>
            <a:r>
              <a:rPr lang="en-US" sz="2000" kern="1200" dirty="0">
                <a:latin typeface="+mn-lt"/>
                <a:ea typeface="+mn-ea"/>
                <a:cs typeface="+mn-cs"/>
              </a:rPr>
              <a:t>When planning for long-term sustainability</a:t>
            </a:r>
          </a:p>
        </p:txBody>
      </p:sp>
      <p:grpSp>
        <p:nvGrpSpPr>
          <p:cNvPr id="15" name="Group 14">
            <a:extLst>
              <a:ext uri="{FF2B5EF4-FFF2-40B4-BE49-F238E27FC236}">
                <a16:creationId xmlns:a16="http://schemas.microsoft.com/office/drawing/2014/main" id="{307688AE-8F40-50FA-6BA1-CC3A9E4321CA}"/>
              </a:ext>
            </a:extLst>
          </p:cNvPr>
          <p:cNvGrpSpPr>
            <a:grpSpLocks noChangeAspect="1"/>
          </p:cNvGrpSpPr>
          <p:nvPr/>
        </p:nvGrpSpPr>
        <p:grpSpPr>
          <a:xfrm>
            <a:off x="5357159" y="1875433"/>
            <a:ext cx="488896" cy="481034"/>
            <a:chOff x="5410200" y="1965325"/>
            <a:chExt cx="1974850" cy="1943101"/>
          </a:xfrm>
          <a:solidFill>
            <a:srgbClr val="003366"/>
          </a:solidFill>
        </p:grpSpPr>
        <p:sp>
          <p:nvSpPr>
            <p:cNvPr id="16" name="Freeform 6">
              <a:extLst>
                <a:ext uri="{FF2B5EF4-FFF2-40B4-BE49-F238E27FC236}">
                  <a16:creationId xmlns:a16="http://schemas.microsoft.com/office/drawing/2014/main" id="{7575C43E-8F23-A62B-FD76-B773607A959C}"/>
                </a:ext>
              </a:extLst>
            </p:cNvPr>
            <p:cNvSpPr>
              <a:spLocks noEditPoints="1"/>
            </p:cNvSpPr>
            <p:nvPr/>
          </p:nvSpPr>
          <p:spPr bwMode="auto">
            <a:xfrm>
              <a:off x="5524500" y="1965325"/>
              <a:ext cx="1746250" cy="1671638"/>
            </a:xfrm>
            <a:custGeom>
              <a:avLst/>
              <a:gdLst>
                <a:gd name="T0" fmla="*/ 1624 w 3300"/>
                <a:gd name="T1" fmla="*/ 203 h 3161"/>
                <a:gd name="T2" fmla="*/ 1224 w 3300"/>
                <a:gd name="T3" fmla="*/ 992 h 3161"/>
                <a:gd name="T4" fmla="*/ 1121 w 3300"/>
                <a:gd name="T5" fmla="*/ 1078 h 3161"/>
                <a:gd name="T6" fmla="*/ 224 w 3300"/>
                <a:gd name="T7" fmla="*/ 1220 h 3161"/>
                <a:gd name="T8" fmla="*/ 199 w 3300"/>
                <a:gd name="T9" fmla="*/ 1250 h 3161"/>
                <a:gd name="T10" fmla="*/ 202 w 3300"/>
                <a:gd name="T11" fmla="*/ 1288 h 3161"/>
                <a:gd name="T12" fmla="*/ 844 w 3300"/>
                <a:gd name="T13" fmla="*/ 1929 h 3161"/>
                <a:gd name="T14" fmla="*/ 876 w 3300"/>
                <a:gd name="T15" fmla="*/ 2059 h 3161"/>
                <a:gd name="T16" fmla="*/ 736 w 3300"/>
                <a:gd name="T17" fmla="*/ 2934 h 3161"/>
                <a:gd name="T18" fmla="*/ 759 w 3300"/>
                <a:gd name="T19" fmla="*/ 2958 h 3161"/>
                <a:gd name="T20" fmla="*/ 805 w 3300"/>
                <a:gd name="T21" fmla="*/ 2958 h 3161"/>
                <a:gd name="T22" fmla="*/ 1650 w 3300"/>
                <a:gd name="T23" fmla="*/ 2546 h 3161"/>
                <a:gd name="T24" fmla="*/ 2495 w 3300"/>
                <a:gd name="T25" fmla="*/ 2958 h 3161"/>
                <a:gd name="T26" fmla="*/ 2541 w 3300"/>
                <a:gd name="T27" fmla="*/ 2958 h 3161"/>
                <a:gd name="T28" fmla="*/ 2564 w 3300"/>
                <a:gd name="T29" fmla="*/ 2934 h 3161"/>
                <a:gd name="T30" fmla="*/ 2424 w 3300"/>
                <a:gd name="T31" fmla="*/ 2059 h 3161"/>
                <a:gd name="T32" fmla="*/ 2456 w 3300"/>
                <a:gd name="T33" fmla="*/ 1929 h 3161"/>
                <a:gd name="T34" fmla="*/ 3098 w 3300"/>
                <a:gd name="T35" fmla="*/ 1288 h 3161"/>
                <a:gd name="T36" fmla="*/ 3101 w 3300"/>
                <a:gd name="T37" fmla="*/ 1250 h 3161"/>
                <a:gd name="T38" fmla="*/ 3076 w 3300"/>
                <a:gd name="T39" fmla="*/ 1220 h 3161"/>
                <a:gd name="T40" fmla="*/ 2179 w 3300"/>
                <a:gd name="T41" fmla="*/ 1078 h 3161"/>
                <a:gd name="T42" fmla="*/ 2076 w 3300"/>
                <a:gd name="T43" fmla="*/ 993 h 3161"/>
                <a:gd name="T44" fmla="*/ 1686 w 3300"/>
                <a:gd name="T45" fmla="*/ 211 h 3161"/>
                <a:gd name="T46" fmla="*/ 1650 w 3300"/>
                <a:gd name="T47" fmla="*/ 196 h 3161"/>
                <a:gd name="T48" fmla="*/ 1751 w 3300"/>
                <a:gd name="T49" fmla="*/ 20 h 3161"/>
                <a:gd name="T50" fmla="*/ 1854 w 3300"/>
                <a:gd name="T51" fmla="*/ 106 h 3161"/>
                <a:gd name="T52" fmla="*/ 2257 w 3300"/>
                <a:gd name="T53" fmla="*/ 898 h 3161"/>
                <a:gd name="T54" fmla="*/ 3164 w 3300"/>
                <a:gd name="T55" fmla="*/ 1045 h 3161"/>
                <a:gd name="T56" fmla="*/ 3273 w 3300"/>
                <a:gd name="T57" fmla="*/ 1151 h 3161"/>
                <a:gd name="T58" fmla="*/ 3299 w 3300"/>
                <a:gd name="T59" fmla="*/ 1290 h 3161"/>
                <a:gd name="T60" fmla="*/ 3249 w 3300"/>
                <a:gd name="T61" fmla="*/ 1415 h 3161"/>
                <a:gd name="T62" fmla="*/ 2620 w 3300"/>
                <a:gd name="T63" fmla="*/ 2044 h 3161"/>
                <a:gd name="T64" fmla="*/ 2763 w 3300"/>
                <a:gd name="T65" fmla="*/ 2942 h 3161"/>
                <a:gd name="T66" fmla="*/ 2712 w 3300"/>
                <a:gd name="T67" fmla="*/ 3066 h 3161"/>
                <a:gd name="T68" fmla="*/ 2593 w 3300"/>
                <a:gd name="T69" fmla="*/ 3149 h 3161"/>
                <a:gd name="T70" fmla="*/ 2441 w 3300"/>
                <a:gd name="T71" fmla="*/ 3149 h 3161"/>
                <a:gd name="T72" fmla="*/ 1642 w 3300"/>
                <a:gd name="T73" fmla="*/ 2744 h 3161"/>
                <a:gd name="T74" fmla="*/ 822 w 3300"/>
                <a:gd name="T75" fmla="*/ 3158 h 3161"/>
                <a:gd name="T76" fmla="*/ 672 w 3300"/>
                <a:gd name="T77" fmla="*/ 3134 h 3161"/>
                <a:gd name="T78" fmla="*/ 569 w 3300"/>
                <a:gd name="T79" fmla="*/ 3038 h 3161"/>
                <a:gd name="T80" fmla="*/ 536 w 3300"/>
                <a:gd name="T81" fmla="*/ 2908 h 3161"/>
                <a:gd name="T82" fmla="*/ 674 w 3300"/>
                <a:gd name="T83" fmla="*/ 2030 h 3161"/>
                <a:gd name="T84" fmla="*/ 32 w 3300"/>
                <a:gd name="T85" fmla="*/ 1386 h 3161"/>
                <a:gd name="T86" fmla="*/ 0 w 3300"/>
                <a:gd name="T87" fmla="*/ 1256 h 3161"/>
                <a:gd name="T88" fmla="*/ 48 w 3300"/>
                <a:gd name="T89" fmla="*/ 1119 h 3161"/>
                <a:gd name="T90" fmla="*/ 172 w 3300"/>
                <a:gd name="T91" fmla="*/ 1030 h 3161"/>
                <a:gd name="T92" fmla="*/ 1055 w 3300"/>
                <a:gd name="T93" fmla="*/ 889 h 3161"/>
                <a:gd name="T94" fmla="*/ 1468 w 3300"/>
                <a:gd name="T95" fmla="*/ 79 h 3161"/>
                <a:gd name="T96" fmla="*/ 1582 w 3300"/>
                <a:gd name="T97" fmla="*/ 9 h 3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00" h="3161">
                  <a:moveTo>
                    <a:pt x="1650" y="196"/>
                  </a:moveTo>
                  <a:lnTo>
                    <a:pt x="1643" y="196"/>
                  </a:lnTo>
                  <a:lnTo>
                    <a:pt x="1634" y="198"/>
                  </a:lnTo>
                  <a:lnTo>
                    <a:pt x="1624" y="203"/>
                  </a:lnTo>
                  <a:lnTo>
                    <a:pt x="1614" y="211"/>
                  </a:lnTo>
                  <a:lnTo>
                    <a:pt x="1606" y="223"/>
                  </a:lnTo>
                  <a:lnTo>
                    <a:pt x="1241" y="963"/>
                  </a:lnTo>
                  <a:lnTo>
                    <a:pt x="1224" y="992"/>
                  </a:lnTo>
                  <a:lnTo>
                    <a:pt x="1202" y="1019"/>
                  </a:lnTo>
                  <a:lnTo>
                    <a:pt x="1178" y="1043"/>
                  </a:lnTo>
                  <a:lnTo>
                    <a:pt x="1150" y="1062"/>
                  </a:lnTo>
                  <a:lnTo>
                    <a:pt x="1121" y="1078"/>
                  </a:lnTo>
                  <a:lnTo>
                    <a:pt x="1089" y="1090"/>
                  </a:lnTo>
                  <a:lnTo>
                    <a:pt x="1055" y="1097"/>
                  </a:lnTo>
                  <a:lnTo>
                    <a:pt x="239" y="1216"/>
                  </a:lnTo>
                  <a:lnTo>
                    <a:pt x="224" y="1220"/>
                  </a:lnTo>
                  <a:lnTo>
                    <a:pt x="214" y="1227"/>
                  </a:lnTo>
                  <a:lnTo>
                    <a:pt x="207" y="1235"/>
                  </a:lnTo>
                  <a:lnTo>
                    <a:pt x="201" y="1243"/>
                  </a:lnTo>
                  <a:lnTo>
                    <a:pt x="199" y="1250"/>
                  </a:lnTo>
                  <a:lnTo>
                    <a:pt x="198" y="1256"/>
                  </a:lnTo>
                  <a:lnTo>
                    <a:pt x="197" y="1265"/>
                  </a:lnTo>
                  <a:lnTo>
                    <a:pt x="198" y="1277"/>
                  </a:lnTo>
                  <a:lnTo>
                    <a:pt x="202" y="1288"/>
                  </a:lnTo>
                  <a:lnTo>
                    <a:pt x="211" y="1299"/>
                  </a:lnTo>
                  <a:lnTo>
                    <a:pt x="803" y="1876"/>
                  </a:lnTo>
                  <a:lnTo>
                    <a:pt x="826" y="1901"/>
                  </a:lnTo>
                  <a:lnTo>
                    <a:pt x="844" y="1929"/>
                  </a:lnTo>
                  <a:lnTo>
                    <a:pt x="859" y="1959"/>
                  </a:lnTo>
                  <a:lnTo>
                    <a:pt x="870" y="1992"/>
                  </a:lnTo>
                  <a:lnTo>
                    <a:pt x="875" y="2025"/>
                  </a:lnTo>
                  <a:lnTo>
                    <a:pt x="876" y="2059"/>
                  </a:lnTo>
                  <a:lnTo>
                    <a:pt x="873" y="2093"/>
                  </a:lnTo>
                  <a:lnTo>
                    <a:pt x="734" y="2906"/>
                  </a:lnTo>
                  <a:lnTo>
                    <a:pt x="733" y="2921"/>
                  </a:lnTo>
                  <a:lnTo>
                    <a:pt x="736" y="2934"/>
                  </a:lnTo>
                  <a:lnTo>
                    <a:pt x="742" y="2943"/>
                  </a:lnTo>
                  <a:lnTo>
                    <a:pt x="748" y="2950"/>
                  </a:lnTo>
                  <a:lnTo>
                    <a:pt x="753" y="2954"/>
                  </a:lnTo>
                  <a:lnTo>
                    <a:pt x="759" y="2958"/>
                  </a:lnTo>
                  <a:lnTo>
                    <a:pt x="768" y="2962"/>
                  </a:lnTo>
                  <a:lnTo>
                    <a:pt x="778" y="2963"/>
                  </a:lnTo>
                  <a:lnTo>
                    <a:pt x="791" y="2963"/>
                  </a:lnTo>
                  <a:lnTo>
                    <a:pt x="805" y="2958"/>
                  </a:lnTo>
                  <a:lnTo>
                    <a:pt x="1536" y="2574"/>
                  </a:lnTo>
                  <a:lnTo>
                    <a:pt x="1572" y="2559"/>
                  </a:lnTo>
                  <a:lnTo>
                    <a:pt x="1610" y="2549"/>
                  </a:lnTo>
                  <a:lnTo>
                    <a:pt x="1650" y="2546"/>
                  </a:lnTo>
                  <a:lnTo>
                    <a:pt x="1690" y="2549"/>
                  </a:lnTo>
                  <a:lnTo>
                    <a:pt x="1728" y="2559"/>
                  </a:lnTo>
                  <a:lnTo>
                    <a:pt x="1764" y="2574"/>
                  </a:lnTo>
                  <a:lnTo>
                    <a:pt x="2495" y="2958"/>
                  </a:lnTo>
                  <a:lnTo>
                    <a:pt x="2509" y="2963"/>
                  </a:lnTo>
                  <a:lnTo>
                    <a:pt x="2522" y="2964"/>
                  </a:lnTo>
                  <a:lnTo>
                    <a:pt x="2532" y="2962"/>
                  </a:lnTo>
                  <a:lnTo>
                    <a:pt x="2541" y="2958"/>
                  </a:lnTo>
                  <a:lnTo>
                    <a:pt x="2547" y="2954"/>
                  </a:lnTo>
                  <a:lnTo>
                    <a:pt x="2552" y="2950"/>
                  </a:lnTo>
                  <a:lnTo>
                    <a:pt x="2558" y="2943"/>
                  </a:lnTo>
                  <a:lnTo>
                    <a:pt x="2564" y="2934"/>
                  </a:lnTo>
                  <a:lnTo>
                    <a:pt x="2567" y="2921"/>
                  </a:lnTo>
                  <a:lnTo>
                    <a:pt x="2566" y="2907"/>
                  </a:lnTo>
                  <a:lnTo>
                    <a:pt x="2427" y="2093"/>
                  </a:lnTo>
                  <a:lnTo>
                    <a:pt x="2424" y="2059"/>
                  </a:lnTo>
                  <a:lnTo>
                    <a:pt x="2425" y="2025"/>
                  </a:lnTo>
                  <a:lnTo>
                    <a:pt x="2430" y="1992"/>
                  </a:lnTo>
                  <a:lnTo>
                    <a:pt x="2442" y="1959"/>
                  </a:lnTo>
                  <a:lnTo>
                    <a:pt x="2456" y="1929"/>
                  </a:lnTo>
                  <a:lnTo>
                    <a:pt x="2474" y="1901"/>
                  </a:lnTo>
                  <a:lnTo>
                    <a:pt x="2498" y="1876"/>
                  </a:lnTo>
                  <a:lnTo>
                    <a:pt x="3089" y="1299"/>
                  </a:lnTo>
                  <a:lnTo>
                    <a:pt x="3098" y="1288"/>
                  </a:lnTo>
                  <a:lnTo>
                    <a:pt x="3102" y="1277"/>
                  </a:lnTo>
                  <a:lnTo>
                    <a:pt x="3103" y="1265"/>
                  </a:lnTo>
                  <a:lnTo>
                    <a:pt x="3103" y="1256"/>
                  </a:lnTo>
                  <a:lnTo>
                    <a:pt x="3101" y="1250"/>
                  </a:lnTo>
                  <a:lnTo>
                    <a:pt x="3099" y="1243"/>
                  </a:lnTo>
                  <a:lnTo>
                    <a:pt x="3094" y="1235"/>
                  </a:lnTo>
                  <a:lnTo>
                    <a:pt x="3086" y="1227"/>
                  </a:lnTo>
                  <a:lnTo>
                    <a:pt x="3076" y="1220"/>
                  </a:lnTo>
                  <a:lnTo>
                    <a:pt x="3061" y="1216"/>
                  </a:lnTo>
                  <a:lnTo>
                    <a:pt x="2245" y="1097"/>
                  </a:lnTo>
                  <a:lnTo>
                    <a:pt x="2211" y="1090"/>
                  </a:lnTo>
                  <a:lnTo>
                    <a:pt x="2179" y="1078"/>
                  </a:lnTo>
                  <a:lnTo>
                    <a:pt x="2150" y="1062"/>
                  </a:lnTo>
                  <a:lnTo>
                    <a:pt x="2122" y="1043"/>
                  </a:lnTo>
                  <a:lnTo>
                    <a:pt x="2098" y="1019"/>
                  </a:lnTo>
                  <a:lnTo>
                    <a:pt x="2076" y="993"/>
                  </a:lnTo>
                  <a:lnTo>
                    <a:pt x="2059" y="963"/>
                  </a:lnTo>
                  <a:lnTo>
                    <a:pt x="1694" y="223"/>
                  </a:lnTo>
                  <a:lnTo>
                    <a:pt x="1694" y="223"/>
                  </a:lnTo>
                  <a:lnTo>
                    <a:pt x="1686" y="211"/>
                  </a:lnTo>
                  <a:lnTo>
                    <a:pt x="1676" y="203"/>
                  </a:lnTo>
                  <a:lnTo>
                    <a:pt x="1666" y="198"/>
                  </a:lnTo>
                  <a:lnTo>
                    <a:pt x="1657" y="196"/>
                  </a:lnTo>
                  <a:lnTo>
                    <a:pt x="1650" y="196"/>
                  </a:lnTo>
                  <a:close/>
                  <a:moveTo>
                    <a:pt x="1650" y="0"/>
                  </a:moveTo>
                  <a:lnTo>
                    <a:pt x="1685" y="2"/>
                  </a:lnTo>
                  <a:lnTo>
                    <a:pt x="1719" y="9"/>
                  </a:lnTo>
                  <a:lnTo>
                    <a:pt x="1751" y="20"/>
                  </a:lnTo>
                  <a:lnTo>
                    <a:pt x="1780" y="36"/>
                  </a:lnTo>
                  <a:lnTo>
                    <a:pt x="1807" y="56"/>
                  </a:lnTo>
                  <a:lnTo>
                    <a:pt x="1832" y="79"/>
                  </a:lnTo>
                  <a:lnTo>
                    <a:pt x="1854" y="106"/>
                  </a:lnTo>
                  <a:lnTo>
                    <a:pt x="1871" y="136"/>
                  </a:lnTo>
                  <a:lnTo>
                    <a:pt x="2236" y="876"/>
                  </a:lnTo>
                  <a:lnTo>
                    <a:pt x="2245" y="889"/>
                  </a:lnTo>
                  <a:lnTo>
                    <a:pt x="2257" y="898"/>
                  </a:lnTo>
                  <a:lnTo>
                    <a:pt x="2273" y="903"/>
                  </a:lnTo>
                  <a:lnTo>
                    <a:pt x="3090" y="1021"/>
                  </a:lnTo>
                  <a:lnTo>
                    <a:pt x="3128" y="1030"/>
                  </a:lnTo>
                  <a:lnTo>
                    <a:pt x="3164" y="1045"/>
                  </a:lnTo>
                  <a:lnTo>
                    <a:pt x="3198" y="1064"/>
                  </a:lnTo>
                  <a:lnTo>
                    <a:pt x="3228" y="1089"/>
                  </a:lnTo>
                  <a:lnTo>
                    <a:pt x="3252" y="1119"/>
                  </a:lnTo>
                  <a:lnTo>
                    <a:pt x="3273" y="1151"/>
                  </a:lnTo>
                  <a:lnTo>
                    <a:pt x="3289" y="1189"/>
                  </a:lnTo>
                  <a:lnTo>
                    <a:pt x="3297" y="1223"/>
                  </a:lnTo>
                  <a:lnTo>
                    <a:pt x="3300" y="1256"/>
                  </a:lnTo>
                  <a:lnTo>
                    <a:pt x="3299" y="1290"/>
                  </a:lnTo>
                  <a:lnTo>
                    <a:pt x="3293" y="1323"/>
                  </a:lnTo>
                  <a:lnTo>
                    <a:pt x="3283" y="1356"/>
                  </a:lnTo>
                  <a:lnTo>
                    <a:pt x="3268" y="1386"/>
                  </a:lnTo>
                  <a:lnTo>
                    <a:pt x="3249" y="1415"/>
                  </a:lnTo>
                  <a:lnTo>
                    <a:pt x="3226" y="1441"/>
                  </a:lnTo>
                  <a:lnTo>
                    <a:pt x="2635" y="2016"/>
                  </a:lnTo>
                  <a:lnTo>
                    <a:pt x="2626" y="2030"/>
                  </a:lnTo>
                  <a:lnTo>
                    <a:pt x="2620" y="2044"/>
                  </a:lnTo>
                  <a:lnTo>
                    <a:pt x="2621" y="2060"/>
                  </a:lnTo>
                  <a:lnTo>
                    <a:pt x="2761" y="2873"/>
                  </a:lnTo>
                  <a:lnTo>
                    <a:pt x="2764" y="2908"/>
                  </a:lnTo>
                  <a:lnTo>
                    <a:pt x="2763" y="2942"/>
                  </a:lnTo>
                  <a:lnTo>
                    <a:pt x="2756" y="2976"/>
                  </a:lnTo>
                  <a:lnTo>
                    <a:pt x="2746" y="3007"/>
                  </a:lnTo>
                  <a:lnTo>
                    <a:pt x="2731" y="3038"/>
                  </a:lnTo>
                  <a:lnTo>
                    <a:pt x="2712" y="3066"/>
                  </a:lnTo>
                  <a:lnTo>
                    <a:pt x="2689" y="3091"/>
                  </a:lnTo>
                  <a:lnTo>
                    <a:pt x="2662" y="3114"/>
                  </a:lnTo>
                  <a:lnTo>
                    <a:pt x="2629" y="3134"/>
                  </a:lnTo>
                  <a:lnTo>
                    <a:pt x="2593" y="3149"/>
                  </a:lnTo>
                  <a:lnTo>
                    <a:pt x="2556" y="3158"/>
                  </a:lnTo>
                  <a:lnTo>
                    <a:pt x="2519" y="3161"/>
                  </a:lnTo>
                  <a:lnTo>
                    <a:pt x="2479" y="3158"/>
                  </a:lnTo>
                  <a:lnTo>
                    <a:pt x="2441" y="3149"/>
                  </a:lnTo>
                  <a:lnTo>
                    <a:pt x="2403" y="3132"/>
                  </a:lnTo>
                  <a:lnTo>
                    <a:pt x="1673" y="2748"/>
                  </a:lnTo>
                  <a:lnTo>
                    <a:pt x="1658" y="2744"/>
                  </a:lnTo>
                  <a:lnTo>
                    <a:pt x="1642" y="2744"/>
                  </a:lnTo>
                  <a:lnTo>
                    <a:pt x="1627" y="2748"/>
                  </a:lnTo>
                  <a:lnTo>
                    <a:pt x="897" y="3132"/>
                  </a:lnTo>
                  <a:lnTo>
                    <a:pt x="861" y="3147"/>
                  </a:lnTo>
                  <a:lnTo>
                    <a:pt x="822" y="3158"/>
                  </a:lnTo>
                  <a:lnTo>
                    <a:pt x="784" y="3161"/>
                  </a:lnTo>
                  <a:lnTo>
                    <a:pt x="745" y="3158"/>
                  </a:lnTo>
                  <a:lnTo>
                    <a:pt x="708" y="3149"/>
                  </a:lnTo>
                  <a:lnTo>
                    <a:pt x="672" y="3134"/>
                  </a:lnTo>
                  <a:lnTo>
                    <a:pt x="638" y="3114"/>
                  </a:lnTo>
                  <a:lnTo>
                    <a:pt x="611" y="3091"/>
                  </a:lnTo>
                  <a:lnTo>
                    <a:pt x="588" y="3066"/>
                  </a:lnTo>
                  <a:lnTo>
                    <a:pt x="569" y="3038"/>
                  </a:lnTo>
                  <a:lnTo>
                    <a:pt x="554" y="3007"/>
                  </a:lnTo>
                  <a:lnTo>
                    <a:pt x="544" y="2976"/>
                  </a:lnTo>
                  <a:lnTo>
                    <a:pt x="537" y="2942"/>
                  </a:lnTo>
                  <a:lnTo>
                    <a:pt x="536" y="2908"/>
                  </a:lnTo>
                  <a:lnTo>
                    <a:pt x="539" y="2873"/>
                  </a:lnTo>
                  <a:lnTo>
                    <a:pt x="680" y="2060"/>
                  </a:lnTo>
                  <a:lnTo>
                    <a:pt x="680" y="2044"/>
                  </a:lnTo>
                  <a:lnTo>
                    <a:pt x="674" y="2030"/>
                  </a:lnTo>
                  <a:lnTo>
                    <a:pt x="665" y="2016"/>
                  </a:lnTo>
                  <a:lnTo>
                    <a:pt x="75" y="1441"/>
                  </a:lnTo>
                  <a:lnTo>
                    <a:pt x="51" y="1415"/>
                  </a:lnTo>
                  <a:lnTo>
                    <a:pt x="32" y="1386"/>
                  </a:lnTo>
                  <a:lnTo>
                    <a:pt x="17" y="1356"/>
                  </a:lnTo>
                  <a:lnTo>
                    <a:pt x="7" y="1323"/>
                  </a:lnTo>
                  <a:lnTo>
                    <a:pt x="1" y="1290"/>
                  </a:lnTo>
                  <a:lnTo>
                    <a:pt x="0" y="1256"/>
                  </a:lnTo>
                  <a:lnTo>
                    <a:pt x="3" y="1223"/>
                  </a:lnTo>
                  <a:lnTo>
                    <a:pt x="11" y="1189"/>
                  </a:lnTo>
                  <a:lnTo>
                    <a:pt x="27" y="1151"/>
                  </a:lnTo>
                  <a:lnTo>
                    <a:pt x="48" y="1119"/>
                  </a:lnTo>
                  <a:lnTo>
                    <a:pt x="72" y="1089"/>
                  </a:lnTo>
                  <a:lnTo>
                    <a:pt x="102" y="1064"/>
                  </a:lnTo>
                  <a:lnTo>
                    <a:pt x="136" y="1045"/>
                  </a:lnTo>
                  <a:lnTo>
                    <a:pt x="172" y="1030"/>
                  </a:lnTo>
                  <a:lnTo>
                    <a:pt x="210" y="1021"/>
                  </a:lnTo>
                  <a:lnTo>
                    <a:pt x="1027" y="903"/>
                  </a:lnTo>
                  <a:lnTo>
                    <a:pt x="1043" y="898"/>
                  </a:lnTo>
                  <a:lnTo>
                    <a:pt x="1055" y="889"/>
                  </a:lnTo>
                  <a:lnTo>
                    <a:pt x="1064" y="876"/>
                  </a:lnTo>
                  <a:lnTo>
                    <a:pt x="1429" y="136"/>
                  </a:lnTo>
                  <a:lnTo>
                    <a:pt x="1446" y="106"/>
                  </a:lnTo>
                  <a:lnTo>
                    <a:pt x="1468" y="79"/>
                  </a:lnTo>
                  <a:lnTo>
                    <a:pt x="1493" y="56"/>
                  </a:lnTo>
                  <a:lnTo>
                    <a:pt x="1520" y="36"/>
                  </a:lnTo>
                  <a:lnTo>
                    <a:pt x="1549" y="20"/>
                  </a:lnTo>
                  <a:lnTo>
                    <a:pt x="1582" y="9"/>
                  </a:lnTo>
                  <a:lnTo>
                    <a:pt x="1615" y="2"/>
                  </a:lnTo>
                  <a:lnTo>
                    <a:pt x="1650" y="0"/>
                  </a:lnTo>
                  <a:close/>
                </a:path>
              </a:pathLst>
            </a:custGeom>
            <a:grpFill/>
            <a:ln w="0">
              <a:solidFill>
                <a:srgbClr val="003366"/>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7">
              <a:extLst>
                <a:ext uri="{FF2B5EF4-FFF2-40B4-BE49-F238E27FC236}">
                  <a16:creationId xmlns:a16="http://schemas.microsoft.com/office/drawing/2014/main" id="{D1AF60C6-7980-97C5-603F-8AE2097563AB}"/>
                </a:ext>
              </a:extLst>
            </p:cNvPr>
            <p:cNvSpPr>
              <a:spLocks/>
            </p:cNvSpPr>
            <p:nvPr/>
          </p:nvSpPr>
          <p:spPr bwMode="auto">
            <a:xfrm>
              <a:off x="6867525" y="2027238"/>
              <a:ext cx="160338" cy="179388"/>
            </a:xfrm>
            <a:custGeom>
              <a:avLst/>
              <a:gdLst>
                <a:gd name="T0" fmla="*/ 199 w 302"/>
                <a:gd name="T1" fmla="*/ 0 h 340"/>
                <a:gd name="T2" fmla="*/ 220 w 302"/>
                <a:gd name="T3" fmla="*/ 1 h 340"/>
                <a:gd name="T4" fmla="*/ 241 w 302"/>
                <a:gd name="T5" fmla="*/ 8 h 340"/>
                <a:gd name="T6" fmla="*/ 261 w 302"/>
                <a:gd name="T7" fmla="*/ 19 h 340"/>
                <a:gd name="T8" fmla="*/ 278 w 302"/>
                <a:gd name="T9" fmla="*/ 34 h 340"/>
                <a:gd name="T10" fmla="*/ 291 w 302"/>
                <a:gd name="T11" fmla="*/ 52 h 340"/>
                <a:gd name="T12" fmla="*/ 298 w 302"/>
                <a:gd name="T13" fmla="*/ 72 h 340"/>
                <a:gd name="T14" fmla="*/ 302 w 302"/>
                <a:gd name="T15" fmla="*/ 94 h 340"/>
                <a:gd name="T16" fmla="*/ 301 w 302"/>
                <a:gd name="T17" fmla="*/ 115 h 340"/>
                <a:gd name="T18" fmla="*/ 294 w 302"/>
                <a:gd name="T19" fmla="*/ 137 h 340"/>
                <a:gd name="T20" fmla="*/ 283 w 302"/>
                <a:gd name="T21" fmla="*/ 156 h 340"/>
                <a:gd name="T22" fmla="*/ 179 w 302"/>
                <a:gd name="T23" fmla="*/ 301 h 340"/>
                <a:gd name="T24" fmla="*/ 162 w 302"/>
                <a:gd name="T25" fmla="*/ 318 h 340"/>
                <a:gd name="T26" fmla="*/ 142 w 302"/>
                <a:gd name="T27" fmla="*/ 330 h 340"/>
                <a:gd name="T28" fmla="*/ 121 w 302"/>
                <a:gd name="T29" fmla="*/ 338 h 340"/>
                <a:gd name="T30" fmla="*/ 98 w 302"/>
                <a:gd name="T31" fmla="*/ 340 h 340"/>
                <a:gd name="T32" fmla="*/ 79 w 302"/>
                <a:gd name="T33" fmla="*/ 339 h 340"/>
                <a:gd name="T34" fmla="*/ 59 w 302"/>
                <a:gd name="T35" fmla="*/ 332 h 340"/>
                <a:gd name="T36" fmla="*/ 41 w 302"/>
                <a:gd name="T37" fmla="*/ 322 h 340"/>
                <a:gd name="T38" fmla="*/ 24 w 302"/>
                <a:gd name="T39" fmla="*/ 306 h 340"/>
                <a:gd name="T40" fmla="*/ 11 w 302"/>
                <a:gd name="T41" fmla="*/ 288 h 340"/>
                <a:gd name="T42" fmla="*/ 3 w 302"/>
                <a:gd name="T43" fmla="*/ 268 h 340"/>
                <a:gd name="T44" fmla="*/ 0 w 302"/>
                <a:gd name="T45" fmla="*/ 248 h 340"/>
                <a:gd name="T46" fmla="*/ 2 w 302"/>
                <a:gd name="T47" fmla="*/ 225 h 340"/>
                <a:gd name="T48" fmla="*/ 8 w 302"/>
                <a:gd name="T49" fmla="*/ 205 h 340"/>
                <a:gd name="T50" fmla="*/ 19 w 302"/>
                <a:gd name="T51" fmla="*/ 184 h 340"/>
                <a:gd name="T52" fmla="*/ 123 w 302"/>
                <a:gd name="T53" fmla="*/ 41 h 340"/>
                <a:gd name="T54" fmla="*/ 139 w 302"/>
                <a:gd name="T55" fmla="*/ 24 h 340"/>
                <a:gd name="T56" fmla="*/ 157 w 302"/>
                <a:gd name="T57" fmla="*/ 11 h 340"/>
                <a:gd name="T58" fmla="*/ 177 w 302"/>
                <a:gd name="T59" fmla="*/ 3 h 340"/>
                <a:gd name="T60" fmla="*/ 199 w 302"/>
                <a:gd name="T61"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2" h="340">
                  <a:moveTo>
                    <a:pt x="199" y="0"/>
                  </a:moveTo>
                  <a:lnTo>
                    <a:pt x="220" y="1"/>
                  </a:lnTo>
                  <a:lnTo>
                    <a:pt x="241" y="8"/>
                  </a:lnTo>
                  <a:lnTo>
                    <a:pt x="261" y="19"/>
                  </a:lnTo>
                  <a:lnTo>
                    <a:pt x="278" y="34"/>
                  </a:lnTo>
                  <a:lnTo>
                    <a:pt x="291" y="52"/>
                  </a:lnTo>
                  <a:lnTo>
                    <a:pt x="298" y="72"/>
                  </a:lnTo>
                  <a:lnTo>
                    <a:pt x="302" y="94"/>
                  </a:lnTo>
                  <a:lnTo>
                    <a:pt x="301" y="115"/>
                  </a:lnTo>
                  <a:lnTo>
                    <a:pt x="294" y="137"/>
                  </a:lnTo>
                  <a:lnTo>
                    <a:pt x="283" y="156"/>
                  </a:lnTo>
                  <a:lnTo>
                    <a:pt x="179" y="301"/>
                  </a:lnTo>
                  <a:lnTo>
                    <a:pt x="162" y="318"/>
                  </a:lnTo>
                  <a:lnTo>
                    <a:pt x="142" y="330"/>
                  </a:lnTo>
                  <a:lnTo>
                    <a:pt x="121" y="338"/>
                  </a:lnTo>
                  <a:lnTo>
                    <a:pt x="98" y="340"/>
                  </a:lnTo>
                  <a:lnTo>
                    <a:pt x="79" y="339"/>
                  </a:lnTo>
                  <a:lnTo>
                    <a:pt x="59" y="332"/>
                  </a:lnTo>
                  <a:lnTo>
                    <a:pt x="41" y="322"/>
                  </a:lnTo>
                  <a:lnTo>
                    <a:pt x="24" y="306"/>
                  </a:lnTo>
                  <a:lnTo>
                    <a:pt x="11" y="288"/>
                  </a:lnTo>
                  <a:lnTo>
                    <a:pt x="3" y="268"/>
                  </a:lnTo>
                  <a:lnTo>
                    <a:pt x="0" y="248"/>
                  </a:lnTo>
                  <a:lnTo>
                    <a:pt x="2" y="225"/>
                  </a:lnTo>
                  <a:lnTo>
                    <a:pt x="8" y="205"/>
                  </a:lnTo>
                  <a:lnTo>
                    <a:pt x="19" y="184"/>
                  </a:lnTo>
                  <a:lnTo>
                    <a:pt x="123" y="41"/>
                  </a:lnTo>
                  <a:lnTo>
                    <a:pt x="139" y="24"/>
                  </a:lnTo>
                  <a:lnTo>
                    <a:pt x="157" y="11"/>
                  </a:lnTo>
                  <a:lnTo>
                    <a:pt x="177" y="3"/>
                  </a:lnTo>
                  <a:lnTo>
                    <a:pt x="199" y="0"/>
                  </a:lnTo>
                  <a:close/>
                </a:path>
              </a:pathLst>
            </a:custGeom>
            <a:grpFill/>
            <a:ln w="0">
              <a:solidFill>
                <a:srgbClr val="003366"/>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8">
              <a:extLst>
                <a:ext uri="{FF2B5EF4-FFF2-40B4-BE49-F238E27FC236}">
                  <a16:creationId xmlns:a16="http://schemas.microsoft.com/office/drawing/2014/main" id="{683362A2-A502-588E-6E1F-620F5DD4E81E}"/>
                </a:ext>
              </a:extLst>
            </p:cNvPr>
            <p:cNvSpPr>
              <a:spLocks/>
            </p:cNvSpPr>
            <p:nvPr/>
          </p:nvSpPr>
          <p:spPr bwMode="auto">
            <a:xfrm>
              <a:off x="5767388" y="2027238"/>
              <a:ext cx="158750" cy="179388"/>
            </a:xfrm>
            <a:custGeom>
              <a:avLst/>
              <a:gdLst>
                <a:gd name="T0" fmla="*/ 103 w 301"/>
                <a:gd name="T1" fmla="*/ 0 h 340"/>
                <a:gd name="T2" fmla="*/ 125 w 301"/>
                <a:gd name="T3" fmla="*/ 3 h 340"/>
                <a:gd name="T4" fmla="*/ 145 w 301"/>
                <a:gd name="T5" fmla="*/ 11 h 340"/>
                <a:gd name="T6" fmla="*/ 163 w 301"/>
                <a:gd name="T7" fmla="*/ 24 h 340"/>
                <a:gd name="T8" fmla="*/ 178 w 301"/>
                <a:gd name="T9" fmla="*/ 41 h 340"/>
                <a:gd name="T10" fmla="*/ 283 w 301"/>
                <a:gd name="T11" fmla="*/ 184 h 340"/>
                <a:gd name="T12" fmla="*/ 294 w 301"/>
                <a:gd name="T13" fmla="*/ 204 h 340"/>
                <a:gd name="T14" fmla="*/ 300 w 301"/>
                <a:gd name="T15" fmla="*/ 225 h 340"/>
                <a:gd name="T16" fmla="*/ 301 w 301"/>
                <a:gd name="T17" fmla="*/ 246 h 340"/>
                <a:gd name="T18" fmla="*/ 298 w 301"/>
                <a:gd name="T19" fmla="*/ 268 h 340"/>
                <a:gd name="T20" fmla="*/ 290 w 301"/>
                <a:gd name="T21" fmla="*/ 288 h 340"/>
                <a:gd name="T22" fmla="*/ 277 w 301"/>
                <a:gd name="T23" fmla="*/ 306 h 340"/>
                <a:gd name="T24" fmla="*/ 260 w 301"/>
                <a:gd name="T25" fmla="*/ 321 h 340"/>
                <a:gd name="T26" fmla="*/ 242 w 301"/>
                <a:gd name="T27" fmla="*/ 332 h 340"/>
                <a:gd name="T28" fmla="*/ 223 w 301"/>
                <a:gd name="T29" fmla="*/ 338 h 340"/>
                <a:gd name="T30" fmla="*/ 203 w 301"/>
                <a:gd name="T31" fmla="*/ 340 h 340"/>
                <a:gd name="T32" fmla="*/ 180 w 301"/>
                <a:gd name="T33" fmla="*/ 338 h 340"/>
                <a:gd name="T34" fmla="*/ 158 w 301"/>
                <a:gd name="T35" fmla="*/ 330 h 340"/>
                <a:gd name="T36" fmla="*/ 139 w 301"/>
                <a:gd name="T37" fmla="*/ 318 h 340"/>
                <a:gd name="T38" fmla="*/ 123 w 301"/>
                <a:gd name="T39" fmla="*/ 300 h 340"/>
                <a:gd name="T40" fmla="*/ 18 w 301"/>
                <a:gd name="T41" fmla="*/ 156 h 340"/>
                <a:gd name="T42" fmla="*/ 8 w 301"/>
                <a:gd name="T43" fmla="*/ 136 h 340"/>
                <a:gd name="T44" fmla="*/ 1 w 301"/>
                <a:gd name="T45" fmla="*/ 115 h 340"/>
                <a:gd name="T46" fmla="*/ 0 w 301"/>
                <a:gd name="T47" fmla="*/ 94 h 340"/>
                <a:gd name="T48" fmla="*/ 4 w 301"/>
                <a:gd name="T49" fmla="*/ 72 h 340"/>
                <a:gd name="T50" fmla="*/ 11 w 301"/>
                <a:gd name="T51" fmla="*/ 52 h 340"/>
                <a:gd name="T52" fmla="*/ 24 w 301"/>
                <a:gd name="T53" fmla="*/ 34 h 340"/>
                <a:gd name="T54" fmla="*/ 41 w 301"/>
                <a:gd name="T55" fmla="*/ 18 h 340"/>
                <a:gd name="T56" fmla="*/ 60 w 301"/>
                <a:gd name="T57" fmla="*/ 7 h 340"/>
                <a:gd name="T58" fmla="*/ 82 w 301"/>
                <a:gd name="T59" fmla="*/ 1 h 340"/>
                <a:gd name="T60" fmla="*/ 103 w 301"/>
                <a:gd name="T61"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1" h="340">
                  <a:moveTo>
                    <a:pt x="103" y="0"/>
                  </a:moveTo>
                  <a:lnTo>
                    <a:pt x="125" y="3"/>
                  </a:lnTo>
                  <a:lnTo>
                    <a:pt x="145" y="11"/>
                  </a:lnTo>
                  <a:lnTo>
                    <a:pt x="163" y="24"/>
                  </a:lnTo>
                  <a:lnTo>
                    <a:pt x="178" y="41"/>
                  </a:lnTo>
                  <a:lnTo>
                    <a:pt x="283" y="184"/>
                  </a:lnTo>
                  <a:lnTo>
                    <a:pt x="294" y="204"/>
                  </a:lnTo>
                  <a:lnTo>
                    <a:pt x="300" y="225"/>
                  </a:lnTo>
                  <a:lnTo>
                    <a:pt x="301" y="246"/>
                  </a:lnTo>
                  <a:lnTo>
                    <a:pt x="298" y="268"/>
                  </a:lnTo>
                  <a:lnTo>
                    <a:pt x="290" y="288"/>
                  </a:lnTo>
                  <a:lnTo>
                    <a:pt x="277" y="306"/>
                  </a:lnTo>
                  <a:lnTo>
                    <a:pt x="260" y="321"/>
                  </a:lnTo>
                  <a:lnTo>
                    <a:pt x="242" y="332"/>
                  </a:lnTo>
                  <a:lnTo>
                    <a:pt x="223" y="338"/>
                  </a:lnTo>
                  <a:lnTo>
                    <a:pt x="203" y="340"/>
                  </a:lnTo>
                  <a:lnTo>
                    <a:pt x="180" y="338"/>
                  </a:lnTo>
                  <a:lnTo>
                    <a:pt x="158" y="330"/>
                  </a:lnTo>
                  <a:lnTo>
                    <a:pt x="139" y="318"/>
                  </a:lnTo>
                  <a:lnTo>
                    <a:pt x="123" y="300"/>
                  </a:lnTo>
                  <a:lnTo>
                    <a:pt x="18" y="156"/>
                  </a:lnTo>
                  <a:lnTo>
                    <a:pt x="8" y="136"/>
                  </a:lnTo>
                  <a:lnTo>
                    <a:pt x="1" y="115"/>
                  </a:lnTo>
                  <a:lnTo>
                    <a:pt x="0" y="94"/>
                  </a:lnTo>
                  <a:lnTo>
                    <a:pt x="4" y="72"/>
                  </a:lnTo>
                  <a:lnTo>
                    <a:pt x="11" y="52"/>
                  </a:lnTo>
                  <a:lnTo>
                    <a:pt x="24" y="34"/>
                  </a:lnTo>
                  <a:lnTo>
                    <a:pt x="41" y="18"/>
                  </a:lnTo>
                  <a:lnTo>
                    <a:pt x="60" y="7"/>
                  </a:lnTo>
                  <a:lnTo>
                    <a:pt x="82" y="1"/>
                  </a:lnTo>
                  <a:lnTo>
                    <a:pt x="103" y="0"/>
                  </a:lnTo>
                  <a:close/>
                </a:path>
              </a:pathLst>
            </a:custGeom>
            <a:grpFill/>
            <a:ln w="0">
              <a:solidFill>
                <a:srgbClr val="003366"/>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9">
              <a:extLst>
                <a:ext uri="{FF2B5EF4-FFF2-40B4-BE49-F238E27FC236}">
                  <a16:creationId xmlns:a16="http://schemas.microsoft.com/office/drawing/2014/main" id="{4301D7EC-86FF-89F1-57E6-BA5D38CF9E8A}"/>
                </a:ext>
              </a:extLst>
            </p:cNvPr>
            <p:cNvSpPr>
              <a:spLocks/>
            </p:cNvSpPr>
            <p:nvPr/>
          </p:nvSpPr>
          <p:spPr bwMode="auto">
            <a:xfrm>
              <a:off x="5410200" y="3097213"/>
              <a:ext cx="193675" cy="131763"/>
            </a:xfrm>
            <a:custGeom>
              <a:avLst/>
              <a:gdLst>
                <a:gd name="T0" fmla="*/ 259 w 365"/>
                <a:gd name="T1" fmla="*/ 0 h 251"/>
                <a:gd name="T2" fmla="*/ 282 w 365"/>
                <a:gd name="T3" fmla="*/ 0 h 251"/>
                <a:gd name="T4" fmla="*/ 302 w 365"/>
                <a:gd name="T5" fmla="*/ 6 h 251"/>
                <a:gd name="T6" fmla="*/ 321 w 365"/>
                <a:gd name="T7" fmla="*/ 16 h 251"/>
                <a:gd name="T8" fmla="*/ 338 w 365"/>
                <a:gd name="T9" fmla="*/ 30 h 251"/>
                <a:gd name="T10" fmla="*/ 352 w 365"/>
                <a:gd name="T11" fmla="*/ 47 h 251"/>
                <a:gd name="T12" fmla="*/ 361 w 365"/>
                <a:gd name="T13" fmla="*/ 68 h 251"/>
                <a:gd name="T14" fmla="*/ 365 w 365"/>
                <a:gd name="T15" fmla="*/ 89 h 251"/>
                <a:gd name="T16" fmla="*/ 365 w 365"/>
                <a:gd name="T17" fmla="*/ 112 h 251"/>
                <a:gd name="T18" fmla="*/ 360 w 365"/>
                <a:gd name="T19" fmla="*/ 132 h 251"/>
                <a:gd name="T20" fmla="*/ 349 w 365"/>
                <a:gd name="T21" fmla="*/ 152 h 251"/>
                <a:gd name="T22" fmla="*/ 336 w 365"/>
                <a:gd name="T23" fmla="*/ 169 h 251"/>
                <a:gd name="T24" fmla="*/ 319 w 365"/>
                <a:gd name="T25" fmla="*/ 182 h 251"/>
                <a:gd name="T26" fmla="*/ 297 w 365"/>
                <a:gd name="T27" fmla="*/ 191 h 251"/>
                <a:gd name="T28" fmla="*/ 129 w 365"/>
                <a:gd name="T29" fmla="*/ 247 h 251"/>
                <a:gd name="T30" fmla="*/ 114 w 365"/>
                <a:gd name="T31" fmla="*/ 250 h 251"/>
                <a:gd name="T32" fmla="*/ 98 w 365"/>
                <a:gd name="T33" fmla="*/ 251 h 251"/>
                <a:gd name="T34" fmla="*/ 78 w 365"/>
                <a:gd name="T35" fmla="*/ 249 h 251"/>
                <a:gd name="T36" fmla="*/ 59 w 365"/>
                <a:gd name="T37" fmla="*/ 243 h 251"/>
                <a:gd name="T38" fmla="*/ 41 w 365"/>
                <a:gd name="T39" fmla="*/ 233 h 251"/>
                <a:gd name="T40" fmla="*/ 26 w 365"/>
                <a:gd name="T41" fmla="*/ 219 h 251"/>
                <a:gd name="T42" fmla="*/ 14 w 365"/>
                <a:gd name="T43" fmla="*/ 203 h 251"/>
                <a:gd name="T44" fmla="*/ 5 w 365"/>
                <a:gd name="T45" fmla="*/ 183 h 251"/>
                <a:gd name="T46" fmla="*/ 0 w 365"/>
                <a:gd name="T47" fmla="*/ 161 h 251"/>
                <a:gd name="T48" fmla="*/ 1 w 365"/>
                <a:gd name="T49" fmla="*/ 139 h 251"/>
                <a:gd name="T50" fmla="*/ 7 w 365"/>
                <a:gd name="T51" fmla="*/ 118 h 251"/>
                <a:gd name="T52" fmla="*/ 16 w 365"/>
                <a:gd name="T53" fmla="*/ 99 h 251"/>
                <a:gd name="T54" fmla="*/ 29 w 365"/>
                <a:gd name="T55" fmla="*/ 83 h 251"/>
                <a:gd name="T56" fmla="*/ 47 w 365"/>
                <a:gd name="T57" fmla="*/ 69 h 251"/>
                <a:gd name="T58" fmla="*/ 68 w 365"/>
                <a:gd name="T59" fmla="*/ 59 h 251"/>
                <a:gd name="T60" fmla="*/ 237 w 365"/>
                <a:gd name="T61" fmla="*/ 5 h 251"/>
                <a:gd name="T62" fmla="*/ 259 w 365"/>
                <a:gd name="T63"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5" h="251">
                  <a:moveTo>
                    <a:pt x="259" y="0"/>
                  </a:moveTo>
                  <a:lnTo>
                    <a:pt x="282" y="0"/>
                  </a:lnTo>
                  <a:lnTo>
                    <a:pt x="302" y="6"/>
                  </a:lnTo>
                  <a:lnTo>
                    <a:pt x="321" y="16"/>
                  </a:lnTo>
                  <a:lnTo>
                    <a:pt x="338" y="30"/>
                  </a:lnTo>
                  <a:lnTo>
                    <a:pt x="352" y="47"/>
                  </a:lnTo>
                  <a:lnTo>
                    <a:pt x="361" y="68"/>
                  </a:lnTo>
                  <a:lnTo>
                    <a:pt x="365" y="89"/>
                  </a:lnTo>
                  <a:lnTo>
                    <a:pt x="365" y="112"/>
                  </a:lnTo>
                  <a:lnTo>
                    <a:pt x="360" y="132"/>
                  </a:lnTo>
                  <a:lnTo>
                    <a:pt x="349" y="152"/>
                  </a:lnTo>
                  <a:lnTo>
                    <a:pt x="336" y="169"/>
                  </a:lnTo>
                  <a:lnTo>
                    <a:pt x="319" y="182"/>
                  </a:lnTo>
                  <a:lnTo>
                    <a:pt x="297" y="191"/>
                  </a:lnTo>
                  <a:lnTo>
                    <a:pt x="129" y="247"/>
                  </a:lnTo>
                  <a:lnTo>
                    <a:pt x="114" y="250"/>
                  </a:lnTo>
                  <a:lnTo>
                    <a:pt x="98" y="251"/>
                  </a:lnTo>
                  <a:lnTo>
                    <a:pt x="78" y="249"/>
                  </a:lnTo>
                  <a:lnTo>
                    <a:pt x="59" y="243"/>
                  </a:lnTo>
                  <a:lnTo>
                    <a:pt x="41" y="233"/>
                  </a:lnTo>
                  <a:lnTo>
                    <a:pt x="26" y="219"/>
                  </a:lnTo>
                  <a:lnTo>
                    <a:pt x="14" y="203"/>
                  </a:lnTo>
                  <a:lnTo>
                    <a:pt x="5" y="183"/>
                  </a:lnTo>
                  <a:lnTo>
                    <a:pt x="0" y="161"/>
                  </a:lnTo>
                  <a:lnTo>
                    <a:pt x="1" y="139"/>
                  </a:lnTo>
                  <a:lnTo>
                    <a:pt x="7" y="118"/>
                  </a:lnTo>
                  <a:lnTo>
                    <a:pt x="16" y="99"/>
                  </a:lnTo>
                  <a:lnTo>
                    <a:pt x="29" y="83"/>
                  </a:lnTo>
                  <a:lnTo>
                    <a:pt x="47" y="69"/>
                  </a:lnTo>
                  <a:lnTo>
                    <a:pt x="68" y="59"/>
                  </a:lnTo>
                  <a:lnTo>
                    <a:pt x="237" y="5"/>
                  </a:lnTo>
                  <a:lnTo>
                    <a:pt x="259" y="0"/>
                  </a:lnTo>
                  <a:close/>
                </a:path>
              </a:pathLst>
            </a:custGeom>
            <a:grpFill/>
            <a:ln w="0">
              <a:solidFill>
                <a:srgbClr val="003366"/>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0">
              <a:extLst>
                <a:ext uri="{FF2B5EF4-FFF2-40B4-BE49-F238E27FC236}">
                  <a16:creationId xmlns:a16="http://schemas.microsoft.com/office/drawing/2014/main" id="{842E75ED-6E6D-5B0D-E469-31A37682EDA5}"/>
                </a:ext>
              </a:extLst>
            </p:cNvPr>
            <p:cNvSpPr>
              <a:spLocks/>
            </p:cNvSpPr>
            <p:nvPr/>
          </p:nvSpPr>
          <p:spPr bwMode="auto">
            <a:xfrm>
              <a:off x="6345238" y="3709988"/>
              <a:ext cx="104775" cy="198438"/>
            </a:xfrm>
            <a:custGeom>
              <a:avLst/>
              <a:gdLst>
                <a:gd name="T0" fmla="*/ 98 w 196"/>
                <a:gd name="T1" fmla="*/ 0 h 374"/>
                <a:gd name="T2" fmla="*/ 121 w 196"/>
                <a:gd name="T3" fmla="*/ 2 h 374"/>
                <a:gd name="T4" fmla="*/ 141 w 196"/>
                <a:gd name="T5" fmla="*/ 10 h 374"/>
                <a:gd name="T6" fmla="*/ 159 w 196"/>
                <a:gd name="T7" fmla="*/ 21 h 374"/>
                <a:gd name="T8" fmla="*/ 175 w 196"/>
                <a:gd name="T9" fmla="*/ 37 h 374"/>
                <a:gd name="T10" fmla="*/ 186 w 196"/>
                <a:gd name="T11" fmla="*/ 55 h 374"/>
                <a:gd name="T12" fmla="*/ 194 w 196"/>
                <a:gd name="T13" fmla="*/ 76 h 374"/>
                <a:gd name="T14" fmla="*/ 196 w 196"/>
                <a:gd name="T15" fmla="*/ 98 h 374"/>
                <a:gd name="T16" fmla="*/ 196 w 196"/>
                <a:gd name="T17" fmla="*/ 276 h 374"/>
                <a:gd name="T18" fmla="*/ 194 w 196"/>
                <a:gd name="T19" fmla="*/ 298 h 374"/>
                <a:gd name="T20" fmla="*/ 186 w 196"/>
                <a:gd name="T21" fmla="*/ 320 h 374"/>
                <a:gd name="T22" fmla="*/ 175 w 196"/>
                <a:gd name="T23" fmla="*/ 338 h 374"/>
                <a:gd name="T24" fmla="*/ 159 w 196"/>
                <a:gd name="T25" fmla="*/ 353 h 374"/>
                <a:gd name="T26" fmla="*/ 141 w 196"/>
                <a:gd name="T27" fmla="*/ 365 h 374"/>
                <a:gd name="T28" fmla="*/ 121 w 196"/>
                <a:gd name="T29" fmla="*/ 372 h 374"/>
                <a:gd name="T30" fmla="*/ 98 w 196"/>
                <a:gd name="T31" fmla="*/ 374 h 374"/>
                <a:gd name="T32" fmla="*/ 75 w 196"/>
                <a:gd name="T33" fmla="*/ 372 h 374"/>
                <a:gd name="T34" fmla="*/ 55 w 196"/>
                <a:gd name="T35" fmla="*/ 365 h 374"/>
                <a:gd name="T36" fmla="*/ 37 w 196"/>
                <a:gd name="T37" fmla="*/ 353 h 374"/>
                <a:gd name="T38" fmla="*/ 21 w 196"/>
                <a:gd name="T39" fmla="*/ 338 h 374"/>
                <a:gd name="T40" fmla="*/ 10 w 196"/>
                <a:gd name="T41" fmla="*/ 320 h 374"/>
                <a:gd name="T42" fmla="*/ 2 w 196"/>
                <a:gd name="T43" fmla="*/ 298 h 374"/>
                <a:gd name="T44" fmla="*/ 0 w 196"/>
                <a:gd name="T45" fmla="*/ 276 h 374"/>
                <a:gd name="T46" fmla="*/ 0 w 196"/>
                <a:gd name="T47" fmla="*/ 98 h 374"/>
                <a:gd name="T48" fmla="*/ 2 w 196"/>
                <a:gd name="T49" fmla="*/ 76 h 374"/>
                <a:gd name="T50" fmla="*/ 10 w 196"/>
                <a:gd name="T51" fmla="*/ 55 h 374"/>
                <a:gd name="T52" fmla="*/ 21 w 196"/>
                <a:gd name="T53" fmla="*/ 37 h 374"/>
                <a:gd name="T54" fmla="*/ 37 w 196"/>
                <a:gd name="T55" fmla="*/ 21 h 374"/>
                <a:gd name="T56" fmla="*/ 55 w 196"/>
                <a:gd name="T57" fmla="*/ 10 h 374"/>
                <a:gd name="T58" fmla="*/ 75 w 196"/>
                <a:gd name="T59" fmla="*/ 2 h 374"/>
                <a:gd name="T60" fmla="*/ 98 w 196"/>
                <a:gd name="T6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6" h="374">
                  <a:moveTo>
                    <a:pt x="98" y="0"/>
                  </a:moveTo>
                  <a:lnTo>
                    <a:pt x="121" y="2"/>
                  </a:lnTo>
                  <a:lnTo>
                    <a:pt x="141" y="10"/>
                  </a:lnTo>
                  <a:lnTo>
                    <a:pt x="159" y="21"/>
                  </a:lnTo>
                  <a:lnTo>
                    <a:pt x="175" y="37"/>
                  </a:lnTo>
                  <a:lnTo>
                    <a:pt x="186" y="55"/>
                  </a:lnTo>
                  <a:lnTo>
                    <a:pt x="194" y="76"/>
                  </a:lnTo>
                  <a:lnTo>
                    <a:pt x="196" y="98"/>
                  </a:lnTo>
                  <a:lnTo>
                    <a:pt x="196" y="276"/>
                  </a:lnTo>
                  <a:lnTo>
                    <a:pt x="194" y="298"/>
                  </a:lnTo>
                  <a:lnTo>
                    <a:pt x="186" y="320"/>
                  </a:lnTo>
                  <a:lnTo>
                    <a:pt x="175" y="338"/>
                  </a:lnTo>
                  <a:lnTo>
                    <a:pt x="159" y="353"/>
                  </a:lnTo>
                  <a:lnTo>
                    <a:pt x="141" y="365"/>
                  </a:lnTo>
                  <a:lnTo>
                    <a:pt x="121" y="372"/>
                  </a:lnTo>
                  <a:lnTo>
                    <a:pt x="98" y="374"/>
                  </a:lnTo>
                  <a:lnTo>
                    <a:pt x="75" y="372"/>
                  </a:lnTo>
                  <a:lnTo>
                    <a:pt x="55" y="365"/>
                  </a:lnTo>
                  <a:lnTo>
                    <a:pt x="37" y="353"/>
                  </a:lnTo>
                  <a:lnTo>
                    <a:pt x="21" y="338"/>
                  </a:lnTo>
                  <a:lnTo>
                    <a:pt x="10" y="320"/>
                  </a:lnTo>
                  <a:lnTo>
                    <a:pt x="2" y="298"/>
                  </a:lnTo>
                  <a:lnTo>
                    <a:pt x="0" y="276"/>
                  </a:lnTo>
                  <a:lnTo>
                    <a:pt x="0" y="98"/>
                  </a:lnTo>
                  <a:lnTo>
                    <a:pt x="2" y="76"/>
                  </a:lnTo>
                  <a:lnTo>
                    <a:pt x="10" y="55"/>
                  </a:lnTo>
                  <a:lnTo>
                    <a:pt x="21" y="37"/>
                  </a:lnTo>
                  <a:lnTo>
                    <a:pt x="37" y="21"/>
                  </a:lnTo>
                  <a:lnTo>
                    <a:pt x="55" y="10"/>
                  </a:lnTo>
                  <a:lnTo>
                    <a:pt x="75" y="2"/>
                  </a:lnTo>
                  <a:lnTo>
                    <a:pt x="98" y="0"/>
                  </a:lnTo>
                  <a:close/>
                </a:path>
              </a:pathLst>
            </a:custGeom>
            <a:grpFill/>
            <a:ln w="0">
              <a:solidFill>
                <a:srgbClr val="003366"/>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1">
              <a:extLst>
                <a:ext uri="{FF2B5EF4-FFF2-40B4-BE49-F238E27FC236}">
                  <a16:creationId xmlns:a16="http://schemas.microsoft.com/office/drawing/2014/main" id="{6DB9423E-A597-9421-78EA-310631664BB0}"/>
                </a:ext>
              </a:extLst>
            </p:cNvPr>
            <p:cNvSpPr>
              <a:spLocks/>
            </p:cNvSpPr>
            <p:nvPr/>
          </p:nvSpPr>
          <p:spPr bwMode="auto">
            <a:xfrm>
              <a:off x="7191375" y="3097213"/>
              <a:ext cx="193675" cy="131763"/>
            </a:xfrm>
            <a:custGeom>
              <a:avLst/>
              <a:gdLst>
                <a:gd name="T0" fmla="*/ 106 w 365"/>
                <a:gd name="T1" fmla="*/ 0 h 251"/>
                <a:gd name="T2" fmla="*/ 128 w 365"/>
                <a:gd name="T3" fmla="*/ 5 h 251"/>
                <a:gd name="T4" fmla="*/ 297 w 365"/>
                <a:gd name="T5" fmla="*/ 59 h 251"/>
                <a:gd name="T6" fmla="*/ 318 w 365"/>
                <a:gd name="T7" fmla="*/ 69 h 251"/>
                <a:gd name="T8" fmla="*/ 336 w 365"/>
                <a:gd name="T9" fmla="*/ 83 h 251"/>
                <a:gd name="T10" fmla="*/ 349 w 365"/>
                <a:gd name="T11" fmla="*/ 99 h 251"/>
                <a:gd name="T12" fmla="*/ 358 w 365"/>
                <a:gd name="T13" fmla="*/ 118 h 251"/>
                <a:gd name="T14" fmla="*/ 364 w 365"/>
                <a:gd name="T15" fmla="*/ 139 h 251"/>
                <a:gd name="T16" fmla="*/ 365 w 365"/>
                <a:gd name="T17" fmla="*/ 161 h 251"/>
                <a:gd name="T18" fmla="*/ 360 w 365"/>
                <a:gd name="T19" fmla="*/ 183 h 251"/>
                <a:gd name="T20" fmla="*/ 351 w 365"/>
                <a:gd name="T21" fmla="*/ 203 h 251"/>
                <a:gd name="T22" fmla="*/ 339 w 365"/>
                <a:gd name="T23" fmla="*/ 219 h 251"/>
                <a:gd name="T24" fmla="*/ 324 w 365"/>
                <a:gd name="T25" fmla="*/ 233 h 251"/>
                <a:gd name="T26" fmla="*/ 306 w 365"/>
                <a:gd name="T27" fmla="*/ 243 h 251"/>
                <a:gd name="T28" fmla="*/ 287 w 365"/>
                <a:gd name="T29" fmla="*/ 249 h 251"/>
                <a:gd name="T30" fmla="*/ 267 w 365"/>
                <a:gd name="T31" fmla="*/ 251 h 251"/>
                <a:gd name="T32" fmla="*/ 251 w 365"/>
                <a:gd name="T33" fmla="*/ 250 h 251"/>
                <a:gd name="T34" fmla="*/ 236 w 365"/>
                <a:gd name="T35" fmla="*/ 247 h 251"/>
                <a:gd name="T36" fmla="*/ 68 w 365"/>
                <a:gd name="T37" fmla="*/ 191 h 251"/>
                <a:gd name="T38" fmla="*/ 46 w 365"/>
                <a:gd name="T39" fmla="*/ 182 h 251"/>
                <a:gd name="T40" fmla="*/ 29 w 365"/>
                <a:gd name="T41" fmla="*/ 169 h 251"/>
                <a:gd name="T42" fmla="*/ 16 w 365"/>
                <a:gd name="T43" fmla="*/ 152 h 251"/>
                <a:gd name="T44" fmla="*/ 5 w 365"/>
                <a:gd name="T45" fmla="*/ 132 h 251"/>
                <a:gd name="T46" fmla="*/ 0 w 365"/>
                <a:gd name="T47" fmla="*/ 112 h 251"/>
                <a:gd name="T48" fmla="*/ 0 w 365"/>
                <a:gd name="T49" fmla="*/ 89 h 251"/>
                <a:gd name="T50" fmla="*/ 4 w 365"/>
                <a:gd name="T51" fmla="*/ 68 h 251"/>
                <a:gd name="T52" fmla="*/ 13 w 365"/>
                <a:gd name="T53" fmla="*/ 47 h 251"/>
                <a:gd name="T54" fmla="*/ 27 w 365"/>
                <a:gd name="T55" fmla="*/ 30 h 251"/>
                <a:gd name="T56" fmla="*/ 44 w 365"/>
                <a:gd name="T57" fmla="*/ 16 h 251"/>
                <a:gd name="T58" fmla="*/ 63 w 365"/>
                <a:gd name="T59" fmla="*/ 6 h 251"/>
                <a:gd name="T60" fmla="*/ 83 w 365"/>
                <a:gd name="T61" fmla="*/ 0 h 251"/>
                <a:gd name="T62" fmla="*/ 106 w 365"/>
                <a:gd name="T63"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5" h="251">
                  <a:moveTo>
                    <a:pt x="106" y="0"/>
                  </a:moveTo>
                  <a:lnTo>
                    <a:pt x="128" y="5"/>
                  </a:lnTo>
                  <a:lnTo>
                    <a:pt x="297" y="59"/>
                  </a:lnTo>
                  <a:lnTo>
                    <a:pt x="318" y="69"/>
                  </a:lnTo>
                  <a:lnTo>
                    <a:pt x="336" y="83"/>
                  </a:lnTo>
                  <a:lnTo>
                    <a:pt x="349" y="99"/>
                  </a:lnTo>
                  <a:lnTo>
                    <a:pt x="358" y="118"/>
                  </a:lnTo>
                  <a:lnTo>
                    <a:pt x="364" y="139"/>
                  </a:lnTo>
                  <a:lnTo>
                    <a:pt x="365" y="161"/>
                  </a:lnTo>
                  <a:lnTo>
                    <a:pt x="360" y="183"/>
                  </a:lnTo>
                  <a:lnTo>
                    <a:pt x="351" y="203"/>
                  </a:lnTo>
                  <a:lnTo>
                    <a:pt x="339" y="219"/>
                  </a:lnTo>
                  <a:lnTo>
                    <a:pt x="324" y="233"/>
                  </a:lnTo>
                  <a:lnTo>
                    <a:pt x="306" y="243"/>
                  </a:lnTo>
                  <a:lnTo>
                    <a:pt x="287" y="249"/>
                  </a:lnTo>
                  <a:lnTo>
                    <a:pt x="267" y="251"/>
                  </a:lnTo>
                  <a:lnTo>
                    <a:pt x="251" y="250"/>
                  </a:lnTo>
                  <a:lnTo>
                    <a:pt x="236" y="247"/>
                  </a:lnTo>
                  <a:lnTo>
                    <a:pt x="68" y="191"/>
                  </a:lnTo>
                  <a:lnTo>
                    <a:pt x="46" y="182"/>
                  </a:lnTo>
                  <a:lnTo>
                    <a:pt x="29" y="169"/>
                  </a:lnTo>
                  <a:lnTo>
                    <a:pt x="16" y="152"/>
                  </a:lnTo>
                  <a:lnTo>
                    <a:pt x="5" y="132"/>
                  </a:lnTo>
                  <a:lnTo>
                    <a:pt x="0" y="112"/>
                  </a:lnTo>
                  <a:lnTo>
                    <a:pt x="0" y="89"/>
                  </a:lnTo>
                  <a:lnTo>
                    <a:pt x="4" y="68"/>
                  </a:lnTo>
                  <a:lnTo>
                    <a:pt x="13" y="47"/>
                  </a:lnTo>
                  <a:lnTo>
                    <a:pt x="27" y="30"/>
                  </a:lnTo>
                  <a:lnTo>
                    <a:pt x="44" y="16"/>
                  </a:lnTo>
                  <a:lnTo>
                    <a:pt x="63" y="6"/>
                  </a:lnTo>
                  <a:lnTo>
                    <a:pt x="83" y="0"/>
                  </a:lnTo>
                  <a:lnTo>
                    <a:pt x="106" y="0"/>
                  </a:lnTo>
                  <a:close/>
                </a:path>
              </a:pathLst>
            </a:custGeom>
            <a:grpFill/>
            <a:ln w="0">
              <a:solidFill>
                <a:srgbClr val="003366"/>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3" name="Freeform 5">
            <a:extLst>
              <a:ext uri="{FF2B5EF4-FFF2-40B4-BE49-F238E27FC236}">
                <a16:creationId xmlns:a16="http://schemas.microsoft.com/office/drawing/2014/main" id="{473DD217-F2F8-1BF6-2424-832D852D77E7}"/>
              </a:ext>
            </a:extLst>
          </p:cNvPr>
          <p:cNvSpPr>
            <a:spLocks noChangeAspect="1" noEditPoints="1"/>
          </p:cNvSpPr>
          <p:nvPr/>
        </p:nvSpPr>
        <p:spPr bwMode="auto">
          <a:xfrm>
            <a:off x="5394267" y="3216316"/>
            <a:ext cx="414680" cy="460390"/>
          </a:xfrm>
          <a:custGeom>
            <a:avLst/>
            <a:gdLst>
              <a:gd name="T0" fmla="*/ 320 w 1846"/>
              <a:gd name="T1" fmla="*/ 1888 h 2048"/>
              <a:gd name="T2" fmla="*/ 160 w 1846"/>
              <a:gd name="T3" fmla="*/ 520 h 2048"/>
              <a:gd name="T4" fmla="*/ 572 w 1846"/>
              <a:gd name="T5" fmla="*/ 360 h 2048"/>
              <a:gd name="T6" fmla="*/ 812 w 1846"/>
              <a:gd name="T7" fmla="*/ 640 h 2048"/>
              <a:gd name="T8" fmla="*/ 1052 w 1846"/>
              <a:gd name="T9" fmla="*/ 360 h 2048"/>
              <a:gd name="T10" fmla="*/ 1464 w 1846"/>
              <a:gd name="T11" fmla="*/ 520 h 2048"/>
              <a:gd name="T12" fmla="*/ 1544 w 1846"/>
              <a:gd name="T13" fmla="*/ 1216 h 2048"/>
              <a:gd name="T14" fmla="*/ 1624 w 1846"/>
              <a:gd name="T15" fmla="*/ 520 h 2048"/>
              <a:gd name="T16" fmla="*/ 1052 w 1846"/>
              <a:gd name="T17" fmla="*/ 200 h 2048"/>
              <a:gd name="T18" fmla="*/ 972 w 1846"/>
              <a:gd name="T19" fmla="*/ 0 h 2048"/>
              <a:gd name="T20" fmla="*/ 572 w 1846"/>
              <a:gd name="T21" fmla="*/ 80 h 2048"/>
              <a:gd name="T22" fmla="*/ 320 w 1846"/>
              <a:gd name="T23" fmla="*/ 200 h 2048"/>
              <a:gd name="T24" fmla="*/ 0 w 1846"/>
              <a:gd name="T25" fmla="*/ 1728 h 2048"/>
              <a:gd name="T26" fmla="*/ 780 w 1846"/>
              <a:gd name="T27" fmla="*/ 2048 h 2048"/>
              <a:gd name="T28" fmla="*/ 780 w 1846"/>
              <a:gd name="T29" fmla="*/ 1888 h 2048"/>
              <a:gd name="T30" fmla="*/ 892 w 1846"/>
              <a:gd name="T31" fmla="*/ 160 h 2048"/>
              <a:gd name="T32" fmla="*/ 812 w 1846"/>
              <a:gd name="T33" fmla="*/ 480 h 2048"/>
              <a:gd name="T34" fmla="*/ 732 w 1846"/>
              <a:gd name="T35" fmla="*/ 160 h 2048"/>
              <a:gd name="T36" fmla="*/ 1425 w 1846"/>
              <a:gd name="T37" fmla="*/ 1968 h 2048"/>
              <a:gd name="T38" fmla="*/ 1275 w 1846"/>
              <a:gd name="T39" fmla="*/ 2048 h 2048"/>
              <a:gd name="T40" fmla="*/ 1120 w 1846"/>
              <a:gd name="T41" fmla="*/ 1991 h 2048"/>
              <a:gd name="T42" fmla="*/ 862 w 1846"/>
              <a:gd name="T43" fmla="*/ 1633 h 2048"/>
              <a:gd name="T44" fmla="*/ 1230 w 1846"/>
              <a:gd name="T45" fmla="*/ 1876 h 2048"/>
              <a:gd name="T46" fmla="*/ 1296 w 1846"/>
              <a:gd name="T47" fmla="*/ 1872 h 2048"/>
              <a:gd name="T48" fmla="*/ 1802 w 1846"/>
              <a:gd name="T49" fmla="*/ 1303 h 2048"/>
              <a:gd name="T50" fmla="*/ 552 w 1846"/>
              <a:gd name="T51" fmla="*/ 956 h 2048"/>
              <a:gd name="T52" fmla="*/ 432 w 1846"/>
              <a:gd name="T53" fmla="*/ 1036 h 2048"/>
              <a:gd name="T54" fmla="*/ 432 w 1846"/>
              <a:gd name="T55" fmla="*/ 876 h 2048"/>
              <a:gd name="T56" fmla="*/ 552 w 1846"/>
              <a:gd name="T57" fmla="*/ 956 h 2048"/>
              <a:gd name="T58" fmla="*/ 1200 w 1846"/>
              <a:gd name="T59" fmla="*/ 1036 h 2048"/>
              <a:gd name="T60" fmla="*/ 672 w 1846"/>
              <a:gd name="T61" fmla="*/ 956 h 2048"/>
              <a:gd name="T62" fmla="*/ 1200 w 1846"/>
              <a:gd name="T63" fmla="*/ 876 h 2048"/>
              <a:gd name="T64" fmla="*/ 552 w 1846"/>
              <a:gd name="T65" fmla="*/ 1276 h 2048"/>
              <a:gd name="T66" fmla="*/ 432 w 1846"/>
              <a:gd name="T67" fmla="*/ 1356 h 2048"/>
              <a:gd name="T68" fmla="*/ 432 w 1846"/>
              <a:gd name="T69" fmla="*/ 1196 h 2048"/>
              <a:gd name="T70" fmla="*/ 552 w 1846"/>
              <a:gd name="T71" fmla="*/ 1276 h 2048"/>
              <a:gd name="T72" fmla="*/ 1200 w 1846"/>
              <a:gd name="T73" fmla="*/ 1356 h 2048"/>
              <a:gd name="T74" fmla="*/ 672 w 1846"/>
              <a:gd name="T75" fmla="*/ 1276 h 2048"/>
              <a:gd name="T76" fmla="*/ 1200 w 1846"/>
              <a:gd name="T77" fmla="*/ 1196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46" h="2048">
                <a:moveTo>
                  <a:pt x="780" y="1888"/>
                </a:moveTo>
                <a:cubicBezTo>
                  <a:pt x="320" y="1888"/>
                  <a:pt x="320" y="1888"/>
                  <a:pt x="320" y="1888"/>
                </a:cubicBezTo>
                <a:cubicBezTo>
                  <a:pt x="232" y="1888"/>
                  <a:pt x="160" y="1816"/>
                  <a:pt x="160" y="1728"/>
                </a:cubicBezTo>
                <a:cubicBezTo>
                  <a:pt x="160" y="520"/>
                  <a:pt x="160" y="520"/>
                  <a:pt x="160" y="520"/>
                </a:cubicBezTo>
                <a:cubicBezTo>
                  <a:pt x="160" y="432"/>
                  <a:pt x="232" y="360"/>
                  <a:pt x="320" y="360"/>
                </a:cubicBezTo>
                <a:cubicBezTo>
                  <a:pt x="572" y="360"/>
                  <a:pt x="572" y="360"/>
                  <a:pt x="572" y="360"/>
                </a:cubicBezTo>
                <a:cubicBezTo>
                  <a:pt x="572" y="400"/>
                  <a:pt x="572" y="400"/>
                  <a:pt x="572" y="400"/>
                </a:cubicBezTo>
                <a:cubicBezTo>
                  <a:pt x="572" y="532"/>
                  <a:pt x="679" y="640"/>
                  <a:pt x="812" y="640"/>
                </a:cubicBezTo>
                <a:cubicBezTo>
                  <a:pt x="944" y="640"/>
                  <a:pt x="1052" y="532"/>
                  <a:pt x="1052" y="400"/>
                </a:cubicBezTo>
                <a:cubicBezTo>
                  <a:pt x="1052" y="360"/>
                  <a:pt x="1052" y="360"/>
                  <a:pt x="1052" y="360"/>
                </a:cubicBezTo>
                <a:cubicBezTo>
                  <a:pt x="1304" y="360"/>
                  <a:pt x="1304" y="360"/>
                  <a:pt x="1304" y="360"/>
                </a:cubicBezTo>
                <a:cubicBezTo>
                  <a:pt x="1392" y="360"/>
                  <a:pt x="1464" y="432"/>
                  <a:pt x="1464" y="520"/>
                </a:cubicBezTo>
                <a:cubicBezTo>
                  <a:pt x="1464" y="1136"/>
                  <a:pt x="1464" y="1136"/>
                  <a:pt x="1464" y="1136"/>
                </a:cubicBezTo>
                <a:cubicBezTo>
                  <a:pt x="1464" y="1180"/>
                  <a:pt x="1499" y="1216"/>
                  <a:pt x="1544" y="1216"/>
                </a:cubicBezTo>
                <a:cubicBezTo>
                  <a:pt x="1588" y="1216"/>
                  <a:pt x="1624" y="1180"/>
                  <a:pt x="1624" y="1136"/>
                </a:cubicBezTo>
                <a:cubicBezTo>
                  <a:pt x="1624" y="520"/>
                  <a:pt x="1624" y="520"/>
                  <a:pt x="1624" y="520"/>
                </a:cubicBezTo>
                <a:cubicBezTo>
                  <a:pt x="1624" y="344"/>
                  <a:pt x="1480" y="200"/>
                  <a:pt x="1304" y="200"/>
                </a:cubicBezTo>
                <a:cubicBezTo>
                  <a:pt x="1052" y="200"/>
                  <a:pt x="1052" y="200"/>
                  <a:pt x="1052" y="200"/>
                </a:cubicBezTo>
                <a:cubicBezTo>
                  <a:pt x="1052" y="80"/>
                  <a:pt x="1052" y="80"/>
                  <a:pt x="1052" y="80"/>
                </a:cubicBezTo>
                <a:cubicBezTo>
                  <a:pt x="1052" y="36"/>
                  <a:pt x="1016" y="0"/>
                  <a:pt x="972" y="0"/>
                </a:cubicBezTo>
                <a:cubicBezTo>
                  <a:pt x="652" y="0"/>
                  <a:pt x="652" y="0"/>
                  <a:pt x="652" y="0"/>
                </a:cubicBezTo>
                <a:cubicBezTo>
                  <a:pt x="607" y="0"/>
                  <a:pt x="572" y="36"/>
                  <a:pt x="572" y="80"/>
                </a:cubicBezTo>
                <a:cubicBezTo>
                  <a:pt x="572" y="200"/>
                  <a:pt x="572" y="200"/>
                  <a:pt x="572" y="200"/>
                </a:cubicBezTo>
                <a:cubicBezTo>
                  <a:pt x="320" y="200"/>
                  <a:pt x="320" y="200"/>
                  <a:pt x="320" y="200"/>
                </a:cubicBezTo>
                <a:cubicBezTo>
                  <a:pt x="144" y="200"/>
                  <a:pt x="0" y="344"/>
                  <a:pt x="0" y="520"/>
                </a:cubicBezTo>
                <a:cubicBezTo>
                  <a:pt x="0" y="1728"/>
                  <a:pt x="0" y="1728"/>
                  <a:pt x="0" y="1728"/>
                </a:cubicBezTo>
                <a:cubicBezTo>
                  <a:pt x="0" y="1904"/>
                  <a:pt x="144" y="2048"/>
                  <a:pt x="320" y="2048"/>
                </a:cubicBezTo>
                <a:cubicBezTo>
                  <a:pt x="780" y="2048"/>
                  <a:pt x="780" y="2048"/>
                  <a:pt x="780" y="2048"/>
                </a:cubicBezTo>
                <a:cubicBezTo>
                  <a:pt x="824" y="2048"/>
                  <a:pt x="860" y="2012"/>
                  <a:pt x="860" y="1968"/>
                </a:cubicBezTo>
                <a:cubicBezTo>
                  <a:pt x="860" y="1924"/>
                  <a:pt x="824" y="1888"/>
                  <a:pt x="780" y="1888"/>
                </a:cubicBezTo>
                <a:close/>
                <a:moveTo>
                  <a:pt x="732" y="160"/>
                </a:moveTo>
                <a:cubicBezTo>
                  <a:pt x="892" y="160"/>
                  <a:pt x="892" y="160"/>
                  <a:pt x="892" y="160"/>
                </a:cubicBezTo>
                <a:cubicBezTo>
                  <a:pt x="892" y="400"/>
                  <a:pt x="892" y="400"/>
                  <a:pt x="892" y="400"/>
                </a:cubicBezTo>
                <a:cubicBezTo>
                  <a:pt x="892" y="444"/>
                  <a:pt x="856" y="480"/>
                  <a:pt x="812" y="480"/>
                </a:cubicBezTo>
                <a:cubicBezTo>
                  <a:pt x="767" y="480"/>
                  <a:pt x="732" y="444"/>
                  <a:pt x="732" y="400"/>
                </a:cubicBezTo>
                <a:lnTo>
                  <a:pt x="732" y="160"/>
                </a:lnTo>
                <a:close/>
                <a:moveTo>
                  <a:pt x="1820" y="1415"/>
                </a:moveTo>
                <a:cubicBezTo>
                  <a:pt x="1425" y="1968"/>
                  <a:pt x="1425" y="1968"/>
                  <a:pt x="1425" y="1968"/>
                </a:cubicBezTo>
                <a:cubicBezTo>
                  <a:pt x="1424" y="1969"/>
                  <a:pt x="1423" y="1970"/>
                  <a:pt x="1422" y="1971"/>
                </a:cubicBezTo>
                <a:cubicBezTo>
                  <a:pt x="1386" y="2016"/>
                  <a:pt x="1332" y="2044"/>
                  <a:pt x="1275" y="2048"/>
                </a:cubicBezTo>
                <a:cubicBezTo>
                  <a:pt x="1271" y="2048"/>
                  <a:pt x="1266" y="2048"/>
                  <a:pt x="1262" y="2048"/>
                </a:cubicBezTo>
                <a:cubicBezTo>
                  <a:pt x="1209" y="2048"/>
                  <a:pt x="1158" y="2028"/>
                  <a:pt x="1120" y="1991"/>
                </a:cubicBezTo>
                <a:cubicBezTo>
                  <a:pt x="864" y="1746"/>
                  <a:pt x="864" y="1746"/>
                  <a:pt x="864" y="1746"/>
                </a:cubicBezTo>
                <a:cubicBezTo>
                  <a:pt x="832" y="1715"/>
                  <a:pt x="831" y="1665"/>
                  <a:pt x="862" y="1633"/>
                </a:cubicBezTo>
                <a:cubicBezTo>
                  <a:pt x="892" y="1601"/>
                  <a:pt x="943" y="1600"/>
                  <a:pt x="975" y="1631"/>
                </a:cubicBezTo>
                <a:cubicBezTo>
                  <a:pt x="1230" y="1876"/>
                  <a:pt x="1230" y="1876"/>
                  <a:pt x="1230" y="1876"/>
                </a:cubicBezTo>
                <a:cubicBezTo>
                  <a:pt x="1243" y="1887"/>
                  <a:pt x="1257" y="1888"/>
                  <a:pt x="1265" y="1888"/>
                </a:cubicBezTo>
                <a:cubicBezTo>
                  <a:pt x="1272" y="1887"/>
                  <a:pt x="1285" y="1885"/>
                  <a:pt x="1296" y="1872"/>
                </a:cubicBezTo>
                <a:cubicBezTo>
                  <a:pt x="1690" y="1321"/>
                  <a:pt x="1690" y="1321"/>
                  <a:pt x="1690" y="1321"/>
                </a:cubicBezTo>
                <a:cubicBezTo>
                  <a:pt x="1716" y="1286"/>
                  <a:pt x="1766" y="1277"/>
                  <a:pt x="1802" y="1303"/>
                </a:cubicBezTo>
                <a:cubicBezTo>
                  <a:pt x="1838" y="1329"/>
                  <a:pt x="1846" y="1379"/>
                  <a:pt x="1820" y="1415"/>
                </a:cubicBezTo>
                <a:close/>
                <a:moveTo>
                  <a:pt x="552" y="956"/>
                </a:moveTo>
                <a:cubicBezTo>
                  <a:pt x="552" y="1000"/>
                  <a:pt x="516" y="1036"/>
                  <a:pt x="472" y="1036"/>
                </a:cubicBezTo>
                <a:cubicBezTo>
                  <a:pt x="432" y="1036"/>
                  <a:pt x="432" y="1036"/>
                  <a:pt x="432" y="1036"/>
                </a:cubicBezTo>
                <a:cubicBezTo>
                  <a:pt x="387" y="1036"/>
                  <a:pt x="352" y="1000"/>
                  <a:pt x="352" y="956"/>
                </a:cubicBezTo>
                <a:cubicBezTo>
                  <a:pt x="352" y="912"/>
                  <a:pt x="387" y="876"/>
                  <a:pt x="432" y="876"/>
                </a:cubicBezTo>
                <a:cubicBezTo>
                  <a:pt x="472" y="876"/>
                  <a:pt x="472" y="876"/>
                  <a:pt x="472" y="876"/>
                </a:cubicBezTo>
                <a:cubicBezTo>
                  <a:pt x="516" y="876"/>
                  <a:pt x="552" y="912"/>
                  <a:pt x="552" y="956"/>
                </a:cubicBezTo>
                <a:close/>
                <a:moveTo>
                  <a:pt x="1280" y="956"/>
                </a:moveTo>
                <a:cubicBezTo>
                  <a:pt x="1280" y="1000"/>
                  <a:pt x="1244" y="1036"/>
                  <a:pt x="1200" y="1036"/>
                </a:cubicBezTo>
                <a:cubicBezTo>
                  <a:pt x="752" y="1036"/>
                  <a:pt x="752" y="1036"/>
                  <a:pt x="752" y="1036"/>
                </a:cubicBezTo>
                <a:cubicBezTo>
                  <a:pt x="707" y="1036"/>
                  <a:pt x="672" y="1000"/>
                  <a:pt x="672" y="956"/>
                </a:cubicBezTo>
                <a:cubicBezTo>
                  <a:pt x="672" y="912"/>
                  <a:pt x="707" y="876"/>
                  <a:pt x="752" y="876"/>
                </a:cubicBezTo>
                <a:cubicBezTo>
                  <a:pt x="1200" y="876"/>
                  <a:pt x="1200" y="876"/>
                  <a:pt x="1200" y="876"/>
                </a:cubicBezTo>
                <a:cubicBezTo>
                  <a:pt x="1244" y="876"/>
                  <a:pt x="1280" y="912"/>
                  <a:pt x="1280" y="956"/>
                </a:cubicBezTo>
                <a:close/>
                <a:moveTo>
                  <a:pt x="552" y="1276"/>
                </a:moveTo>
                <a:cubicBezTo>
                  <a:pt x="552" y="1320"/>
                  <a:pt x="516" y="1356"/>
                  <a:pt x="472" y="1356"/>
                </a:cubicBezTo>
                <a:cubicBezTo>
                  <a:pt x="432" y="1356"/>
                  <a:pt x="432" y="1356"/>
                  <a:pt x="432" y="1356"/>
                </a:cubicBezTo>
                <a:cubicBezTo>
                  <a:pt x="387" y="1356"/>
                  <a:pt x="352" y="1320"/>
                  <a:pt x="352" y="1276"/>
                </a:cubicBezTo>
                <a:cubicBezTo>
                  <a:pt x="352" y="1232"/>
                  <a:pt x="387" y="1196"/>
                  <a:pt x="432" y="1196"/>
                </a:cubicBezTo>
                <a:cubicBezTo>
                  <a:pt x="472" y="1196"/>
                  <a:pt x="472" y="1196"/>
                  <a:pt x="472" y="1196"/>
                </a:cubicBezTo>
                <a:cubicBezTo>
                  <a:pt x="516" y="1196"/>
                  <a:pt x="552" y="1232"/>
                  <a:pt x="552" y="1276"/>
                </a:cubicBezTo>
                <a:close/>
                <a:moveTo>
                  <a:pt x="1280" y="1276"/>
                </a:moveTo>
                <a:cubicBezTo>
                  <a:pt x="1280" y="1320"/>
                  <a:pt x="1244" y="1356"/>
                  <a:pt x="1200" y="1356"/>
                </a:cubicBezTo>
                <a:cubicBezTo>
                  <a:pt x="752" y="1356"/>
                  <a:pt x="752" y="1356"/>
                  <a:pt x="752" y="1356"/>
                </a:cubicBezTo>
                <a:cubicBezTo>
                  <a:pt x="707" y="1356"/>
                  <a:pt x="672" y="1320"/>
                  <a:pt x="672" y="1276"/>
                </a:cubicBezTo>
                <a:cubicBezTo>
                  <a:pt x="672" y="1232"/>
                  <a:pt x="707" y="1196"/>
                  <a:pt x="752" y="1196"/>
                </a:cubicBezTo>
                <a:cubicBezTo>
                  <a:pt x="1200" y="1196"/>
                  <a:pt x="1200" y="1196"/>
                  <a:pt x="1200" y="1196"/>
                </a:cubicBezTo>
                <a:cubicBezTo>
                  <a:pt x="1244" y="1196"/>
                  <a:pt x="1280" y="1232"/>
                  <a:pt x="1280" y="1276"/>
                </a:cubicBezTo>
                <a:close/>
              </a:path>
            </a:pathLst>
          </a:custGeom>
          <a:solidFill>
            <a:srgbClr val="708090"/>
          </a:solidFill>
          <a:ln>
            <a:solidFill>
              <a:srgbClr val="708090"/>
            </a:solidFill>
          </a:ln>
        </p:spPr>
        <p:txBody>
          <a:bodyPr vert="horz" wrap="square" lIns="91440" tIns="45720" rIns="91440" bIns="45720" numCol="1" anchor="t" anchorCtr="0" compatLnSpc="1">
            <a:prstTxWarp prst="textNoShape">
              <a:avLst/>
            </a:prstTxWarp>
          </a:bodyPr>
          <a:lstStyle/>
          <a:p>
            <a:endParaRPr lang="en-US" sz="2400" dirty="0"/>
          </a:p>
        </p:txBody>
      </p:sp>
      <p:grpSp>
        <p:nvGrpSpPr>
          <p:cNvPr id="24" name="Group 23">
            <a:extLst>
              <a:ext uri="{FF2B5EF4-FFF2-40B4-BE49-F238E27FC236}">
                <a16:creationId xmlns:a16="http://schemas.microsoft.com/office/drawing/2014/main" id="{9D9037AE-1BCB-0E3E-03DE-3075961BB680}"/>
              </a:ext>
            </a:extLst>
          </p:cNvPr>
          <p:cNvGrpSpPr>
            <a:grpSpLocks noChangeAspect="1"/>
          </p:cNvGrpSpPr>
          <p:nvPr/>
        </p:nvGrpSpPr>
        <p:grpSpPr>
          <a:xfrm>
            <a:off x="5348127" y="4515273"/>
            <a:ext cx="506963" cy="523624"/>
            <a:chOff x="773113" y="3429000"/>
            <a:chExt cx="773112" cy="798513"/>
          </a:xfrm>
          <a:solidFill>
            <a:srgbClr val="008080"/>
          </a:solidFill>
        </p:grpSpPr>
        <p:sp>
          <p:nvSpPr>
            <p:cNvPr id="25" name="Freeform 5">
              <a:extLst>
                <a:ext uri="{FF2B5EF4-FFF2-40B4-BE49-F238E27FC236}">
                  <a16:creationId xmlns:a16="http://schemas.microsoft.com/office/drawing/2014/main" id="{60CFFDB6-6F61-643E-AE07-DE21498F1A17}"/>
                </a:ext>
              </a:extLst>
            </p:cNvPr>
            <p:cNvSpPr>
              <a:spLocks noEditPoints="1"/>
            </p:cNvSpPr>
            <p:nvPr/>
          </p:nvSpPr>
          <p:spPr bwMode="auto">
            <a:xfrm>
              <a:off x="954088" y="3609975"/>
              <a:ext cx="411162" cy="498475"/>
            </a:xfrm>
            <a:custGeom>
              <a:avLst/>
              <a:gdLst>
                <a:gd name="T0" fmla="*/ 1552 w 3104"/>
                <a:gd name="T1" fmla="*/ 0 h 3747"/>
                <a:gd name="T2" fmla="*/ 0 w 3104"/>
                <a:gd name="T3" fmla="*/ 1552 h 3747"/>
                <a:gd name="T4" fmla="*/ 332 w 3104"/>
                <a:gd name="T5" fmla="*/ 2509 h 3747"/>
                <a:gd name="T6" fmla="*/ 467 w 3104"/>
                <a:gd name="T7" fmla="*/ 2671 h 3747"/>
                <a:gd name="T8" fmla="*/ 470 w 3104"/>
                <a:gd name="T9" fmla="*/ 2674 h 3747"/>
                <a:gd name="T10" fmla="*/ 823 w 3104"/>
                <a:gd name="T11" fmla="*/ 3224 h 3747"/>
                <a:gd name="T12" fmla="*/ 837 w 3104"/>
                <a:gd name="T13" fmla="*/ 3432 h 3747"/>
                <a:gd name="T14" fmla="*/ 837 w 3104"/>
                <a:gd name="T15" fmla="*/ 3551 h 3747"/>
                <a:gd name="T16" fmla="*/ 1033 w 3104"/>
                <a:gd name="T17" fmla="*/ 3747 h 3747"/>
                <a:gd name="T18" fmla="*/ 2062 w 3104"/>
                <a:gd name="T19" fmla="*/ 3747 h 3747"/>
                <a:gd name="T20" fmla="*/ 2259 w 3104"/>
                <a:gd name="T21" fmla="*/ 3551 h 3747"/>
                <a:gd name="T22" fmla="*/ 2259 w 3104"/>
                <a:gd name="T23" fmla="*/ 3431 h 3747"/>
                <a:gd name="T24" fmla="*/ 2272 w 3104"/>
                <a:gd name="T25" fmla="*/ 3238 h 3747"/>
                <a:gd name="T26" fmla="*/ 2645 w 3104"/>
                <a:gd name="T27" fmla="*/ 2662 h 3747"/>
                <a:gd name="T28" fmla="*/ 2651 w 3104"/>
                <a:gd name="T29" fmla="*/ 2655 h 3747"/>
                <a:gd name="T30" fmla="*/ 2772 w 3104"/>
                <a:gd name="T31" fmla="*/ 2509 h 3747"/>
                <a:gd name="T32" fmla="*/ 3104 w 3104"/>
                <a:gd name="T33" fmla="*/ 1552 h 3747"/>
                <a:gd name="T34" fmla="*/ 1552 w 3104"/>
                <a:gd name="T35" fmla="*/ 0 h 3747"/>
                <a:gd name="T36" fmla="*/ 2463 w 3104"/>
                <a:gd name="T37" fmla="*/ 2266 h 3747"/>
                <a:gd name="T38" fmla="*/ 2352 w 3104"/>
                <a:gd name="T39" fmla="*/ 2400 h 3747"/>
                <a:gd name="T40" fmla="*/ 2344 w 3104"/>
                <a:gd name="T41" fmla="*/ 2409 h 3747"/>
                <a:gd name="T42" fmla="*/ 1893 w 3104"/>
                <a:gd name="T43" fmla="*/ 3134 h 3747"/>
                <a:gd name="T44" fmla="*/ 1866 w 3104"/>
                <a:gd name="T45" fmla="*/ 3354 h 3747"/>
                <a:gd name="T46" fmla="*/ 1229 w 3104"/>
                <a:gd name="T47" fmla="*/ 3354 h 3747"/>
                <a:gd name="T48" fmla="*/ 1202 w 3104"/>
                <a:gd name="T49" fmla="*/ 3121 h 3747"/>
                <a:gd name="T50" fmla="*/ 768 w 3104"/>
                <a:gd name="T51" fmla="*/ 2417 h 3747"/>
                <a:gd name="T52" fmla="*/ 765 w 3104"/>
                <a:gd name="T53" fmla="*/ 2414 h 3747"/>
                <a:gd name="T54" fmla="*/ 641 w 3104"/>
                <a:gd name="T55" fmla="*/ 2266 h 3747"/>
                <a:gd name="T56" fmla="*/ 393 w 3104"/>
                <a:gd name="T57" fmla="*/ 1552 h 3747"/>
                <a:gd name="T58" fmla="*/ 1552 w 3104"/>
                <a:gd name="T59" fmla="*/ 393 h 3747"/>
                <a:gd name="T60" fmla="*/ 2711 w 3104"/>
                <a:gd name="T61" fmla="*/ 1552 h 3747"/>
                <a:gd name="T62" fmla="*/ 2463 w 3104"/>
                <a:gd name="T63" fmla="*/ 2266 h 3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04" h="3747">
                  <a:moveTo>
                    <a:pt x="1552" y="0"/>
                  </a:moveTo>
                  <a:cubicBezTo>
                    <a:pt x="696" y="0"/>
                    <a:pt x="0" y="696"/>
                    <a:pt x="0" y="1552"/>
                  </a:cubicBezTo>
                  <a:cubicBezTo>
                    <a:pt x="0" y="1902"/>
                    <a:pt x="115" y="2233"/>
                    <a:pt x="332" y="2509"/>
                  </a:cubicBezTo>
                  <a:cubicBezTo>
                    <a:pt x="375" y="2563"/>
                    <a:pt x="420" y="2616"/>
                    <a:pt x="467" y="2671"/>
                  </a:cubicBezTo>
                  <a:cubicBezTo>
                    <a:pt x="470" y="2674"/>
                    <a:pt x="470" y="2674"/>
                    <a:pt x="470" y="2674"/>
                  </a:cubicBezTo>
                  <a:cubicBezTo>
                    <a:pt x="616" y="2843"/>
                    <a:pt x="767" y="3018"/>
                    <a:pt x="823" y="3224"/>
                  </a:cubicBezTo>
                  <a:cubicBezTo>
                    <a:pt x="836" y="3272"/>
                    <a:pt x="838" y="3362"/>
                    <a:pt x="837" y="3432"/>
                  </a:cubicBezTo>
                  <a:cubicBezTo>
                    <a:pt x="837" y="3551"/>
                    <a:pt x="837" y="3551"/>
                    <a:pt x="837" y="3551"/>
                  </a:cubicBezTo>
                  <a:cubicBezTo>
                    <a:pt x="837" y="3659"/>
                    <a:pt x="925" y="3747"/>
                    <a:pt x="1033" y="3747"/>
                  </a:cubicBezTo>
                  <a:cubicBezTo>
                    <a:pt x="2062" y="3747"/>
                    <a:pt x="2062" y="3747"/>
                    <a:pt x="2062" y="3747"/>
                  </a:cubicBezTo>
                  <a:cubicBezTo>
                    <a:pt x="2171" y="3747"/>
                    <a:pt x="2259" y="3659"/>
                    <a:pt x="2259" y="3551"/>
                  </a:cubicBezTo>
                  <a:cubicBezTo>
                    <a:pt x="2259" y="3431"/>
                    <a:pt x="2259" y="3431"/>
                    <a:pt x="2259" y="3431"/>
                  </a:cubicBezTo>
                  <a:cubicBezTo>
                    <a:pt x="2258" y="3339"/>
                    <a:pt x="2263" y="3273"/>
                    <a:pt x="2272" y="3238"/>
                  </a:cubicBezTo>
                  <a:cubicBezTo>
                    <a:pt x="2329" y="3034"/>
                    <a:pt x="2496" y="2837"/>
                    <a:pt x="2645" y="2662"/>
                  </a:cubicBezTo>
                  <a:cubicBezTo>
                    <a:pt x="2651" y="2655"/>
                    <a:pt x="2651" y="2655"/>
                    <a:pt x="2651" y="2655"/>
                  </a:cubicBezTo>
                  <a:cubicBezTo>
                    <a:pt x="2694" y="2604"/>
                    <a:pt x="2735" y="2556"/>
                    <a:pt x="2772" y="2509"/>
                  </a:cubicBezTo>
                  <a:cubicBezTo>
                    <a:pt x="2989" y="2234"/>
                    <a:pt x="3104" y="1902"/>
                    <a:pt x="3104" y="1552"/>
                  </a:cubicBezTo>
                  <a:cubicBezTo>
                    <a:pt x="3104" y="696"/>
                    <a:pt x="2408" y="0"/>
                    <a:pt x="1552" y="0"/>
                  </a:cubicBezTo>
                  <a:close/>
                  <a:moveTo>
                    <a:pt x="2463" y="2266"/>
                  </a:moveTo>
                  <a:cubicBezTo>
                    <a:pt x="2431" y="2308"/>
                    <a:pt x="2392" y="2352"/>
                    <a:pt x="2352" y="2400"/>
                  </a:cubicBezTo>
                  <a:cubicBezTo>
                    <a:pt x="2344" y="2409"/>
                    <a:pt x="2344" y="2409"/>
                    <a:pt x="2344" y="2409"/>
                  </a:cubicBezTo>
                  <a:cubicBezTo>
                    <a:pt x="2170" y="2614"/>
                    <a:pt x="1973" y="2845"/>
                    <a:pt x="1893" y="3134"/>
                  </a:cubicBezTo>
                  <a:cubicBezTo>
                    <a:pt x="1882" y="3175"/>
                    <a:pt x="1870" y="3236"/>
                    <a:pt x="1866" y="3354"/>
                  </a:cubicBezTo>
                  <a:cubicBezTo>
                    <a:pt x="1229" y="3354"/>
                    <a:pt x="1229" y="3354"/>
                    <a:pt x="1229" y="3354"/>
                  </a:cubicBezTo>
                  <a:cubicBezTo>
                    <a:pt x="1227" y="3229"/>
                    <a:pt x="1214" y="3165"/>
                    <a:pt x="1202" y="3121"/>
                  </a:cubicBezTo>
                  <a:cubicBezTo>
                    <a:pt x="1122" y="2829"/>
                    <a:pt x="926" y="2601"/>
                    <a:pt x="768" y="2417"/>
                  </a:cubicBezTo>
                  <a:cubicBezTo>
                    <a:pt x="765" y="2414"/>
                    <a:pt x="765" y="2414"/>
                    <a:pt x="765" y="2414"/>
                  </a:cubicBezTo>
                  <a:cubicBezTo>
                    <a:pt x="720" y="2362"/>
                    <a:pt x="678" y="2314"/>
                    <a:pt x="641" y="2266"/>
                  </a:cubicBezTo>
                  <a:cubicBezTo>
                    <a:pt x="479" y="2060"/>
                    <a:pt x="393" y="1813"/>
                    <a:pt x="393" y="1552"/>
                  </a:cubicBezTo>
                  <a:cubicBezTo>
                    <a:pt x="393" y="913"/>
                    <a:pt x="913" y="393"/>
                    <a:pt x="1552" y="393"/>
                  </a:cubicBezTo>
                  <a:cubicBezTo>
                    <a:pt x="2191" y="393"/>
                    <a:pt x="2711" y="913"/>
                    <a:pt x="2711" y="1552"/>
                  </a:cubicBezTo>
                  <a:cubicBezTo>
                    <a:pt x="2711" y="1813"/>
                    <a:pt x="2625" y="2060"/>
                    <a:pt x="2463" y="2266"/>
                  </a:cubicBezTo>
                  <a:close/>
                </a:path>
              </a:pathLst>
            </a:custGeom>
            <a:grpFill/>
            <a:ln w="9525">
              <a:solidFill>
                <a:srgbClr val="00808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6">
              <a:extLst>
                <a:ext uri="{FF2B5EF4-FFF2-40B4-BE49-F238E27FC236}">
                  <a16:creationId xmlns:a16="http://schemas.microsoft.com/office/drawing/2014/main" id="{F15AEDE7-2304-37E3-1CC5-F7DBE25FCCA4}"/>
                </a:ext>
              </a:extLst>
            </p:cNvPr>
            <p:cNvSpPr>
              <a:spLocks/>
            </p:cNvSpPr>
            <p:nvPr/>
          </p:nvSpPr>
          <p:spPr bwMode="auto">
            <a:xfrm>
              <a:off x="1065213" y="4116388"/>
              <a:ext cx="188912" cy="52388"/>
            </a:xfrm>
            <a:custGeom>
              <a:avLst/>
              <a:gdLst>
                <a:gd name="T0" fmla="*/ 1225 w 1422"/>
                <a:gd name="T1" fmla="*/ 0 h 393"/>
                <a:gd name="T2" fmla="*/ 196 w 1422"/>
                <a:gd name="T3" fmla="*/ 0 h 393"/>
                <a:gd name="T4" fmla="*/ 0 w 1422"/>
                <a:gd name="T5" fmla="*/ 196 h 393"/>
                <a:gd name="T6" fmla="*/ 196 w 1422"/>
                <a:gd name="T7" fmla="*/ 393 h 393"/>
                <a:gd name="T8" fmla="*/ 1225 w 1422"/>
                <a:gd name="T9" fmla="*/ 393 h 393"/>
                <a:gd name="T10" fmla="*/ 1422 w 1422"/>
                <a:gd name="T11" fmla="*/ 196 h 393"/>
                <a:gd name="T12" fmla="*/ 1225 w 1422"/>
                <a:gd name="T13" fmla="*/ 0 h 393"/>
              </a:gdLst>
              <a:ahLst/>
              <a:cxnLst>
                <a:cxn ang="0">
                  <a:pos x="T0" y="T1"/>
                </a:cxn>
                <a:cxn ang="0">
                  <a:pos x="T2" y="T3"/>
                </a:cxn>
                <a:cxn ang="0">
                  <a:pos x="T4" y="T5"/>
                </a:cxn>
                <a:cxn ang="0">
                  <a:pos x="T6" y="T7"/>
                </a:cxn>
                <a:cxn ang="0">
                  <a:pos x="T8" y="T9"/>
                </a:cxn>
                <a:cxn ang="0">
                  <a:pos x="T10" y="T11"/>
                </a:cxn>
                <a:cxn ang="0">
                  <a:pos x="T12" y="T13"/>
                </a:cxn>
              </a:cxnLst>
              <a:rect l="0" t="0" r="r" b="b"/>
              <a:pathLst>
                <a:path w="1422" h="393">
                  <a:moveTo>
                    <a:pt x="1225" y="0"/>
                  </a:moveTo>
                  <a:cubicBezTo>
                    <a:pt x="196" y="0"/>
                    <a:pt x="196" y="0"/>
                    <a:pt x="196" y="0"/>
                  </a:cubicBezTo>
                  <a:cubicBezTo>
                    <a:pt x="88" y="0"/>
                    <a:pt x="0" y="88"/>
                    <a:pt x="0" y="196"/>
                  </a:cubicBezTo>
                  <a:cubicBezTo>
                    <a:pt x="0" y="305"/>
                    <a:pt x="88" y="393"/>
                    <a:pt x="196" y="393"/>
                  </a:cubicBezTo>
                  <a:cubicBezTo>
                    <a:pt x="1225" y="393"/>
                    <a:pt x="1225" y="393"/>
                    <a:pt x="1225" y="393"/>
                  </a:cubicBezTo>
                  <a:cubicBezTo>
                    <a:pt x="1334" y="393"/>
                    <a:pt x="1422" y="305"/>
                    <a:pt x="1422" y="196"/>
                  </a:cubicBezTo>
                  <a:cubicBezTo>
                    <a:pt x="1422" y="88"/>
                    <a:pt x="1334" y="0"/>
                    <a:pt x="1225" y="0"/>
                  </a:cubicBezTo>
                  <a:close/>
                </a:path>
              </a:pathLst>
            </a:custGeom>
            <a:grpFill/>
            <a:ln w="9525">
              <a:solidFill>
                <a:srgbClr val="00808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7">
              <a:extLst>
                <a:ext uri="{FF2B5EF4-FFF2-40B4-BE49-F238E27FC236}">
                  <a16:creationId xmlns:a16="http://schemas.microsoft.com/office/drawing/2014/main" id="{4F05BB7D-E1A2-97FD-9A03-91859AA75D04}"/>
                </a:ext>
              </a:extLst>
            </p:cNvPr>
            <p:cNvSpPr>
              <a:spLocks/>
            </p:cNvSpPr>
            <p:nvPr/>
          </p:nvSpPr>
          <p:spPr bwMode="auto">
            <a:xfrm>
              <a:off x="1098550" y="4175125"/>
              <a:ext cx="120650" cy="52388"/>
            </a:xfrm>
            <a:custGeom>
              <a:avLst/>
              <a:gdLst>
                <a:gd name="T0" fmla="*/ 711 w 907"/>
                <a:gd name="T1" fmla="*/ 0 h 393"/>
                <a:gd name="T2" fmla="*/ 197 w 907"/>
                <a:gd name="T3" fmla="*/ 0 h 393"/>
                <a:gd name="T4" fmla="*/ 0 w 907"/>
                <a:gd name="T5" fmla="*/ 197 h 393"/>
                <a:gd name="T6" fmla="*/ 197 w 907"/>
                <a:gd name="T7" fmla="*/ 393 h 393"/>
                <a:gd name="T8" fmla="*/ 711 w 907"/>
                <a:gd name="T9" fmla="*/ 393 h 393"/>
                <a:gd name="T10" fmla="*/ 907 w 907"/>
                <a:gd name="T11" fmla="*/ 197 h 393"/>
                <a:gd name="T12" fmla="*/ 711 w 907"/>
                <a:gd name="T13" fmla="*/ 0 h 393"/>
              </a:gdLst>
              <a:ahLst/>
              <a:cxnLst>
                <a:cxn ang="0">
                  <a:pos x="T0" y="T1"/>
                </a:cxn>
                <a:cxn ang="0">
                  <a:pos x="T2" y="T3"/>
                </a:cxn>
                <a:cxn ang="0">
                  <a:pos x="T4" y="T5"/>
                </a:cxn>
                <a:cxn ang="0">
                  <a:pos x="T6" y="T7"/>
                </a:cxn>
                <a:cxn ang="0">
                  <a:pos x="T8" y="T9"/>
                </a:cxn>
                <a:cxn ang="0">
                  <a:pos x="T10" y="T11"/>
                </a:cxn>
                <a:cxn ang="0">
                  <a:pos x="T12" y="T13"/>
                </a:cxn>
              </a:cxnLst>
              <a:rect l="0" t="0" r="r" b="b"/>
              <a:pathLst>
                <a:path w="907" h="393">
                  <a:moveTo>
                    <a:pt x="711" y="0"/>
                  </a:moveTo>
                  <a:cubicBezTo>
                    <a:pt x="197" y="0"/>
                    <a:pt x="197" y="0"/>
                    <a:pt x="197" y="0"/>
                  </a:cubicBezTo>
                  <a:cubicBezTo>
                    <a:pt x="88" y="0"/>
                    <a:pt x="0" y="88"/>
                    <a:pt x="0" y="197"/>
                  </a:cubicBezTo>
                  <a:cubicBezTo>
                    <a:pt x="0" y="305"/>
                    <a:pt x="88" y="393"/>
                    <a:pt x="197" y="393"/>
                  </a:cubicBezTo>
                  <a:cubicBezTo>
                    <a:pt x="711" y="393"/>
                    <a:pt x="711" y="393"/>
                    <a:pt x="711" y="393"/>
                  </a:cubicBezTo>
                  <a:cubicBezTo>
                    <a:pt x="820" y="393"/>
                    <a:pt x="907" y="305"/>
                    <a:pt x="907" y="197"/>
                  </a:cubicBezTo>
                  <a:cubicBezTo>
                    <a:pt x="907" y="88"/>
                    <a:pt x="820" y="0"/>
                    <a:pt x="711" y="0"/>
                  </a:cubicBezTo>
                  <a:close/>
                </a:path>
              </a:pathLst>
            </a:custGeom>
            <a:grpFill/>
            <a:ln w="9525">
              <a:solidFill>
                <a:srgbClr val="00808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8">
              <a:extLst>
                <a:ext uri="{FF2B5EF4-FFF2-40B4-BE49-F238E27FC236}">
                  <a16:creationId xmlns:a16="http://schemas.microsoft.com/office/drawing/2014/main" id="{E965D7E1-58F1-4DE9-D9D7-3F6A93AFDEC0}"/>
                </a:ext>
              </a:extLst>
            </p:cNvPr>
            <p:cNvSpPr>
              <a:spLocks/>
            </p:cNvSpPr>
            <p:nvPr/>
          </p:nvSpPr>
          <p:spPr bwMode="auto">
            <a:xfrm>
              <a:off x="1403350" y="3789363"/>
              <a:ext cx="142875" cy="52388"/>
            </a:xfrm>
            <a:custGeom>
              <a:avLst/>
              <a:gdLst>
                <a:gd name="T0" fmla="*/ 874 w 1071"/>
                <a:gd name="T1" fmla="*/ 0 h 393"/>
                <a:gd name="T2" fmla="*/ 197 w 1071"/>
                <a:gd name="T3" fmla="*/ 0 h 393"/>
                <a:gd name="T4" fmla="*/ 0 w 1071"/>
                <a:gd name="T5" fmla="*/ 197 h 393"/>
                <a:gd name="T6" fmla="*/ 197 w 1071"/>
                <a:gd name="T7" fmla="*/ 393 h 393"/>
                <a:gd name="T8" fmla="*/ 874 w 1071"/>
                <a:gd name="T9" fmla="*/ 393 h 393"/>
                <a:gd name="T10" fmla="*/ 1071 w 1071"/>
                <a:gd name="T11" fmla="*/ 197 h 393"/>
                <a:gd name="T12" fmla="*/ 874 w 1071"/>
                <a:gd name="T13" fmla="*/ 0 h 393"/>
              </a:gdLst>
              <a:ahLst/>
              <a:cxnLst>
                <a:cxn ang="0">
                  <a:pos x="T0" y="T1"/>
                </a:cxn>
                <a:cxn ang="0">
                  <a:pos x="T2" y="T3"/>
                </a:cxn>
                <a:cxn ang="0">
                  <a:pos x="T4" y="T5"/>
                </a:cxn>
                <a:cxn ang="0">
                  <a:pos x="T6" y="T7"/>
                </a:cxn>
                <a:cxn ang="0">
                  <a:pos x="T8" y="T9"/>
                </a:cxn>
                <a:cxn ang="0">
                  <a:pos x="T10" y="T11"/>
                </a:cxn>
                <a:cxn ang="0">
                  <a:pos x="T12" y="T13"/>
                </a:cxn>
              </a:cxnLst>
              <a:rect l="0" t="0" r="r" b="b"/>
              <a:pathLst>
                <a:path w="1071" h="393">
                  <a:moveTo>
                    <a:pt x="874" y="0"/>
                  </a:moveTo>
                  <a:cubicBezTo>
                    <a:pt x="197" y="0"/>
                    <a:pt x="197" y="0"/>
                    <a:pt x="197" y="0"/>
                  </a:cubicBezTo>
                  <a:cubicBezTo>
                    <a:pt x="88" y="0"/>
                    <a:pt x="0" y="88"/>
                    <a:pt x="0" y="197"/>
                  </a:cubicBezTo>
                  <a:cubicBezTo>
                    <a:pt x="0" y="305"/>
                    <a:pt x="88" y="393"/>
                    <a:pt x="197" y="393"/>
                  </a:cubicBezTo>
                  <a:cubicBezTo>
                    <a:pt x="874" y="393"/>
                    <a:pt x="874" y="393"/>
                    <a:pt x="874" y="393"/>
                  </a:cubicBezTo>
                  <a:cubicBezTo>
                    <a:pt x="983" y="393"/>
                    <a:pt x="1071" y="305"/>
                    <a:pt x="1071" y="197"/>
                  </a:cubicBezTo>
                  <a:cubicBezTo>
                    <a:pt x="1071" y="88"/>
                    <a:pt x="983" y="0"/>
                    <a:pt x="874" y="0"/>
                  </a:cubicBezTo>
                  <a:close/>
                </a:path>
              </a:pathLst>
            </a:custGeom>
            <a:grpFill/>
            <a:ln w="9525">
              <a:solidFill>
                <a:srgbClr val="00808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9">
              <a:extLst>
                <a:ext uri="{FF2B5EF4-FFF2-40B4-BE49-F238E27FC236}">
                  <a16:creationId xmlns:a16="http://schemas.microsoft.com/office/drawing/2014/main" id="{D4F29474-192D-9E01-19C3-5833165E0C00}"/>
                </a:ext>
              </a:extLst>
            </p:cNvPr>
            <p:cNvSpPr>
              <a:spLocks/>
            </p:cNvSpPr>
            <p:nvPr/>
          </p:nvSpPr>
          <p:spPr bwMode="auto">
            <a:xfrm>
              <a:off x="773113" y="3789363"/>
              <a:ext cx="142875" cy="52388"/>
            </a:xfrm>
            <a:custGeom>
              <a:avLst/>
              <a:gdLst>
                <a:gd name="T0" fmla="*/ 1071 w 1071"/>
                <a:gd name="T1" fmla="*/ 197 h 393"/>
                <a:gd name="T2" fmla="*/ 875 w 1071"/>
                <a:gd name="T3" fmla="*/ 0 h 393"/>
                <a:gd name="T4" fmla="*/ 197 w 1071"/>
                <a:gd name="T5" fmla="*/ 0 h 393"/>
                <a:gd name="T6" fmla="*/ 0 w 1071"/>
                <a:gd name="T7" fmla="*/ 197 h 393"/>
                <a:gd name="T8" fmla="*/ 197 w 1071"/>
                <a:gd name="T9" fmla="*/ 393 h 393"/>
                <a:gd name="T10" fmla="*/ 875 w 1071"/>
                <a:gd name="T11" fmla="*/ 393 h 393"/>
                <a:gd name="T12" fmla="*/ 1071 w 1071"/>
                <a:gd name="T13" fmla="*/ 197 h 393"/>
              </a:gdLst>
              <a:ahLst/>
              <a:cxnLst>
                <a:cxn ang="0">
                  <a:pos x="T0" y="T1"/>
                </a:cxn>
                <a:cxn ang="0">
                  <a:pos x="T2" y="T3"/>
                </a:cxn>
                <a:cxn ang="0">
                  <a:pos x="T4" y="T5"/>
                </a:cxn>
                <a:cxn ang="0">
                  <a:pos x="T6" y="T7"/>
                </a:cxn>
                <a:cxn ang="0">
                  <a:pos x="T8" y="T9"/>
                </a:cxn>
                <a:cxn ang="0">
                  <a:pos x="T10" y="T11"/>
                </a:cxn>
                <a:cxn ang="0">
                  <a:pos x="T12" y="T13"/>
                </a:cxn>
              </a:cxnLst>
              <a:rect l="0" t="0" r="r" b="b"/>
              <a:pathLst>
                <a:path w="1071" h="393">
                  <a:moveTo>
                    <a:pt x="1071" y="197"/>
                  </a:moveTo>
                  <a:cubicBezTo>
                    <a:pt x="1071" y="88"/>
                    <a:pt x="983" y="0"/>
                    <a:pt x="875" y="0"/>
                  </a:cubicBezTo>
                  <a:cubicBezTo>
                    <a:pt x="197" y="0"/>
                    <a:pt x="197" y="0"/>
                    <a:pt x="197" y="0"/>
                  </a:cubicBezTo>
                  <a:cubicBezTo>
                    <a:pt x="88" y="0"/>
                    <a:pt x="0" y="88"/>
                    <a:pt x="0" y="197"/>
                  </a:cubicBezTo>
                  <a:cubicBezTo>
                    <a:pt x="0" y="305"/>
                    <a:pt x="88" y="393"/>
                    <a:pt x="197" y="393"/>
                  </a:cubicBezTo>
                  <a:cubicBezTo>
                    <a:pt x="875" y="393"/>
                    <a:pt x="875" y="393"/>
                    <a:pt x="875" y="393"/>
                  </a:cubicBezTo>
                  <a:cubicBezTo>
                    <a:pt x="983" y="393"/>
                    <a:pt x="1071" y="305"/>
                    <a:pt x="1071" y="197"/>
                  </a:cubicBezTo>
                  <a:close/>
                </a:path>
              </a:pathLst>
            </a:custGeom>
            <a:grpFill/>
            <a:ln w="9525">
              <a:solidFill>
                <a:srgbClr val="00808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10">
              <a:extLst>
                <a:ext uri="{FF2B5EF4-FFF2-40B4-BE49-F238E27FC236}">
                  <a16:creationId xmlns:a16="http://schemas.microsoft.com/office/drawing/2014/main" id="{EB392B3B-A18F-5253-060F-0066EDB4A370}"/>
                </a:ext>
              </a:extLst>
            </p:cNvPr>
            <p:cNvSpPr>
              <a:spLocks/>
            </p:cNvSpPr>
            <p:nvPr/>
          </p:nvSpPr>
          <p:spPr bwMode="auto">
            <a:xfrm>
              <a:off x="1133475" y="3429000"/>
              <a:ext cx="52387" cy="142875"/>
            </a:xfrm>
            <a:custGeom>
              <a:avLst/>
              <a:gdLst>
                <a:gd name="T0" fmla="*/ 196 w 393"/>
                <a:gd name="T1" fmla="*/ 1071 h 1071"/>
                <a:gd name="T2" fmla="*/ 393 w 393"/>
                <a:gd name="T3" fmla="*/ 875 h 1071"/>
                <a:gd name="T4" fmla="*/ 393 w 393"/>
                <a:gd name="T5" fmla="*/ 196 h 1071"/>
                <a:gd name="T6" fmla="*/ 196 w 393"/>
                <a:gd name="T7" fmla="*/ 0 h 1071"/>
                <a:gd name="T8" fmla="*/ 0 w 393"/>
                <a:gd name="T9" fmla="*/ 196 h 1071"/>
                <a:gd name="T10" fmla="*/ 0 w 393"/>
                <a:gd name="T11" fmla="*/ 875 h 1071"/>
                <a:gd name="T12" fmla="*/ 196 w 393"/>
                <a:gd name="T13" fmla="*/ 1071 h 1071"/>
              </a:gdLst>
              <a:ahLst/>
              <a:cxnLst>
                <a:cxn ang="0">
                  <a:pos x="T0" y="T1"/>
                </a:cxn>
                <a:cxn ang="0">
                  <a:pos x="T2" y="T3"/>
                </a:cxn>
                <a:cxn ang="0">
                  <a:pos x="T4" y="T5"/>
                </a:cxn>
                <a:cxn ang="0">
                  <a:pos x="T6" y="T7"/>
                </a:cxn>
                <a:cxn ang="0">
                  <a:pos x="T8" y="T9"/>
                </a:cxn>
                <a:cxn ang="0">
                  <a:pos x="T10" y="T11"/>
                </a:cxn>
                <a:cxn ang="0">
                  <a:pos x="T12" y="T13"/>
                </a:cxn>
              </a:cxnLst>
              <a:rect l="0" t="0" r="r" b="b"/>
              <a:pathLst>
                <a:path w="393" h="1071">
                  <a:moveTo>
                    <a:pt x="196" y="1071"/>
                  </a:moveTo>
                  <a:cubicBezTo>
                    <a:pt x="305" y="1071"/>
                    <a:pt x="393" y="983"/>
                    <a:pt x="393" y="875"/>
                  </a:cubicBezTo>
                  <a:cubicBezTo>
                    <a:pt x="393" y="196"/>
                    <a:pt x="393" y="196"/>
                    <a:pt x="393" y="196"/>
                  </a:cubicBezTo>
                  <a:cubicBezTo>
                    <a:pt x="393" y="88"/>
                    <a:pt x="305" y="0"/>
                    <a:pt x="196" y="0"/>
                  </a:cubicBezTo>
                  <a:cubicBezTo>
                    <a:pt x="88" y="0"/>
                    <a:pt x="0" y="88"/>
                    <a:pt x="0" y="196"/>
                  </a:cubicBezTo>
                  <a:cubicBezTo>
                    <a:pt x="0" y="875"/>
                    <a:pt x="0" y="875"/>
                    <a:pt x="0" y="875"/>
                  </a:cubicBezTo>
                  <a:cubicBezTo>
                    <a:pt x="0" y="983"/>
                    <a:pt x="88" y="1071"/>
                    <a:pt x="196" y="1071"/>
                  </a:cubicBezTo>
                  <a:close/>
                </a:path>
              </a:pathLst>
            </a:custGeom>
            <a:grpFill/>
            <a:ln w="9525">
              <a:solidFill>
                <a:srgbClr val="00808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11">
              <a:extLst>
                <a:ext uri="{FF2B5EF4-FFF2-40B4-BE49-F238E27FC236}">
                  <a16:creationId xmlns:a16="http://schemas.microsoft.com/office/drawing/2014/main" id="{43F496AD-0963-64AC-1667-6640B68ADA25}"/>
                </a:ext>
              </a:extLst>
            </p:cNvPr>
            <p:cNvSpPr>
              <a:spLocks/>
            </p:cNvSpPr>
            <p:nvPr/>
          </p:nvSpPr>
          <p:spPr bwMode="auto">
            <a:xfrm>
              <a:off x="1322388" y="3978275"/>
              <a:ext cx="120650" cy="119063"/>
            </a:xfrm>
            <a:custGeom>
              <a:avLst/>
              <a:gdLst>
                <a:gd name="T0" fmla="*/ 355 w 911"/>
                <a:gd name="T1" fmla="*/ 77 h 892"/>
                <a:gd name="T2" fmla="*/ 77 w 911"/>
                <a:gd name="T3" fmla="*/ 77 h 892"/>
                <a:gd name="T4" fmla="*/ 77 w 911"/>
                <a:gd name="T5" fmla="*/ 355 h 892"/>
                <a:gd name="T6" fmla="*/ 556 w 911"/>
                <a:gd name="T7" fmla="*/ 834 h 892"/>
                <a:gd name="T8" fmla="*/ 695 w 911"/>
                <a:gd name="T9" fmla="*/ 892 h 892"/>
                <a:gd name="T10" fmla="*/ 834 w 911"/>
                <a:gd name="T11" fmla="*/ 834 h 892"/>
                <a:gd name="T12" fmla="*/ 834 w 911"/>
                <a:gd name="T13" fmla="*/ 556 h 892"/>
                <a:gd name="T14" fmla="*/ 355 w 911"/>
                <a:gd name="T15" fmla="*/ 77 h 8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892">
                  <a:moveTo>
                    <a:pt x="355" y="77"/>
                  </a:moveTo>
                  <a:cubicBezTo>
                    <a:pt x="278" y="0"/>
                    <a:pt x="154" y="0"/>
                    <a:pt x="77" y="77"/>
                  </a:cubicBezTo>
                  <a:cubicBezTo>
                    <a:pt x="0" y="153"/>
                    <a:pt x="0" y="278"/>
                    <a:pt x="77" y="355"/>
                  </a:cubicBezTo>
                  <a:cubicBezTo>
                    <a:pt x="556" y="834"/>
                    <a:pt x="556" y="834"/>
                    <a:pt x="556" y="834"/>
                  </a:cubicBezTo>
                  <a:cubicBezTo>
                    <a:pt x="595" y="872"/>
                    <a:pt x="645" y="892"/>
                    <a:pt x="695" y="892"/>
                  </a:cubicBezTo>
                  <a:cubicBezTo>
                    <a:pt x="745" y="892"/>
                    <a:pt x="796" y="872"/>
                    <a:pt x="834" y="834"/>
                  </a:cubicBezTo>
                  <a:cubicBezTo>
                    <a:pt x="911" y="757"/>
                    <a:pt x="911" y="633"/>
                    <a:pt x="834" y="556"/>
                  </a:cubicBezTo>
                  <a:lnTo>
                    <a:pt x="355" y="77"/>
                  </a:lnTo>
                  <a:close/>
                </a:path>
              </a:pathLst>
            </a:custGeom>
            <a:grpFill/>
            <a:ln w="9525">
              <a:solidFill>
                <a:srgbClr val="00808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12">
              <a:extLst>
                <a:ext uri="{FF2B5EF4-FFF2-40B4-BE49-F238E27FC236}">
                  <a16:creationId xmlns:a16="http://schemas.microsoft.com/office/drawing/2014/main" id="{256DE9AE-FD1F-88D0-F5B6-7E71E363BAA9}"/>
                </a:ext>
              </a:extLst>
            </p:cNvPr>
            <p:cNvSpPr>
              <a:spLocks/>
            </p:cNvSpPr>
            <p:nvPr/>
          </p:nvSpPr>
          <p:spPr bwMode="auto">
            <a:xfrm>
              <a:off x="876300" y="3532188"/>
              <a:ext cx="120650" cy="119063"/>
            </a:xfrm>
            <a:custGeom>
              <a:avLst/>
              <a:gdLst>
                <a:gd name="T0" fmla="*/ 556 w 911"/>
                <a:gd name="T1" fmla="*/ 834 h 891"/>
                <a:gd name="T2" fmla="*/ 695 w 911"/>
                <a:gd name="T3" fmla="*/ 891 h 891"/>
                <a:gd name="T4" fmla="*/ 834 w 911"/>
                <a:gd name="T5" fmla="*/ 834 h 891"/>
                <a:gd name="T6" fmla="*/ 834 w 911"/>
                <a:gd name="T7" fmla="*/ 556 h 891"/>
                <a:gd name="T8" fmla="*/ 355 w 911"/>
                <a:gd name="T9" fmla="*/ 77 h 891"/>
                <a:gd name="T10" fmla="*/ 77 w 911"/>
                <a:gd name="T11" fmla="*/ 77 h 891"/>
                <a:gd name="T12" fmla="*/ 77 w 911"/>
                <a:gd name="T13" fmla="*/ 354 h 891"/>
                <a:gd name="T14" fmla="*/ 556 w 911"/>
                <a:gd name="T15" fmla="*/ 834 h 8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891">
                  <a:moveTo>
                    <a:pt x="556" y="834"/>
                  </a:moveTo>
                  <a:cubicBezTo>
                    <a:pt x="594" y="872"/>
                    <a:pt x="645" y="891"/>
                    <a:pt x="695" y="891"/>
                  </a:cubicBezTo>
                  <a:cubicBezTo>
                    <a:pt x="745" y="891"/>
                    <a:pt x="796" y="872"/>
                    <a:pt x="834" y="834"/>
                  </a:cubicBezTo>
                  <a:cubicBezTo>
                    <a:pt x="911" y="757"/>
                    <a:pt x="911" y="633"/>
                    <a:pt x="834" y="556"/>
                  </a:cubicBezTo>
                  <a:cubicBezTo>
                    <a:pt x="355" y="77"/>
                    <a:pt x="355" y="77"/>
                    <a:pt x="355" y="77"/>
                  </a:cubicBezTo>
                  <a:cubicBezTo>
                    <a:pt x="278" y="0"/>
                    <a:pt x="154" y="0"/>
                    <a:pt x="77" y="77"/>
                  </a:cubicBezTo>
                  <a:cubicBezTo>
                    <a:pt x="0" y="153"/>
                    <a:pt x="0" y="278"/>
                    <a:pt x="77" y="354"/>
                  </a:cubicBezTo>
                  <a:lnTo>
                    <a:pt x="556" y="834"/>
                  </a:lnTo>
                  <a:close/>
                </a:path>
              </a:pathLst>
            </a:custGeom>
            <a:grpFill/>
            <a:ln w="9525">
              <a:solidFill>
                <a:srgbClr val="00808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13">
              <a:extLst>
                <a:ext uri="{FF2B5EF4-FFF2-40B4-BE49-F238E27FC236}">
                  <a16:creationId xmlns:a16="http://schemas.microsoft.com/office/drawing/2014/main" id="{C6ADEA57-1A78-6A7B-D014-5A88D13A7420}"/>
                </a:ext>
              </a:extLst>
            </p:cNvPr>
            <p:cNvSpPr>
              <a:spLocks/>
            </p:cNvSpPr>
            <p:nvPr/>
          </p:nvSpPr>
          <p:spPr bwMode="auto">
            <a:xfrm>
              <a:off x="876300" y="3978275"/>
              <a:ext cx="120650" cy="119063"/>
            </a:xfrm>
            <a:custGeom>
              <a:avLst/>
              <a:gdLst>
                <a:gd name="T0" fmla="*/ 556 w 911"/>
                <a:gd name="T1" fmla="*/ 77 h 892"/>
                <a:gd name="T2" fmla="*/ 77 w 911"/>
                <a:gd name="T3" fmla="*/ 556 h 892"/>
                <a:gd name="T4" fmla="*/ 77 w 911"/>
                <a:gd name="T5" fmla="*/ 834 h 892"/>
                <a:gd name="T6" fmla="*/ 216 w 911"/>
                <a:gd name="T7" fmla="*/ 892 h 892"/>
                <a:gd name="T8" fmla="*/ 355 w 911"/>
                <a:gd name="T9" fmla="*/ 834 h 892"/>
                <a:gd name="T10" fmla="*/ 834 w 911"/>
                <a:gd name="T11" fmla="*/ 355 h 892"/>
                <a:gd name="T12" fmla="*/ 834 w 911"/>
                <a:gd name="T13" fmla="*/ 77 h 892"/>
                <a:gd name="T14" fmla="*/ 556 w 911"/>
                <a:gd name="T15" fmla="*/ 77 h 8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892">
                  <a:moveTo>
                    <a:pt x="556" y="77"/>
                  </a:moveTo>
                  <a:cubicBezTo>
                    <a:pt x="77" y="556"/>
                    <a:pt x="77" y="556"/>
                    <a:pt x="77" y="556"/>
                  </a:cubicBezTo>
                  <a:cubicBezTo>
                    <a:pt x="0" y="633"/>
                    <a:pt x="0" y="757"/>
                    <a:pt x="77" y="834"/>
                  </a:cubicBezTo>
                  <a:cubicBezTo>
                    <a:pt x="115" y="872"/>
                    <a:pt x="166" y="892"/>
                    <a:pt x="216" y="892"/>
                  </a:cubicBezTo>
                  <a:cubicBezTo>
                    <a:pt x="266" y="892"/>
                    <a:pt x="316" y="872"/>
                    <a:pt x="355" y="834"/>
                  </a:cubicBezTo>
                  <a:cubicBezTo>
                    <a:pt x="834" y="355"/>
                    <a:pt x="834" y="355"/>
                    <a:pt x="834" y="355"/>
                  </a:cubicBezTo>
                  <a:cubicBezTo>
                    <a:pt x="911" y="278"/>
                    <a:pt x="911" y="153"/>
                    <a:pt x="834" y="77"/>
                  </a:cubicBezTo>
                  <a:cubicBezTo>
                    <a:pt x="757" y="0"/>
                    <a:pt x="633" y="0"/>
                    <a:pt x="556" y="77"/>
                  </a:cubicBezTo>
                  <a:close/>
                </a:path>
              </a:pathLst>
            </a:custGeom>
            <a:grpFill/>
            <a:ln w="9525">
              <a:solidFill>
                <a:srgbClr val="00808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14">
              <a:extLst>
                <a:ext uri="{FF2B5EF4-FFF2-40B4-BE49-F238E27FC236}">
                  <a16:creationId xmlns:a16="http://schemas.microsoft.com/office/drawing/2014/main" id="{2585BFD1-5C9E-E9E6-6844-0D401E0DB9B3}"/>
                </a:ext>
              </a:extLst>
            </p:cNvPr>
            <p:cNvSpPr>
              <a:spLocks/>
            </p:cNvSpPr>
            <p:nvPr/>
          </p:nvSpPr>
          <p:spPr bwMode="auto">
            <a:xfrm>
              <a:off x="1322388" y="3532188"/>
              <a:ext cx="120650" cy="119063"/>
            </a:xfrm>
            <a:custGeom>
              <a:avLst/>
              <a:gdLst>
                <a:gd name="T0" fmla="*/ 216 w 911"/>
                <a:gd name="T1" fmla="*/ 891 h 891"/>
                <a:gd name="T2" fmla="*/ 355 w 911"/>
                <a:gd name="T3" fmla="*/ 834 h 891"/>
                <a:gd name="T4" fmla="*/ 834 w 911"/>
                <a:gd name="T5" fmla="*/ 355 h 891"/>
                <a:gd name="T6" fmla="*/ 834 w 911"/>
                <a:gd name="T7" fmla="*/ 77 h 891"/>
                <a:gd name="T8" fmla="*/ 556 w 911"/>
                <a:gd name="T9" fmla="*/ 77 h 891"/>
                <a:gd name="T10" fmla="*/ 77 w 911"/>
                <a:gd name="T11" fmla="*/ 556 h 891"/>
                <a:gd name="T12" fmla="*/ 77 w 911"/>
                <a:gd name="T13" fmla="*/ 834 h 891"/>
                <a:gd name="T14" fmla="*/ 216 w 911"/>
                <a:gd name="T15" fmla="*/ 891 h 8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891">
                  <a:moveTo>
                    <a:pt x="216" y="891"/>
                  </a:moveTo>
                  <a:cubicBezTo>
                    <a:pt x="266" y="891"/>
                    <a:pt x="316" y="872"/>
                    <a:pt x="355" y="834"/>
                  </a:cubicBezTo>
                  <a:cubicBezTo>
                    <a:pt x="834" y="355"/>
                    <a:pt x="834" y="355"/>
                    <a:pt x="834" y="355"/>
                  </a:cubicBezTo>
                  <a:cubicBezTo>
                    <a:pt x="911" y="278"/>
                    <a:pt x="911" y="153"/>
                    <a:pt x="834" y="77"/>
                  </a:cubicBezTo>
                  <a:cubicBezTo>
                    <a:pt x="757" y="0"/>
                    <a:pt x="633" y="0"/>
                    <a:pt x="556" y="77"/>
                  </a:cubicBezTo>
                  <a:cubicBezTo>
                    <a:pt x="77" y="556"/>
                    <a:pt x="77" y="556"/>
                    <a:pt x="77" y="556"/>
                  </a:cubicBezTo>
                  <a:cubicBezTo>
                    <a:pt x="0" y="633"/>
                    <a:pt x="0" y="757"/>
                    <a:pt x="77" y="834"/>
                  </a:cubicBezTo>
                  <a:cubicBezTo>
                    <a:pt x="115" y="872"/>
                    <a:pt x="166" y="891"/>
                    <a:pt x="216" y="891"/>
                  </a:cubicBezTo>
                  <a:close/>
                </a:path>
              </a:pathLst>
            </a:custGeom>
            <a:grpFill/>
            <a:ln w="9525">
              <a:solidFill>
                <a:srgbClr val="00808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5" name="Group 34">
            <a:extLst>
              <a:ext uri="{FF2B5EF4-FFF2-40B4-BE49-F238E27FC236}">
                <a16:creationId xmlns:a16="http://schemas.microsoft.com/office/drawing/2014/main" id="{A31172D2-3A29-28E3-24D5-5F1713178FDD}"/>
              </a:ext>
            </a:extLst>
          </p:cNvPr>
          <p:cNvGrpSpPr>
            <a:grpSpLocks noChangeAspect="1"/>
          </p:cNvGrpSpPr>
          <p:nvPr/>
        </p:nvGrpSpPr>
        <p:grpSpPr>
          <a:xfrm>
            <a:off x="5348125" y="5662722"/>
            <a:ext cx="506964" cy="577969"/>
            <a:chOff x="2495550" y="4229100"/>
            <a:chExt cx="566738" cy="646113"/>
          </a:xfrm>
          <a:solidFill>
            <a:srgbClr val="B22222"/>
          </a:solidFill>
        </p:grpSpPr>
        <p:sp>
          <p:nvSpPr>
            <p:cNvPr id="36" name="Freeform 5">
              <a:extLst>
                <a:ext uri="{FF2B5EF4-FFF2-40B4-BE49-F238E27FC236}">
                  <a16:creationId xmlns:a16="http://schemas.microsoft.com/office/drawing/2014/main" id="{DC80F870-E455-F162-5701-9CC691E7328E}"/>
                </a:ext>
              </a:extLst>
            </p:cNvPr>
            <p:cNvSpPr>
              <a:spLocks noEditPoints="1"/>
            </p:cNvSpPr>
            <p:nvPr/>
          </p:nvSpPr>
          <p:spPr bwMode="auto">
            <a:xfrm>
              <a:off x="2495550" y="4343400"/>
              <a:ext cx="566738" cy="531813"/>
            </a:xfrm>
            <a:custGeom>
              <a:avLst/>
              <a:gdLst>
                <a:gd name="T0" fmla="*/ 5274 w 5274"/>
                <a:gd name="T1" fmla="*/ 2297 h 4934"/>
                <a:gd name="T2" fmla="*/ 3723 w 5274"/>
                <a:gd name="T3" fmla="*/ 1770 h 4934"/>
                <a:gd name="T4" fmla="*/ 3867 w 5274"/>
                <a:gd name="T5" fmla="*/ 704 h 4934"/>
                <a:gd name="T6" fmla="*/ 2989 w 5274"/>
                <a:gd name="T7" fmla="*/ 0 h 4934"/>
                <a:gd name="T8" fmla="*/ 2722 w 5274"/>
                <a:gd name="T9" fmla="*/ 517 h 4934"/>
                <a:gd name="T10" fmla="*/ 1231 w 5274"/>
                <a:gd name="T11" fmla="*/ 1418 h 4934"/>
                <a:gd name="T12" fmla="*/ 0 w 5274"/>
                <a:gd name="T13" fmla="*/ 1594 h 4934"/>
                <a:gd name="T14" fmla="*/ 176 w 5274"/>
                <a:gd name="T15" fmla="*/ 4934 h 4934"/>
                <a:gd name="T16" fmla="*/ 1707 w 5274"/>
                <a:gd name="T17" fmla="*/ 4633 h 4934"/>
                <a:gd name="T18" fmla="*/ 2922 w 5274"/>
                <a:gd name="T19" fmla="*/ 4934 h 4934"/>
                <a:gd name="T20" fmla="*/ 4922 w 5274"/>
                <a:gd name="T21" fmla="*/ 4407 h 4934"/>
                <a:gd name="T22" fmla="*/ 5274 w 5274"/>
                <a:gd name="T23" fmla="*/ 3704 h 4934"/>
                <a:gd name="T24" fmla="*/ 5274 w 5274"/>
                <a:gd name="T25" fmla="*/ 3000 h 4934"/>
                <a:gd name="T26" fmla="*/ 1407 w 5274"/>
                <a:gd name="T27" fmla="*/ 4407 h 4934"/>
                <a:gd name="T28" fmla="*/ 352 w 5274"/>
                <a:gd name="T29" fmla="*/ 4582 h 4934"/>
                <a:gd name="T30" fmla="*/ 1231 w 5274"/>
                <a:gd name="T31" fmla="*/ 1770 h 4934"/>
                <a:gd name="T32" fmla="*/ 1407 w 5274"/>
                <a:gd name="T33" fmla="*/ 4407 h 4934"/>
                <a:gd name="T34" fmla="*/ 4746 w 5274"/>
                <a:gd name="T35" fmla="*/ 2825 h 4934"/>
                <a:gd name="T36" fmla="*/ 4746 w 5274"/>
                <a:gd name="T37" fmla="*/ 3176 h 4934"/>
                <a:gd name="T38" fmla="*/ 4219 w 5274"/>
                <a:gd name="T39" fmla="*/ 3352 h 4934"/>
                <a:gd name="T40" fmla="*/ 4746 w 5274"/>
                <a:gd name="T41" fmla="*/ 3528 h 4934"/>
                <a:gd name="T42" fmla="*/ 4746 w 5274"/>
                <a:gd name="T43" fmla="*/ 3879 h 4934"/>
                <a:gd name="T44" fmla="*/ 4219 w 5274"/>
                <a:gd name="T45" fmla="*/ 4055 h 4934"/>
                <a:gd name="T46" fmla="*/ 4571 w 5274"/>
                <a:gd name="T47" fmla="*/ 4407 h 4934"/>
                <a:gd name="T48" fmla="*/ 2922 w 5274"/>
                <a:gd name="T49" fmla="*/ 4582 h 4934"/>
                <a:gd name="T50" fmla="*/ 1758 w 5274"/>
                <a:gd name="T51" fmla="*/ 4280 h 4934"/>
                <a:gd name="T52" fmla="*/ 2547 w 5274"/>
                <a:gd name="T53" fmla="*/ 1592 h 4934"/>
                <a:gd name="T54" fmla="*/ 3126 w 5274"/>
                <a:gd name="T55" fmla="*/ 352 h 4934"/>
                <a:gd name="T56" fmla="*/ 3516 w 5274"/>
                <a:gd name="T57" fmla="*/ 704 h 4934"/>
                <a:gd name="T58" fmla="*/ 3348 w 5274"/>
                <a:gd name="T59" fmla="*/ 1770 h 4934"/>
                <a:gd name="T60" fmla="*/ 2813 w 5274"/>
                <a:gd name="T61" fmla="*/ 1946 h 4934"/>
                <a:gd name="T62" fmla="*/ 4746 w 5274"/>
                <a:gd name="T63" fmla="*/ 2121 h 4934"/>
                <a:gd name="T64" fmla="*/ 4746 w 5274"/>
                <a:gd name="T65" fmla="*/ 2473 h 4934"/>
                <a:gd name="T66" fmla="*/ 4219 w 5274"/>
                <a:gd name="T67" fmla="*/ 2649 h 4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74" h="4934">
                  <a:moveTo>
                    <a:pt x="5139" y="2649"/>
                  </a:moveTo>
                  <a:cubicBezTo>
                    <a:pt x="5223" y="2555"/>
                    <a:pt x="5274" y="2432"/>
                    <a:pt x="5274" y="2297"/>
                  </a:cubicBezTo>
                  <a:cubicBezTo>
                    <a:pt x="5274" y="2007"/>
                    <a:pt x="5037" y="1770"/>
                    <a:pt x="4746" y="1770"/>
                  </a:cubicBezTo>
                  <a:cubicBezTo>
                    <a:pt x="3723" y="1770"/>
                    <a:pt x="3723" y="1770"/>
                    <a:pt x="3723" y="1770"/>
                  </a:cubicBezTo>
                  <a:cubicBezTo>
                    <a:pt x="3824" y="1462"/>
                    <a:pt x="3867" y="1054"/>
                    <a:pt x="3867" y="879"/>
                  </a:cubicBezTo>
                  <a:cubicBezTo>
                    <a:pt x="3867" y="704"/>
                    <a:pt x="3867" y="704"/>
                    <a:pt x="3867" y="704"/>
                  </a:cubicBezTo>
                  <a:cubicBezTo>
                    <a:pt x="3867" y="316"/>
                    <a:pt x="3552" y="0"/>
                    <a:pt x="3164" y="0"/>
                  </a:cubicBezTo>
                  <a:cubicBezTo>
                    <a:pt x="2989" y="0"/>
                    <a:pt x="2989" y="0"/>
                    <a:pt x="2989" y="0"/>
                  </a:cubicBezTo>
                  <a:cubicBezTo>
                    <a:pt x="2908" y="0"/>
                    <a:pt x="2838" y="55"/>
                    <a:pt x="2818" y="134"/>
                  </a:cubicBezTo>
                  <a:cubicBezTo>
                    <a:pt x="2722" y="517"/>
                    <a:pt x="2722" y="517"/>
                    <a:pt x="2722" y="517"/>
                  </a:cubicBezTo>
                  <a:cubicBezTo>
                    <a:pt x="2588" y="1053"/>
                    <a:pt x="2162" y="1645"/>
                    <a:pt x="1721" y="1753"/>
                  </a:cubicBezTo>
                  <a:cubicBezTo>
                    <a:pt x="1644" y="1557"/>
                    <a:pt x="1453" y="1418"/>
                    <a:pt x="1231" y="1418"/>
                  </a:cubicBezTo>
                  <a:cubicBezTo>
                    <a:pt x="176" y="1418"/>
                    <a:pt x="176" y="1418"/>
                    <a:pt x="176" y="1418"/>
                  </a:cubicBezTo>
                  <a:cubicBezTo>
                    <a:pt x="79" y="1418"/>
                    <a:pt x="0" y="1497"/>
                    <a:pt x="0" y="1594"/>
                  </a:cubicBezTo>
                  <a:cubicBezTo>
                    <a:pt x="0" y="4758"/>
                    <a:pt x="0" y="4758"/>
                    <a:pt x="0" y="4758"/>
                  </a:cubicBezTo>
                  <a:cubicBezTo>
                    <a:pt x="0" y="4855"/>
                    <a:pt x="79" y="4934"/>
                    <a:pt x="176" y="4934"/>
                  </a:cubicBezTo>
                  <a:cubicBezTo>
                    <a:pt x="1231" y="4934"/>
                    <a:pt x="1231" y="4934"/>
                    <a:pt x="1231" y="4934"/>
                  </a:cubicBezTo>
                  <a:cubicBezTo>
                    <a:pt x="1440" y="4934"/>
                    <a:pt x="1622" y="4811"/>
                    <a:pt x="1707" y="4633"/>
                  </a:cubicBezTo>
                  <a:cubicBezTo>
                    <a:pt x="2311" y="4835"/>
                    <a:pt x="2311" y="4835"/>
                    <a:pt x="2311" y="4835"/>
                  </a:cubicBezTo>
                  <a:cubicBezTo>
                    <a:pt x="2508" y="4901"/>
                    <a:pt x="2714" y="4934"/>
                    <a:pt x="2922" y="4934"/>
                  </a:cubicBezTo>
                  <a:cubicBezTo>
                    <a:pt x="4395" y="4934"/>
                    <a:pt x="4395" y="4934"/>
                    <a:pt x="4395" y="4934"/>
                  </a:cubicBezTo>
                  <a:cubicBezTo>
                    <a:pt x="4686" y="4934"/>
                    <a:pt x="4922" y="4697"/>
                    <a:pt x="4922" y="4407"/>
                  </a:cubicBezTo>
                  <a:cubicBezTo>
                    <a:pt x="4922" y="4338"/>
                    <a:pt x="4909" y="4272"/>
                    <a:pt x="4885" y="4212"/>
                  </a:cubicBezTo>
                  <a:cubicBezTo>
                    <a:pt x="5109" y="4151"/>
                    <a:pt x="5274" y="3946"/>
                    <a:pt x="5274" y="3704"/>
                  </a:cubicBezTo>
                  <a:cubicBezTo>
                    <a:pt x="5274" y="3569"/>
                    <a:pt x="5223" y="3445"/>
                    <a:pt x="5139" y="3352"/>
                  </a:cubicBezTo>
                  <a:cubicBezTo>
                    <a:pt x="5223" y="3259"/>
                    <a:pt x="5274" y="3135"/>
                    <a:pt x="5274" y="3000"/>
                  </a:cubicBezTo>
                  <a:cubicBezTo>
                    <a:pt x="5274" y="2866"/>
                    <a:pt x="5223" y="2742"/>
                    <a:pt x="5139" y="2649"/>
                  </a:cubicBezTo>
                  <a:close/>
                  <a:moveTo>
                    <a:pt x="1407" y="4407"/>
                  </a:moveTo>
                  <a:cubicBezTo>
                    <a:pt x="1407" y="4504"/>
                    <a:pt x="1328" y="4582"/>
                    <a:pt x="1231" y="4582"/>
                  </a:cubicBezTo>
                  <a:cubicBezTo>
                    <a:pt x="352" y="4582"/>
                    <a:pt x="352" y="4582"/>
                    <a:pt x="352" y="4582"/>
                  </a:cubicBezTo>
                  <a:cubicBezTo>
                    <a:pt x="352" y="1770"/>
                    <a:pt x="352" y="1770"/>
                    <a:pt x="352" y="1770"/>
                  </a:cubicBezTo>
                  <a:cubicBezTo>
                    <a:pt x="1231" y="1770"/>
                    <a:pt x="1231" y="1770"/>
                    <a:pt x="1231" y="1770"/>
                  </a:cubicBezTo>
                  <a:cubicBezTo>
                    <a:pt x="1328" y="1770"/>
                    <a:pt x="1407" y="1849"/>
                    <a:pt x="1407" y="1946"/>
                  </a:cubicBezTo>
                  <a:lnTo>
                    <a:pt x="1407" y="4407"/>
                  </a:lnTo>
                  <a:close/>
                  <a:moveTo>
                    <a:pt x="4395" y="2825"/>
                  </a:moveTo>
                  <a:cubicBezTo>
                    <a:pt x="4746" y="2825"/>
                    <a:pt x="4746" y="2825"/>
                    <a:pt x="4746" y="2825"/>
                  </a:cubicBezTo>
                  <a:cubicBezTo>
                    <a:pt x="4843" y="2825"/>
                    <a:pt x="4922" y="2903"/>
                    <a:pt x="4922" y="3000"/>
                  </a:cubicBezTo>
                  <a:cubicBezTo>
                    <a:pt x="4922" y="3097"/>
                    <a:pt x="4843" y="3176"/>
                    <a:pt x="4746" y="3176"/>
                  </a:cubicBezTo>
                  <a:cubicBezTo>
                    <a:pt x="4395" y="3176"/>
                    <a:pt x="4395" y="3176"/>
                    <a:pt x="4395" y="3176"/>
                  </a:cubicBezTo>
                  <a:cubicBezTo>
                    <a:pt x="4298" y="3176"/>
                    <a:pt x="4219" y="3255"/>
                    <a:pt x="4219" y="3352"/>
                  </a:cubicBezTo>
                  <a:cubicBezTo>
                    <a:pt x="4219" y="3449"/>
                    <a:pt x="4298" y="3528"/>
                    <a:pt x="4395" y="3528"/>
                  </a:cubicBezTo>
                  <a:cubicBezTo>
                    <a:pt x="4746" y="3528"/>
                    <a:pt x="4746" y="3528"/>
                    <a:pt x="4746" y="3528"/>
                  </a:cubicBezTo>
                  <a:cubicBezTo>
                    <a:pt x="4843" y="3528"/>
                    <a:pt x="4922" y="3607"/>
                    <a:pt x="4922" y="3704"/>
                  </a:cubicBezTo>
                  <a:cubicBezTo>
                    <a:pt x="4922" y="3800"/>
                    <a:pt x="4843" y="3879"/>
                    <a:pt x="4746" y="3879"/>
                  </a:cubicBezTo>
                  <a:cubicBezTo>
                    <a:pt x="4395" y="3879"/>
                    <a:pt x="4395" y="3879"/>
                    <a:pt x="4395" y="3879"/>
                  </a:cubicBezTo>
                  <a:cubicBezTo>
                    <a:pt x="4298" y="3879"/>
                    <a:pt x="4219" y="3958"/>
                    <a:pt x="4219" y="4055"/>
                  </a:cubicBezTo>
                  <a:cubicBezTo>
                    <a:pt x="4219" y="4152"/>
                    <a:pt x="4298" y="4231"/>
                    <a:pt x="4395" y="4231"/>
                  </a:cubicBezTo>
                  <a:cubicBezTo>
                    <a:pt x="4492" y="4231"/>
                    <a:pt x="4571" y="4310"/>
                    <a:pt x="4571" y="4407"/>
                  </a:cubicBezTo>
                  <a:cubicBezTo>
                    <a:pt x="4571" y="4504"/>
                    <a:pt x="4492" y="4582"/>
                    <a:pt x="4395" y="4582"/>
                  </a:cubicBezTo>
                  <a:cubicBezTo>
                    <a:pt x="2922" y="4582"/>
                    <a:pt x="2922" y="4582"/>
                    <a:pt x="2922" y="4582"/>
                  </a:cubicBezTo>
                  <a:cubicBezTo>
                    <a:pt x="2752" y="4582"/>
                    <a:pt x="2583" y="4555"/>
                    <a:pt x="2422" y="4501"/>
                  </a:cubicBezTo>
                  <a:cubicBezTo>
                    <a:pt x="1758" y="4280"/>
                    <a:pt x="1758" y="4280"/>
                    <a:pt x="1758" y="4280"/>
                  </a:cubicBezTo>
                  <a:cubicBezTo>
                    <a:pt x="1758" y="2105"/>
                    <a:pt x="1758" y="2105"/>
                    <a:pt x="1758" y="2105"/>
                  </a:cubicBezTo>
                  <a:cubicBezTo>
                    <a:pt x="2034" y="2052"/>
                    <a:pt x="2304" y="1878"/>
                    <a:pt x="2547" y="1592"/>
                  </a:cubicBezTo>
                  <a:cubicBezTo>
                    <a:pt x="2785" y="1313"/>
                    <a:pt x="2978" y="943"/>
                    <a:pt x="3063" y="602"/>
                  </a:cubicBezTo>
                  <a:cubicBezTo>
                    <a:pt x="3126" y="352"/>
                    <a:pt x="3126" y="352"/>
                    <a:pt x="3126" y="352"/>
                  </a:cubicBezTo>
                  <a:cubicBezTo>
                    <a:pt x="3164" y="352"/>
                    <a:pt x="3164" y="352"/>
                    <a:pt x="3164" y="352"/>
                  </a:cubicBezTo>
                  <a:cubicBezTo>
                    <a:pt x="3358" y="352"/>
                    <a:pt x="3516" y="510"/>
                    <a:pt x="3516" y="704"/>
                  </a:cubicBezTo>
                  <a:cubicBezTo>
                    <a:pt x="3516" y="879"/>
                    <a:pt x="3516" y="879"/>
                    <a:pt x="3516" y="879"/>
                  </a:cubicBezTo>
                  <a:cubicBezTo>
                    <a:pt x="3516" y="1115"/>
                    <a:pt x="3442" y="1568"/>
                    <a:pt x="3348" y="1770"/>
                  </a:cubicBezTo>
                  <a:cubicBezTo>
                    <a:pt x="2989" y="1770"/>
                    <a:pt x="2989" y="1770"/>
                    <a:pt x="2989" y="1770"/>
                  </a:cubicBezTo>
                  <a:cubicBezTo>
                    <a:pt x="2892" y="1770"/>
                    <a:pt x="2813" y="1849"/>
                    <a:pt x="2813" y="1946"/>
                  </a:cubicBezTo>
                  <a:cubicBezTo>
                    <a:pt x="2813" y="2043"/>
                    <a:pt x="2892" y="2121"/>
                    <a:pt x="2989" y="2121"/>
                  </a:cubicBezTo>
                  <a:cubicBezTo>
                    <a:pt x="4746" y="2121"/>
                    <a:pt x="4746" y="2121"/>
                    <a:pt x="4746" y="2121"/>
                  </a:cubicBezTo>
                  <a:cubicBezTo>
                    <a:pt x="4843" y="2121"/>
                    <a:pt x="4922" y="2200"/>
                    <a:pt x="4922" y="2297"/>
                  </a:cubicBezTo>
                  <a:cubicBezTo>
                    <a:pt x="4922" y="2394"/>
                    <a:pt x="4843" y="2473"/>
                    <a:pt x="4746" y="2473"/>
                  </a:cubicBezTo>
                  <a:cubicBezTo>
                    <a:pt x="4395" y="2473"/>
                    <a:pt x="4395" y="2473"/>
                    <a:pt x="4395" y="2473"/>
                  </a:cubicBezTo>
                  <a:cubicBezTo>
                    <a:pt x="4298" y="2473"/>
                    <a:pt x="4219" y="2552"/>
                    <a:pt x="4219" y="2649"/>
                  </a:cubicBezTo>
                  <a:cubicBezTo>
                    <a:pt x="4219" y="2746"/>
                    <a:pt x="4298" y="2825"/>
                    <a:pt x="4395" y="2825"/>
                  </a:cubicBezTo>
                  <a:close/>
                </a:path>
              </a:pathLst>
            </a:custGeom>
            <a:grpFill/>
            <a:ln w="9525">
              <a:solidFill>
                <a:srgbClr val="B2222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Oval 6">
              <a:extLst>
                <a:ext uri="{FF2B5EF4-FFF2-40B4-BE49-F238E27FC236}">
                  <a16:creationId xmlns:a16="http://schemas.microsoft.com/office/drawing/2014/main" id="{4BEEB87B-2D29-EFB4-6573-FB1DA5A02394}"/>
                </a:ext>
              </a:extLst>
            </p:cNvPr>
            <p:cNvSpPr>
              <a:spLocks noChangeArrowheads="1"/>
            </p:cNvSpPr>
            <p:nvPr/>
          </p:nvSpPr>
          <p:spPr bwMode="auto">
            <a:xfrm>
              <a:off x="2571750" y="4762500"/>
              <a:ext cx="38100" cy="36513"/>
            </a:xfrm>
            <a:prstGeom prst="ellipse">
              <a:avLst/>
            </a:prstGeom>
            <a:grpFill/>
            <a:ln w="9525">
              <a:solidFill>
                <a:srgbClr val="B2222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7">
              <a:extLst>
                <a:ext uri="{FF2B5EF4-FFF2-40B4-BE49-F238E27FC236}">
                  <a16:creationId xmlns:a16="http://schemas.microsoft.com/office/drawing/2014/main" id="{DE63756B-C7D0-436B-694C-108AB980E2C0}"/>
                </a:ext>
              </a:extLst>
            </p:cNvPr>
            <p:cNvSpPr>
              <a:spLocks/>
            </p:cNvSpPr>
            <p:nvPr/>
          </p:nvSpPr>
          <p:spPr bwMode="auto">
            <a:xfrm>
              <a:off x="2835275" y="4229100"/>
              <a:ext cx="38100" cy="77788"/>
            </a:xfrm>
            <a:custGeom>
              <a:avLst/>
              <a:gdLst>
                <a:gd name="T0" fmla="*/ 176 w 352"/>
                <a:gd name="T1" fmla="*/ 0 h 715"/>
                <a:gd name="T2" fmla="*/ 0 w 352"/>
                <a:gd name="T3" fmla="*/ 176 h 715"/>
                <a:gd name="T4" fmla="*/ 0 w 352"/>
                <a:gd name="T5" fmla="*/ 539 h 715"/>
                <a:gd name="T6" fmla="*/ 176 w 352"/>
                <a:gd name="T7" fmla="*/ 715 h 715"/>
                <a:gd name="T8" fmla="*/ 352 w 352"/>
                <a:gd name="T9" fmla="*/ 539 h 715"/>
                <a:gd name="T10" fmla="*/ 352 w 352"/>
                <a:gd name="T11" fmla="*/ 176 h 715"/>
                <a:gd name="T12" fmla="*/ 176 w 352"/>
                <a:gd name="T13" fmla="*/ 0 h 715"/>
              </a:gdLst>
              <a:ahLst/>
              <a:cxnLst>
                <a:cxn ang="0">
                  <a:pos x="T0" y="T1"/>
                </a:cxn>
                <a:cxn ang="0">
                  <a:pos x="T2" y="T3"/>
                </a:cxn>
                <a:cxn ang="0">
                  <a:pos x="T4" y="T5"/>
                </a:cxn>
                <a:cxn ang="0">
                  <a:pos x="T6" y="T7"/>
                </a:cxn>
                <a:cxn ang="0">
                  <a:pos x="T8" y="T9"/>
                </a:cxn>
                <a:cxn ang="0">
                  <a:pos x="T10" y="T11"/>
                </a:cxn>
                <a:cxn ang="0">
                  <a:pos x="T12" y="T13"/>
                </a:cxn>
              </a:cxnLst>
              <a:rect l="0" t="0" r="r" b="b"/>
              <a:pathLst>
                <a:path w="352" h="715">
                  <a:moveTo>
                    <a:pt x="176" y="0"/>
                  </a:moveTo>
                  <a:cubicBezTo>
                    <a:pt x="79" y="0"/>
                    <a:pt x="0" y="79"/>
                    <a:pt x="0" y="176"/>
                  </a:cubicBezTo>
                  <a:cubicBezTo>
                    <a:pt x="0" y="539"/>
                    <a:pt x="0" y="539"/>
                    <a:pt x="0" y="539"/>
                  </a:cubicBezTo>
                  <a:cubicBezTo>
                    <a:pt x="0" y="636"/>
                    <a:pt x="79" y="715"/>
                    <a:pt x="176" y="715"/>
                  </a:cubicBezTo>
                  <a:cubicBezTo>
                    <a:pt x="273" y="715"/>
                    <a:pt x="352" y="636"/>
                    <a:pt x="352" y="539"/>
                  </a:cubicBezTo>
                  <a:cubicBezTo>
                    <a:pt x="352" y="176"/>
                    <a:pt x="352" y="176"/>
                    <a:pt x="352" y="176"/>
                  </a:cubicBezTo>
                  <a:cubicBezTo>
                    <a:pt x="352" y="79"/>
                    <a:pt x="273" y="0"/>
                    <a:pt x="176" y="0"/>
                  </a:cubicBezTo>
                  <a:close/>
                </a:path>
              </a:pathLst>
            </a:custGeom>
            <a:grpFill/>
            <a:ln w="9525">
              <a:solidFill>
                <a:srgbClr val="B2222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8">
              <a:extLst>
                <a:ext uri="{FF2B5EF4-FFF2-40B4-BE49-F238E27FC236}">
                  <a16:creationId xmlns:a16="http://schemas.microsoft.com/office/drawing/2014/main" id="{178522AC-8276-A052-3FF5-CD3FBF4D37C0}"/>
                </a:ext>
              </a:extLst>
            </p:cNvPr>
            <p:cNvSpPr>
              <a:spLocks/>
            </p:cNvSpPr>
            <p:nvPr/>
          </p:nvSpPr>
          <p:spPr bwMode="auto">
            <a:xfrm>
              <a:off x="2713038" y="4278313"/>
              <a:ext cx="68263" cy="68263"/>
            </a:xfrm>
            <a:custGeom>
              <a:avLst/>
              <a:gdLst>
                <a:gd name="T0" fmla="*/ 565 w 634"/>
                <a:gd name="T1" fmla="*/ 317 h 634"/>
                <a:gd name="T2" fmla="*/ 317 w 634"/>
                <a:gd name="T3" fmla="*/ 69 h 634"/>
                <a:gd name="T4" fmla="*/ 68 w 634"/>
                <a:gd name="T5" fmla="*/ 69 h 634"/>
                <a:gd name="T6" fmla="*/ 68 w 634"/>
                <a:gd name="T7" fmla="*/ 317 h 634"/>
                <a:gd name="T8" fmla="*/ 317 w 634"/>
                <a:gd name="T9" fmla="*/ 566 h 634"/>
                <a:gd name="T10" fmla="*/ 565 w 634"/>
                <a:gd name="T11" fmla="*/ 566 h 634"/>
                <a:gd name="T12" fmla="*/ 565 w 634"/>
                <a:gd name="T13" fmla="*/ 317 h 634"/>
              </a:gdLst>
              <a:ahLst/>
              <a:cxnLst>
                <a:cxn ang="0">
                  <a:pos x="T0" y="T1"/>
                </a:cxn>
                <a:cxn ang="0">
                  <a:pos x="T2" y="T3"/>
                </a:cxn>
                <a:cxn ang="0">
                  <a:pos x="T4" y="T5"/>
                </a:cxn>
                <a:cxn ang="0">
                  <a:pos x="T6" y="T7"/>
                </a:cxn>
                <a:cxn ang="0">
                  <a:pos x="T8" y="T9"/>
                </a:cxn>
                <a:cxn ang="0">
                  <a:pos x="T10" y="T11"/>
                </a:cxn>
                <a:cxn ang="0">
                  <a:pos x="T12" y="T13"/>
                </a:cxn>
              </a:cxnLst>
              <a:rect l="0" t="0" r="r" b="b"/>
              <a:pathLst>
                <a:path w="634" h="634">
                  <a:moveTo>
                    <a:pt x="565" y="317"/>
                  </a:moveTo>
                  <a:cubicBezTo>
                    <a:pt x="317" y="69"/>
                    <a:pt x="317" y="69"/>
                    <a:pt x="317" y="69"/>
                  </a:cubicBezTo>
                  <a:cubicBezTo>
                    <a:pt x="248" y="0"/>
                    <a:pt x="137" y="0"/>
                    <a:pt x="68" y="69"/>
                  </a:cubicBezTo>
                  <a:cubicBezTo>
                    <a:pt x="0" y="137"/>
                    <a:pt x="0" y="249"/>
                    <a:pt x="68" y="317"/>
                  </a:cubicBezTo>
                  <a:cubicBezTo>
                    <a:pt x="317" y="566"/>
                    <a:pt x="317" y="566"/>
                    <a:pt x="317" y="566"/>
                  </a:cubicBezTo>
                  <a:cubicBezTo>
                    <a:pt x="385" y="634"/>
                    <a:pt x="497" y="634"/>
                    <a:pt x="565" y="566"/>
                  </a:cubicBezTo>
                  <a:cubicBezTo>
                    <a:pt x="634" y="497"/>
                    <a:pt x="634" y="386"/>
                    <a:pt x="565" y="317"/>
                  </a:cubicBezTo>
                  <a:close/>
                </a:path>
              </a:pathLst>
            </a:custGeom>
            <a:grpFill/>
            <a:ln w="9525">
              <a:solidFill>
                <a:srgbClr val="B2222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9">
              <a:extLst>
                <a:ext uri="{FF2B5EF4-FFF2-40B4-BE49-F238E27FC236}">
                  <a16:creationId xmlns:a16="http://schemas.microsoft.com/office/drawing/2014/main" id="{61346FAA-848C-2E14-69C1-9113E61747CD}"/>
                </a:ext>
              </a:extLst>
            </p:cNvPr>
            <p:cNvSpPr>
              <a:spLocks/>
            </p:cNvSpPr>
            <p:nvPr/>
          </p:nvSpPr>
          <p:spPr bwMode="auto">
            <a:xfrm>
              <a:off x="2927350" y="4278313"/>
              <a:ext cx="68263" cy="68263"/>
            </a:xfrm>
            <a:custGeom>
              <a:avLst/>
              <a:gdLst>
                <a:gd name="T0" fmla="*/ 566 w 635"/>
                <a:gd name="T1" fmla="*/ 69 h 634"/>
                <a:gd name="T2" fmla="*/ 317 w 635"/>
                <a:gd name="T3" fmla="*/ 69 h 634"/>
                <a:gd name="T4" fmla="*/ 69 w 635"/>
                <a:gd name="T5" fmla="*/ 317 h 634"/>
                <a:gd name="T6" fmla="*/ 69 w 635"/>
                <a:gd name="T7" fmla="*/ 566 h 634"/>
                <a:gd name="T8" fmla="*/ 317 w 635"/>
                <a:gd name="T9" fmla="*/ 566 h 634"/>
                <a:gd name="T10" fmla="*/ 566 w 635"/>
                <a:gd name="T11" fmla="*/ 317 h 634"/>
                <a:gd name="T12" fmla="*/ 566 w 635"/>
                <a:gd name="T13" fmla="*/ 69 h 634"/>
              </a:gdLst>
              <a:ahLst/>
              <a:cxnLst>
                <a:cxn ang="0">
                  <a:pos x="T0" y="T1"/>
                </a:cxn>
                <a:cxn ang="0">
                  <a:pos x="T2" y="T3"/>
                </a:cxn>
                <a:cxn ang="0">
                  <a:pos x="T4" y="T5"/>
                </a:cxn>
                <a:cxn ang="0">
                  <a:pos x="T6" y="T7"/>
                </a:cxn>
                <a:cxn ang="0">
                  <a:pos x="T8" y="T9"/>
                </a:cxn>
                <a:cxn ang="0">
                  <a:pos x="T10" y="T11"/>
                </a:cxn>
                <a:cxn ang="0">
                  <a:pos x="T12" y="T13"/>
                </a:cxn>
              </a:cxnLst>
              <a:rect l="0" t="0" r="r" b="b"/>
              <a:pathLst>
                <a:path w="635" h="634">
                  <a:moveTo>
                    <a:pt x="566" y="69"/>
                  </a:moveTo>
                  <a:cubicBezTo>
                    <a:pt x="497" y="0"/>
                    <a:pt x="386" y="0"/>
                    <a:pt x="317" y="69"/>
                  </a:cubicBezTo>
                  <a:cubicBezTo>
                    <a:pt x="69" y="317"/>
                    <a:pt x="69" y="317"/>
                    <a:pt x="69" y="317"/>
                  </a:cubicBezTo>
                  <a:cubicBezTo>
                    <a:pt x="0" y="386"/>
                    <a:pt x="0" y="497"/>
                    <a:pt x="69" y="566"/>
                  </a:cubicBezTo>
                  <a:cubicBezTo>
                    <a:pt x="138" y="634"/>
                    <a:pt x="249" y="634"/>
                    <a:pt x="317" y="566"/>
                  </a:cubicBezTo>
                  <a:cubicBezTo>
                    <a:pt x="566" y="317"/>
                    <a:pt x="566" y="317"/>
                    <a:pt x="566" y="317"/>
                  </a:cubicBezTo>
                  <a:cubicBezTo>
                    <a:pt x="635" y="249"/>
                    <a:pt x="635" y="137"/>
                    <a:pt x="566" y="69"/>
                  </a:cubicBezTo>
                  <a:close/>
                </a:path>
              </a:pathLst>
            </a:custGeom>
            <a:grpFill/>
            <a:ln w="9525">
              <a:solidFill>
                <a:srgbClr val="B2222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7" name="Title 1">
            <a:extLst>
              <a:ext uri="{FF2B5EF4-FFF2-40B4-BE49-F238E27FC236}">
                <a16:creationId xmlns:a16="http://schemas.microsoft.com/office/drawing/2014/main" id="{851BF914-3963-A94E-85D0-10693541A45F}"/>
              </a:ext>
            </a:extLst>
          </p:cNvPr>
          <p:cNvSpPr>
            <a:spLocks noGrp="1"/>
          </p:cNvSpPr>
          <p:nvPr>
            <p:ph type="title"/>
          </p:nvPr>
        </p:nvSpPr>
        <p:spPr>
          <a:xfrm>
            <a:off x="292608" y="246888"/>
            <a:ext cx="10515600" cy="1123651"/>
          </a:xfrm>
        </p:spPr>
        <p:txBody>
          <a:bodyPr/>
          <a:lstStyle/>
          <a:p>
            <a:r>
              <a:rPr lang="en-US" dirty="0"/>
              <a:t>Guiding Principles As Our Compass</a:t>
            </a:r>
          </a:p>
        </p:txBody>
      </p:sp>
    </p:spTree>
    <p:extLst>
      <p:ext uri="{BB962C8B-B14F-4D97-AF65-F5344CB8AC3E}">
        <p14:creationId xmlns:p14="http://schemas.microsoft.com/office/powerpoint/2010/main" val="104477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3D3929-FD9F-F508-B771-D9CE98C05807}"/>
              </a:ext>
            </a:extLst>
          </p:cNvPr>
          <p:cNvSpPr>
            <a:spLocks noGrp="1"/>
          </p:cNvSpPr>
          <p:nvPr>
            <p:ph type="sldNum" sz="quarter" idx="12"/>
          </p:nvPr>
        </p:nvSpPr>
        <p:spPr/>
        <p:txBody>
          <a:bodyPr/>
          <a:lstStyle/>
          <a:p>
            <a:fld id="{FD0882FC-4526-4F55-8D94-153238F064C3}" type="slidenum">
              <a:rPr lang="en-US" smtClean="0"/>
              <a:pPr/>
              <a:t>6</a:t>
            </a:fld>
            <a:endParaRPr lang="en-US" dirty="0"/>
          </a:p>
        </p:txBody>
      </p:sp>
      <p:sp>
        <p:nvSpPr>
          <p:cNvPr id="5" name="Rectangle 4">
            <a:extLst>
              <a:ext uri="{FF2B5EF4-FFF2-40B4-BE49-F238E27FC236}">
                <a16:creationId xmlns:a16="http://schemas.microsoft.com/office/drawing/2014/main" id="{86811C6F-1F45-6CB2-E7FD-FB6575478A09}"/>
              </a:ext>
            </a:extLst>
          </p:cNvPr>
          <p:cNvSpPr/>
          <p:nvPr/>
        </p:nvSpPr>
        <p:spPr>
          <a:xfrm>
            <a:off x="3137408" y="1731543"/>
            <a:ext cx="2413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Executive Sponsor/ Sponsor Designee</a:t>
            </a:r>
          </a:p>
        </p:txBody>
      </p:sp>
      <p:sp>
        <p:nvSpPr>
          <p:cNvPr id="6" name="Rectangle 5">
            <a:extLst>
              <a:ext uri="{FF2B5EF4-FFF2-40B4-BE49-F238E27FC236}">
                <a16:creationId xmlns:a16="http://schemas.microsoft.com/office/drawing/2014/main" id="{38A9F596-AB2E-7DF9-FDDA-1DFA3E49ADAE}"/>
              </a:ext>
            </a:extLst>
          </p:cNvPr>
          <p:cNvSpPr/>
          <p:nvPr/>
        </p:nvSpPr>
        <p:spPr>
          <a:xfrm>
            <a:off x="6437781" y="1731543"/>
            <a:ext cx="2413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Executive Sponsor Council</a:t>
            </a:r>
          </a:p>
        </p:txBody>
      </p:sp>
      <p:sp>
        <p:nvSpPr>
          <p:cNvPr id="7" name="Rectangle 6">
            <a:extLst>
              <a:ext uri="{FF2B5EF4-FFF2-40B4-BE49-F238E27FC236}">
                <a16:creationId xmlns:a16="http://schemas.microsoft.com/office/drawing/2014/main" id="{5DEF95FD-4D25-F921-AB90-219041984FD1}"/>
              </a:ext>
            </a:extLst>
          </p:cNvPr>
          <p:cNvSpPr/>
          <p:nvPr/>
        </p:nvSpPr>
        <p:spPr>
          <a:xfrm>
            <a:off x="4819904" y="2840671"/>
            <a:ext cx="2413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Program Steering Committee</a:t>
            </a:r>
          </a:p>
        </p:txBody>
      </p:sp>
      <p:sp>
        <p:nvSpPr>
          <p:cNvPr id="8" name="Rectangle 7">
            <a:extLst>
              <a:ext uri="{FF2B5EF4-FFF2-40B4-BE49-F238E27FC236}">
                <a16:creationId xmlns:a16="http://schemas.microsoft.com/office/drawing/2014/main" id="{E1EC2F87-EDE4-C676-FFFE-D2E9334B8B96}"/>
              </a:ext>
            </a:extLst>
          </p:cNvPr>
          <p:cNvSpPr/>
          <p:nvPr/>
        </p:nvSpPr>
        <p:spPr>
          <a:xfrm>
            <a:off x="4819904" y="4085286"/>
            <a:ext cx="2413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Core Program Leadership Team</a:t>
            </a:r>
          </a:p>
        </p:txBody>
      </p:sp>
      <p:sp>
        <p:nvSpPr>
          <p:cNvPr id="9" name="Rectangle 8">
            <a:extLst>
              <a:ext uri="{FF2B5EF4-FFF2-40B4-BE49-F238E27FC236}">
                <a16:creationId xmlns:a16="http://schemas.microsoft.com/office/drawing/2014/main" id="{594A3189-CDDD-93AB-CCB2-E7DF45060525}"/>
              </a:ext>
            </a:extLst>
          </p:cNvPr>
          <p:cNvSpPr/>
          <p:nvPr/>
        </p:nvSpPr>
        <p:spPr>
          <a:xfrm>
            <a:off x="1743154" y="2446446"/>
            <a:ext cx="2413000" cy="635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HR Steering Committee</a:t>
            </a:r>
          </a:p>
        </p:txBody>
      </p:sp>
      <p:sp>
        <p:nvSpPr>
          <p:cNvPr id="10" name="Rectangle 9">
            <a:extLst>
              <a:ext uri="{FF2B5EF4-FFF2-40B4-BE49-F238E27FC236}">
                <a16:creationId xmlns:a16="http://schemas.microsoft.com/office/drawing/2014/main" id="{AB344064-BC53-D287-9C13-E6574C379D97}"/>
              </a:ext>
            </a:extLst>
          </p:cNvPr>
          <p:cNvSpPr/>
          <p:nvPr/>
        </p:nvSpPr>
        <p:spPr>
          <a:xfrm>
            <a:off x="1743154" y="3273007"/>
            <a:ext cx="2413000" cy="635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CBO Advisory Committee</a:t>
            </a:r>
          </a:p>
        </p:txBody>
      </p:sp>
      <p:sp>
        <p:nvSpPr>
          <p:cNvPr id="11" name="Rectangle 10">
            <a:extLst>
              <a:ext uri="{FF2B5EF4-FFF2-40B4-BE49-F238E27FC236}">
                <a16:creationId xmlns:a16="http://schemas.microsoft.com/office/drawing/2014/main" id="{CC58EBDF-A150-6280-F7BB-4AECA09F18ED}"/>
              </a:ext>
            </a:extLst>
          </p:cNvPr>
          <p:cNvSpPr/>
          <p:nvPr/>
        </p:nvSpPr>
        <p:spPr>
          <a:xfrm>
            <a:off x="7896654" y="2434271"/>
            <a:ext cx="2413000" cy="635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CIO Advisory Committee</a:t>
            </a:r>
          </a:p>
        </p:txBody>
      </p:sp>
      <p:sp>
        <p:nvSpPr>
          <p:cNvPr id="12" name="Rectangle 11">
            <a:extLst>
              <a:ext uri="{FF2B5EF4-FFF2-40B4-BE49-F238E27FC236}">
                <a16:creationId xmlns:a16="http://schemas.microsoft.com/office/drawing/2014/main" id="{4C5F5442-503A-9D87-9AB7-4251858C241B}"/>
              </a:ext>
            </a:extLst>
          </p:cNvPr>
          <p:cNvSpPr/>
          <p:nvPr/>
        </p:nvSpPr>
        <p:spPr>
          <a:xfrm>
            <a:off x="7896654" y="3283045"/>
            <a:ext cx="2413000" cy="635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Org Change Mgmt Advisory Committee</a:t>
            </a:r>
          </a:p>
        </p:txBody>
      </p:sp>
      <p:sp>
        <p:nvSpPr>
          <p:cNvPr id="13" name="Rectangle 12">
            <a:extLst>
              <a:ext uri="{FF2B5EF4-FFF2-40B4-BE49-F238E27FC236}">
                <a16:creationId xmlns:a16="http://schemas.microsoft.com/office/drawing/2014/main" id="{FA00D19E-B3B1-297A-2390-32FE5A29FFD2}"/>
              </a:ext>
            </a:extLst>
          </p:cNvPr>
          <p:cNvSpPr/>
          <p:nvPr/>
        </p:nvSpPr>
        <p:spPr>
          <a:xfrm>
            <a:off x="1524000" y="4132384"/>
            <a:ext cx="2413000" cy="540804"/>
          </a:xfrm>
          <a:prstGeom prst="rect">
            <a:avLst/>
          </a:prstGeom>
          <a:solidFill>
            <a:schemeClr val="accent5"/>
          </a:solidFill>
          <a:ln w="57150">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Institutional Leads</a:t>
            </a:r>
          </a:p>
        </p:txBody>
      </p:sp>
      <p:sp>
        <p:nvSpPr>
          <p:cNvPr id="14" name="Rectangle 13">
            <a:extLst>
              <a:ext uri="{FF2B5EF4-FFF2-40B4-BE49-F238E27FC236}">
                <a16:creationId xmlns:a16="http://schemas.microsoft.com/office/drawing/2014/main" id="{C581CB43-7214-DFBD-D0E5-568C4AC9783C}"/>
              </a:ext>
            </a:extLst>
          </p:cNvPr>
          <p:cNvSpPr/>
          <p:nvPr/>
        </p:nvSpPr>
        <p:spPr>
          <a:xfrm>
            <a:off x="673100" y="5105514"/>
            <a:ext cx="1524000" cy="1123651"/>
          </a:xfrm>
          <a:prstGeom prst="rect">
            <a:avLst/>
          </a:prstGeom>
          <a:solidFill>
            <a:srgbClr val="2D3F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HCM – Payroll Business Suite</a:t>
            </a:r>
          </a:p>
        </p:txBody>
      </p:sp>
      <p:sp>
        <p:nvSpPr>
          <p:cNvPr id="15" name="Rectangle 14">
            <a:extLst>
              <a:ext uri="{FF2B5EF4-FFF2-40B4-BE49-F238E27FC236}">
                <a16:creationId xmlns:a16="http://schemas.microsoft.com/office/drawing/2014/main" id="{B14BCB07-2735-C950-C3A3-77E4E286FEF6}"/>
              </a:ext>
            </a:extLst>
          </p:cNvPr>
          <p:cNvSpPr/>
          <p:nvPr/>
        </p:nvSpPr>
        <p:spPr>
          <a:xfrm>
            <a:off x="2968752" y="5105514"/>
            <a:ext cx="1524000" cy="1123651"/>
          </a:xfrm>
          <a:prstGeom prst="rect">
            <a:avLst/>
          </a:prstGeom>
          <a:solidFill>
            <a:srgbClr val="7080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Financials Business Suite</a:t>
            </a:r>
          </a:p>
        </p:txBody>
      </p:sp>
      <p:sp>
        <p:nvSpPr>
          <p:cNvPr id="16" name="Rectangle 15">
            <a:extLst>
              <a:ext uri="{FF2B5EF4-FFF2-40B4-BE49-F238E27FC236}">
                <a16:creationId xmlns:a16="http://schemas.microsoft.com/office/drawing/2014/main" id="{87010CDE-8C8C-41E6-F187-564E8576AF96}"/>
              </a:ext>
            </a:extLst>
          </p:cNvPr>
          <p:cNvSpPr/>
          <p:nvPr/>
        </p:nvSpPr>
        <p:spPr>
          <a:xfrm>
            <a:off x="5272505" y="5118861"/>
            <a:ext cx="1527048" cy="1123651"/>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Technical Enablement &amp; Infrastructure Suite</a:t>
            </a:r>
          </a:p>
        </p:txBody>
      </p:sp>
      <p:sp>
        <p:nvSpPr>
          <p:cNvPr id="17" name="Rectangle 16">
            <a:extLst>
              <a:ext uri="{FF2B5EF4-FFF2-40B4-BE49-F238E27FC236}">
                <a16:creationId xmlns:a16="http://schemas.microsoft.com/office/drawing/2014/main" id="{75032630-C024-B20C-8958-CEE5528F177A}"/>
              </a:ext>
            </a:extLst>
          </p:cNvPr>
          <p:cNvSpPr/>
          <p:nvPr/>
        </p:nvSpPr>
        <p:spPr>
          <a:xfrm>
            <a:off x="7560056" y="5105514"/>
            <a:ext cx="1524000" cy="112365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Service Delivery &amp; Operations Suite</a:t>
            </a:r>
          </a:p>
        </p:txBody>
      </p:sp>
      <p:sp>
        <p:nvSpPr>
          <p:cNvPr id="18" name="Rectangle 17">
            <a:extLst>
              <a:ext uri="{FF2B5EF4-FFF2-40B4-BE49-F238E27FC236}">
                <a16:creationId xmlns:a16="http://schemas.microsoft.com/office/drawing/2014/main" id="{75A819B4-6AFF-867B-2E33-A77AFFE51DEB}"/>
              </a:ext>
            </a:extLst>
          </p:cNvPr>
          <p:cNvSpPr/>
          <p:nvPr/>
        </p:nvSpPr>
        <p:spPr>
          <a:xfrm>
            <a:off x="9855708" y="5105514"/>
            <a:ext cx="1524000" cy="112365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Change Mgmt &amp; Readiness Suite</a:t>
            </a:r>
          </a:p>
        </p:txBody>
      </p:sp>
      <p:cxnSp>
        <p:nvCxnSpPr>
          <p:cNvPr id="19" name="Straight Arrow Connector 18">
            <a:extLst>
              <a:ext uri="{FF2B5EF4-FFF2-40B4-BE49-F238E27FC236}">
                <a16:creationId xmlns:a16="http://schemas.microsoft.com/office/drawing/2014/main" id="{3E14C52D-BF42-431B-5594-B9510438653E}"/>
              </a:ext>
            </a:extLst>
          </p:cNvPr>
          <p:cNvCxnSpPr>
            <a:stCxn id="5" idx="3"/>
            <a:endCxn id="6" idx="1"/>
          </p:cNvCxnSpPr>
          <p:nvPr/>
        </p:nvCxnSpPr>
        <p:spPr>
          <a:xfrm>
            <a:off x="5550408" y="2049043"/>
            <a:ext cx="887373" cy="0"/>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id="{7F79049E-3E60-FE18-556F-609CEE665237}"/>
              </a:ext>
            </a:extLst>
          </p:cNvPr>
          <p:cNvCxnSpPr>
            <a:stCxn id="5" idx="3"/>
            <a:endCxn id="7" idx="0"/>
          </p:cNvCxnSpPr>
          <p:nvPr/>
        </p:nvCxnSpPr>
        <p:spPr>
          <a:xfrm>
            <a:off x="5550408" y="2049043"/>
            <a:ext cx="475996" cy="79162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075D269-1DED-C438-545A-08FCA57BFAF4}"/>
              </a:ext>
            </a:extLst>
          </p:cNvPr>
          <p:cNvCxnSpPr>
            <a:cxnSpLocks/>
          </p:cNvCxnSpPr>
          <p:nvPr/>
        </p:nvCxnSpPr>
        <p:spPr>
          <a:xfrm>
            <a:off x="6026404" y="3475671"/>
            <a:ext cx="0" cy="6096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C4789644-029D-654E-3552-72C2FF1B97FB}"/>
              </a:ext>
            </a:extLst>
          </p:cNvPr>
          <p:cNvCxnSpPr>
            <a:cxnSpLocks/>
            <a:stCxn id="13" idx="3"/>
            <a:endCxn id="8" idx="1"/>
          </p:cNvCxnSpPr>
          <p:nvPr/>
        </p:nvCxnSpPr>
        <p:spPr>
          <a:xfrm>
            <a:off x="3937000" y="4402786"/>
            <a:ext cx="88290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Connector: Elbow 26">
            <a:extLst>
              <a:ext uri="{FF2B5EF4-FFF2-40B4-BE49-F238E27FC236}">
                <a16:creationId xmlns:a16="http://schemas.microsoft.com/office/drawing/2014/main" id="{B446C0C1-1A34-369F-42F9-D0B71B255375}"/>
              </a:ext>
            </a:extLst>
          </p:cNvPr>
          <p:cNvCxnSpPr>
            <a:stCxn id="9" idx="3"/>
            <a:endCxn id="7" idx="1"/>
          </p:cNvCxnSpPr>
          <p:nvPr/>
        </p:nvCxnSpPr>
        <p:spPr>
          <a:xfrm>
            <a:off x="4156154" y="2763946"/>
            <a:ext cx="663750" cy="394225"/>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Connector: Elbow 27">
            <a:extLst>
              <a:ext uri="{FF2B5EF4-FFF2-40B4-BE49-F238E27FC236}">
                <a16:creationId xmlns:a16="http://schemas.microsoft.com/office/drawing/2014/main" id="{B7EF1E0D-2133-1CDB-FAAE-EED2D37D36D6}"/>
              </a:ext>
            </a:extLst>
          </p:cNvPr>
          <p:cNvCxnSpPr>
            <a:cxnSpLocks/>
            <a:stCxn id="10" idx="3"/>
            <a:endCxn id="7" idx="1"/>
          </p:cNvCxnSpPr>
          <p:nvPr/>
        </p:nvCxnSpPr>
        <p:spPr>
          <a:xfrm flipV="1">
            <a:off x="4156154" y="3158171"/>
            <a:ext cx="663750" cy="432336"/>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Connector: Elbow 28">
            <a:extLst>
              <a:ext uri="{FF2B5EF4-FFF2-40B4-BE49-F238E27FC236}">
                <a16:creationId xmlns:a16="http://schemas.microsoft.com/office/drawing/2014/main" id="{817BF1FE-A59B-4C4F-B1D4-8821F74094B5}"/>
              </a:ext>
            </a:extLst>
          </p:cNvPr>
          <p:cNvCxnSpPr>
            <a:stCxn id="11" idx="1"/>
            <a:endCxn id="7" idx="3"/>
          </p:cNvCxnSpPr>
          <p:nvPr/>
        </p:nvCxnSpPr>
        <p:spPr>
          <a:xfrm rot="10800000" flipV="1">
            <a:off x="7232904" y="2751771"/>
            <a:ext cx="663750" cy="406400"/>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Connector: Elbow 29">
            <a:extLst>
              <a:ext uri="{FF2B5EF4-FFF2-40B4-BE49-F238E27FC236}">
                <a16:creationId xmlns:a16="http://schemas.microsoft.com/office/drawing/2014/main" id="{B6A9ACAB-45C8-2838-0558-4F944B4B7D7D}"/>
              </a:ext>
            </a:extLst>
          </p:cNvPr>
          <p:cNvCxnSpPr>
            <a:stCxn id="12" idx="1"/>
            <a:endCxn id="7" idx="3"/>
          </p:cNvCxnSpPr>
          <p:nvPr/>
        </p:nvCxnSpPr>
        <p:spPr>
          <a:xfrm rot="10800000">
            <a:off x="7232904" y="3158171"/>
            <a:ext cx="663750" cy="442374"/>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Connector: Elbow 30">
            <a:extLst>
              <a:ext uri="{FF2B5EF4-FFF2-40B4-BE49-F238E27FC236}">
                <a16:creationId xmlns:a16="http://schemas.microsoft.com/office/drawing/2014/main" id="{1471ABDE-6792-8150-F872-B24ED1BA153C}"/>
              </a:ext>
            </a:extLst>
          </p:cNvPr>
          <p:cNvCxnSpPr>
            <a:cxnSpLocks/>
            <a:stCxn id="8" idx="2"/>
            <a:endCxn id="14" idx="0"/>
          </p:cNvCxnSpPr>
          <p:nvPr/>
        </p:nvCxnSpPr>
        <p:spPr>
          <a:xfrm rot="5400000">
            <a:off x="3538138" y="2617248"/>
            <a:ext cx="385228" cy="4591304"/>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76D751D1-0CF8-B02C-5F0E-E5E75263384B}"/>
              </a:ext>
            </a:extLst>
          </p:cNvPr>
          <p:cNvCxnSpPr>
            <a:cxnSpLocks/>
            <a:stCxn id="8" idx="2"/>
            <a:endCxn id="15" idx="0"/>
          </p:cNvCxnSpPr>
          <p:nvPr/>
        </p:nvCxnSpPr>
        <p:spPr>
          <a:xfrm rot="5400000">
            <a:off x="4685964" y="3765074"/>
            <a:ext cx="385228" cy="229565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Connector: Elbow 32">
            <a:extLst>
              <a:ext uri="{FF2B5EF4-FFF2-40B4-BE49-F238E27FC236}">
                <a16:creationId xmlns:a16="http://schemas.microsoft.com/office/drawing/2014/main" id="{FDEEE2BA-2147-A4FB-49F9-4F9C15780ECC}"/>
              </a:ext>
            </a:extLst>
          </p:cNvPr>
          <p:cNvCxnSpPr>
            <a:cxnSpLocks/>
            <a:endCxn id="16" idx="0"/>
          </p:cNvCxnSpPr>
          <p:nvPr/>
        </p:nvCxnSpPr>
        <p:spPr>
          <a:xfrm rot="5400000">
            <a:off x="5843093" y="4919572"/>
            <a:ext cx="392225" cy="635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Connector: Elbow 33">
            <a:extLst>
              <a:ext uri="{FF2B5EF4-FFF2-40B4-BE49-F238E27FC236}">
                <a16:creationId xmlns:a16="http://schemas.microsoft.com/office/drawing/2014/main" id="{BBD82F0C-B73F-F73E-32D3-40F7D269EE68}"/>
              </a:ext>
            </a:extLst>
          </p:cNvPr>
          <p:cNvCxnSpPr>
            <a:cxnSpLocks/>
            <a:stCxn id="8" idx="2"/>
            <a:endCxn id="17" idx="0"/>
          </p:cNvCxnSpPr>
          <p:nvPr/>
        </p:nvCxnSpPr>
        <p:spPr>
          <a:xfrm rot="16200000" flipH="1">
            <a:off x="6981616" y="3765074"/>
            <a:ext cx="385228" cy="229565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Connector: Elbow 34">
            <a:extLst>
              <a:ext uri="{FF2B5EF4-FFF2-40B4-BE49-F238E27FC236}">
                <a16:creationId xmlns:a16="http://schemas.microsoft.com/office/drawing/2014/main" id="{04B93A4E-1EB1-E6A6-71BE-419AC675F0E0}"/>
              </a:ext>
            </a:extLst>
          </p:cNvPr>
          <p:cNvCxnSpPr>
            <a:cxnSpLocks/>
            <a:stCxn id="8" idx="2"/>
            <a:endCxn id="18" idx="0"/>
          </p:cNvCxnSpPr>
          <p:nvPr/>
        </p:nvCxnSpPr>
        <p:spPr>
          <a:xfrm rot="16200000" flipH="1">
            <a:off x="8129442" y="2617248"/>
            <a:ext cx="385228" cy="4591304"/>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Title 35">
            <a:extLst>
              <a:ext uri="{FF2B5EF4-FFF2-40B4-BE49-F238E27FC236}">
                <a16:creationId xmlns:a16="http://schemas.microsoft.com/office/drawing/2014/main" id="{EF8B7521-57FE-C26B-2CD5-2F280B3DDA05}"/>
              </a:ext>
            </a:extLst>
          </p:cNvPr>
          <p:cNvSpPr>
            <a:spLocks noGrp="1"/>
          </p:cNvSpPr>
          <p:nvPr>
            <p:ph type="title"/>
          </p:nvPr>
        </p:nvSpPr>
        <p:spPr/>
        <p:txBody>
          <a:bodyPr/>
          <a:lstStyle/>
          <a:p>
            <a:r>
              <a:rPr lang="en-US" dirty="0"/>
              <a:t>Program Structure Overview</a:t>
            </a:r>
          </a:p>
        </p:txBody>
      </p:sp>
    </p:spTree>
    <p:extLst>
      <p:ext uri="{BB962C8B-B14F-4D97-AF65-F5344CB8AC3E}">
        <p14:creationId xmlns:p14="http://schemas.microsoft.com/office/powerpoint/2010/main" val="61145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50F1F-1166-D909-552C-F262ED084C99}"/>
              </a:ext>
            </a:extLst>
          </p:cNvPr>
          <p:cNvSpPr>
            <a:spLocks noGrp="1"/>
          </p:cNvSpPr>
          <p:nvPr>
            <p:ph type="title"/>
          </p:nvPr>
        </p:nvSpPr>
        <p:spPr/>
        <p:txBody>
          <a:bodyPr/>
          <a:lstStyle/>
          <a:p>
            <a:r>
              <a:rPr lang="en-US" dirty="0"/>
              <a:t>Workstream Structure</a:t>
            </a:r>
          </a:p>
        </p:txBody>
      </p:sp>
      <p:sp>
        <p:nvSpPr>
          <p:cNvPr id="4" name="Slide Number Placeholder 3">
            <a:extLst>
              <a:ext uri="{FF2B5EF4-FFF2-40B4-BE49-F238E27FC236}">
                <a16:creationId xmlns:a16="http://schemas.microsoft.com/office/drawing/2014/main" id="{21B23B9F-957C-7E1F-7F68-01C7DBC2E8B5}"/>
              </a:ext>
            </a:extLst>
          </p:cNvPr>
          <p:cNvSpPr>
            <a:spLocks noGrp="1"/>
          </p:cNvSpPr>
          <p:nvPr>
            <p:ph type="sldNum" sz="quarter" idx="12"/>
          </p:nvPr>
        </p:nvSpPr>
        <p:spPr/>
        <p:txBody>
          <a:bodyPr/>
          <a:lstStyle/>
          <a:p>
            <a:fld id="{FD0882FC-4526-4F55-8D94-153238F064C3}" type="slidenum">
              <a:rPr lang="en-US" smtClean="0"/>
              <a:pPr/>
              <a:t>7</a:t>
            </a:fld>
            <a:endParaRPr lang="en-US" dirty="0"/>
          </a:p>
        </p:txBody>
      </p:sp>
      <p:cxnSp>
        <p:nvCxnSpPr>
          <p:cNvPr id="111" name="Straight Arrow Connector 110">
            <a:extLst>
              <a:ext uri="{FF2B5EF4-FFF2-40B4-BE49-F238E27FC236}">
                <a16:creationId xmlns:a16="http://schemas.microsoft.com/office/drawing/2014/main" id="{62F013F9-21D4-7099-AA0F-9B279ED7FFD0}"/>
              </a:ext>
            </a:extLst>
          </p:cNvPr>
          <p:cNvCxnSpPr>
            <a:cxnSpLocks/>
            <a:stCxn id="9" idx="3"/>
            <a:endCxn id="32" idx="1"/>
          </p:cNvCxnSpPr>
          <p:nvPr/>
        </p:nvCxnSpPr>
        <p:spPr>
          <a:xfrm flipV="1">
            <a:off x="3518009" y="3152008"/>
            <a:ext cx="789292" cy="1"/>
          </a:xfrm>
          <a:prstGeom prst="straightConnector1">
            <a:avLst/>
          </a:prstGeom>
          <a:ln>
            <a:prstDash val="sysDot"/>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730D3589-C982-07F6-BBD6-812015C7DE1D}"/>
              </a:ext>
            </a:extLst>
          </p:cNvPr>
          <p:cNvSpPr txBox="1"/>
          <p:nvPr/>
        </p:nvSpPr>
        <p:spPr>
          <a:xfrm>
            <a:off x="988827" y="5560828"/>
            <a:ext cx="10037135" cy="707886"/>
          </a:xfrm>
          <a:prstGeom prst="rect">
            <a:avLst/>
          </a:prstGeom>
          <a:noFill/>
        </p:spPr>
        <p:txBody>
          <a:bodyPr wrap="square" rtlCol="0">
            <a:spAutoFit/>
          </a:bodyPr>
          <a:lstStyle/>
          <a:p>
            <a:r>
              <a:rPr lang="en-US" sz="2000" i="1" dirty="0"/>
              <a:t>*Plan Stage Strategists are Analysts, Advisors, and Specialists engaged to shape and develop key strategies and deliverables for the Plan Phase.</a:t>
            </a:r>
          </a:p>
        </p:txBody>
      </p:sp>
      <p:sp>
        <p:nvSpPr>
          <p:cNvPr id="7" name="Rectangle: Rounded Corners 6">
            <a:extLst>
              <a:ext uri="{FF2B5EF4-FFF2-40B4-BE49-F238E27FC236}">
                <a16:creationId xmlns:a16="http://schemas.microsoft.com/office/drawing/2014/main" id="{2E51165B-98DD-4E22-556E-824212BA10FE}"/>
              </a:ext>
            </a:extLst>
          </p:cNvPr>
          <p:cNvSpPr/>
          <p:nvPr/>
        </p:nvSpPr>
        <p:spPr>
          <a:xfrm>
            <a:off x="1780649" y="1644542"/>
            <a:ext cx="1737360" cy="731520"/>
          </a:xfrm>
          <a:prstGeom prst="roundRect">
            <a:avLst/>
          </a:prstGeom>
          <a:solidFill>
            <a:srgbClr val="00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Business Suite Lead</a:t>
            </a:r>
          </a:p>
        </p:txBody>
      </p:sp>
      <p:sp>
        <p:nvSpPr>
          <p:cNvPr id="9" name="Rectangle: Rounded Corners 8">
            <a:extLst>
              <a:ext uri="{FF2B5EF4-FFF2-40B4-BE49-F238E27FC236}">
                <a16:creationId xmlns:a16="http://schemas.microsoft.com/office/drawing/2014/main" id="{40147CA5-A31D-3062-90B4-6324996B3CCA}"/>
              </a:ext>
            </a:extLst>
          </p:cNvPr>
          <p:cNvSpPr/>
          <p:nvPr/>
        </p:nvSpPr>
        <p:spPr>
          <a:xfrm>
            <a:off x="1780649" y="2786249"/>
            <a:ext cx="1737360" cy="731520"/>
          </a:xfrm>
          <a:prstGeom prst="roundRect">
            <a:avLst/>
          </a:prstGeom>
          <a:solidFill>
            <a:srgbClr val="00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Workstream Lead</a:t>
            </a:r>
          </a:p>
        </p:txBody>
      </p:sp>
      <p:cxnSp>
        <p:nvCxnSpPr>
          <p:cNvPr id="11" name="Straight Connector 10">
            <a:extLst>
              <a:ext uri="{FF2B5EF4-FFF2-40B4-BE49-F238E27FC236}">
                <a16:creationId xmlns:a16="http://schemas.microsoft.com/office/drawing/2014/main" id="{30CF174B-ED4D-E5D9-3652-E6BD64337FA3}"/>
              </a:ext>
            </a:extLst>
          </p:cNvPr>
          <p:cNvCxnSpPr>
            <a:cxnSpLocks/>
            <a:stCxn id="7" idx="2"/>
            <a:endCxn id="9" idx="0"/>
          </p:cNvCxnSpPr>
          <p:nvPr/>
        </p:nvCxnSpPr>
        <p:spPr>
          <a:xfrm>
            <a:off x="2649329" y="2376062"/>
            <a:ext cx="0" cy="4101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Rectangle: Rounded Corners 30">
            <a:extLst>
              <a:ext uri="{FF2B5EF4-FFF2-40B4-BE49-F238E27FC236}">
                <a16:creationId xmlns:a16="http://schemas.microsoft.com/office/drawing/2014/main" id="{03D1EE2C-3E9A-C504-92D0-88FF2C73C417}"/>
              </a:ext>
            </a:extLst>
          </p:cNvPr>
          <p:cNvSpPr/>
          <p:nvPr/>
        </p:nvSpPr>
        <p:spPr>
          <a:xfrm>
            <a:off x="4294331" y="1644541"/>
            <a:ext cx="1737360" cy="731520"/>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Advisory Committees</a:t>
            </a:r>
          </a:p>
        </p:txBody>
      </p:sp>
      <p:cxnSp>
        <p:nvCxnSpPr>
          <p:cNvPr id="52" name="Straight Arrow Connector 51">
            <a:extLst>
              <a:ext uri="{FF2B5EF4-FFF2-40B4-BE49-F238E27FC236}">
                <a16:creationId xmlns:a16="http://schemas.microsoft.com/office/drawing/2014/main" id="{A278255F-0996-EA69-60DF-BE5AA298315C}"/>
              </a:ext>
            </a:extLst>
          </p:cNvPr>
          <p:cNvCxnSpPr>
            <a:cxnSpLocks/>
            <a:stCxn id="7" idx="3"/>
            <a:endCxn id="31" idx="1"/>
          </p:cNvCxnSpPr>
          <p:nvPr/>
        </p:nvCxnSpPr>
        <p:spPr>
          <a:xfrm flipV="1">
            <a:off x="3518009" y="2010301"/>
            <a:ext cx="776322" cy="1"/>
          </a:xfrm>
          <a:prstGeom prst="straightConnector1">
            <a:avLst/>
          </a:prstGeom>
          <a:ln>
            <a:prstDash val="sysDot"/>
          </a:ln>
        </p:spPr>
        <p:style>
          <a:lnRef idx="2">
            <a:schemeClr val="accent1"/>
          </a:lnRef>
          <a:fillRef idx="0">
            <a:schemeClr val="accent1"/>
          </a:fillRef>
          <a:effectRef idx="1">
            <a:schemeClr val="accent1"/>
          </a:effectRef>
          <a:fontRef idx="minor">
            <a:schemeClr val="tx1"/>
          </a:fontRef>
        </p:style>
      </p:cxnSp>
      <p:sp>
        <p:nvSpPr>
          <p:cNvPr id="60" name="Freeform 14">
            <a:extLst>
              <a:ext uri="{FF2B5EF4-FFF2-40B4-BE49-F238E27FC236}">
                <a16:creationId xmlns:a16="http://schemas.microsoft.com/office/drawing/2014/main" id="{EFA9CB99-70F2-81D8-F403-875DDE42EE35}"/>
              </a:ext>
            </a:extLst>
          </p:cNvPr>
          <p:cNvSpPr/>
          <p:nvPr/>
        </p:nvSpPr>
        <p:spPr>
          <a:xfrm rot="16200000">
            <a:off x="3241022" y="2926076"/>
            <a:ext cx="553982" cy="1737363"/>
          </a:xfrm>
          <a:custGeom>
            <a:avLst/>
            <a:gdLst>
              <a:gd name="connsiteX0" fmla="*/ 0 w 1597231"/>
              <a:gd name="connsiteY0" fmla="*/ 670956 h 670956"/>
              <a:gd name="connsiteX1" fmla="*/ 1163781 w 1597231"/>
              <a:gd name="connsiteY1" fmla="*/ 0 h 670956"/>
              <a:gd name="connsiteX2" fmla="*/ 1597231 w 1597231"/>
              <a:gd name="connsiteY2" fmla="*/ 0 h 670956"/>
            </a:gdLst>
            <a:ahLst/>
            <a:cxnLst>
              <a:cxn ang="0">
                <a:pos x="connsiteX0" y="connsiteY0"/>
              </a:cxn>
              <a:cxn ang="0">
                <a:pos x="connsiteX1" y="connsiteY1"/>
              </a:cxn>
              <a:cxn ang="0">
                <a:pos x="connsiteX2" y="connsiteY2"/>
              </a:cxn>
            </a:cxnLst>
            <a:rect l="l" t="t" r="r" b="b"/>
            <a:pathLst>
              <a:path w="1597231" h="670956">
                <a:moveTo>
                  <a:pt x="0" y="670956"/>
                </a:moveTo>
                <a:lnTo>
                  <a:pt x="1163781" y="0"/>
                </a:lnTo>
                <a:lnTo>
                  <a:pt x="1597231" y="0"/>
                </a:lnTo>
              </a:path>
            </a:pathLst>
          </a:custGeom>
          <a:noFill/>
          <a:ln w="38100">
            <a:solidFill>
              <a:srgbClr val="003366"/>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61" name="Freeform 14">
            <a:extLst>
              <a:ext uri="{FF2B5EF4-FFF2-40B4-BE49-F238E27FC236}">
                <a16:creationId xmlns:a16="http://schemas.microsoft.com/office/drawing/2014/main" id="{0357C3B5-959A-828F-E096-B32FD0E2562C}"/>
              </a:ext>
            </a:extLst>
          </p:cNvPr>
          <p:cNvSpPr/>
          <p:nvPr/>
        </p:nvSpPr>
        <p:spPr>
          <a:xfrm rot="16200000">
            <a:off x="2817861" y="3349240"/>
            <a:ext cx="1400312" cy="1737364"/>
          </a:xfrm>
          <a:custGeom>
            <a:avLst/>
            <a:gdLst>
              <a:gd name="connsiteX0" fmla="*/ 0 w 1597231"/>
              <a:gd name="connsiteY0" fmla="*/ 670956 h 670956"/>
              <a:gd name="connsiteX1" fmla="*/ 1163781 w 1597231"/>
              <a:gd name="connsiteY1" fmla="*/ 0 h 670956"/>
              <a:gd name="connsiteX2" fmla="*/ 1597231 w 1597231"/>
              <a:gd name="connsiteY2" fmla="*/ 0 h 670956"/>
            </a:gdLst>
            <a:ahLst/>
            <a:cxnLst>
              <a:cxn ang="0">
                <a:pos x="connsiteX0" y="connsiteY0"/>
              </a:cxn>
              <a:cxn ang="0">
                <a:pos x="connsiteX1" y="connsiteY1"/>
              </a:cxn>
              <a:cxn ang="0">
                <a:pos x="connsiteX2" y="connsiteY2"/>
              </a:cxn>
            </a:cxnLst>
            <a:rect l="l" t="t" r="r" b="b"/>
            <a:pathLst>
              <a:path w="1597231" h="670956">
                <a:moveTo>
                  <a:pt x="0" y="670956"/>
                </a:moveTo>
                <a:lnTo>
                  <a:pt x="1163781" y="0"/>
                </a:lnTo>
                <a:lnTo>
                  <a:pt x="1597231" y="0"/>
                </a:lnTo>
              </a:path>
            </a:pathLst>
          </a:custGeom>
          <a:noFill/>
          <a:ln w="38100">
            <a:solidFill>
              <a:srgbClr val="003366"/>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2" name="Rectangle: Rounded Corners 31">
            <a:extLst>
              <a:ext uri="{FF2B5EF4-FFF2-40B4-BE49-F238E27FC236}">
                <a16:creationId xmlns:a16="http://schemas.microsoft.com/office/drawing/2014/main" id="{66363A3F-E31E-B934-6232-11FB9E4E20D9}"/>
              </a:ext>
            </a:extLst>
          </p:cNvPr>
          <p:cNvSpPr/>
          <p:nvPr/>
        </p:nvSpPr>
        <p:spPr>
          <a:xfrm>
            <a:off x="4307301" y="2786248"/>
            <a:ext cx="1737360" cy="731520"/>
          </a:xfrm>
          <a:prstGeom prst="round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Advisor</a:t>
            </a:r>
          </a:p>
        </p:txBody>
      </p:sp>
      <p:sp>
        <p:nvSpPr>
          <p:cNvPr id="41" name="Rectangle: Rounded Corners 40">
            <a:extLst>
              <a:ext uri="{FF2B5EF4-FFF2-40B4-BE49-F238E27FC236}">
                <a16:creationId xmlns:a16="http://schemas.microsoft.com/office/drawing/2014/main" id="{76950FC6-6D64-029A-724C-5CFA5D560C22}"/>
              </a:ext>
            </a:extLst>
          </p:cNvPr>
          <p:cNvSpPr/>
          <p:nvPr/>
        </p:nvSpPr>
        <p:spPr>
          <a:xfrm>
            <a:off x="4294332" y="3649466"/>
            <a:ext cx="1737360" cy="731520"/>
          </a:xfrm>
          <a:prstGeom prst="roundRect">
            <a:avLst/>
          </a:prstGeom>
          <a:solidFill>
            <a:srgbClr val="00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Analyst</a:t>
            </a:r>
          </a:p>
        </p:txBody>
      </p:sp>
      <p:sp>
        <p:nvSpPr>
          <p:cNvPr id="42" name="Rectangle: Rounded Corners 41">
            <a:extLst>
              <a:ext uri="{FF2B5EF4-FFF2-40B4-BE49-F238E27FC236}">
                <a16:creationId xmlns:a16="http://schemas.microsoft.com/office/drawing/2014/main" id="{431D2CA1-90F9-3032-16C3-3465A47CA184}"/>
              </a:ext>
            </a:extLst>
          </p:cNvPr>
          <p:cNvSpPr/>
          <p:nvPr/>
        </p:nvSpPr>
        <p:spPr>
          <a:xfrm>
            <a:off x="4294331" y="4512684"/>
            <a:ext cx="1737360" cy="731520"/>
          </a:xfrm>
          <a:prstGeom prst="roundRect">
            <a:avLst/>
          </a:prstGeom>
          <a:solidFill>
            <a:srgbClr val="00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Specialist</a:t>
            </a:r>
          </a:p>
        </p:txBody>
      </p:sp>
      <p:sp>
        <p:nvSpPr>
          <p:cNvPr id="70" name="TextBox 69">
            <a:extLst>
              <a:ext uri="{FF2B5EF4-FFF2-40B4-BE49-F238E27FC236}">
                <a16:creationId xmlns:a16="http://schemas.microsoft.com/office/drawing/2014/main" id="{FE081F87-ACF2-B7C5-E01B-4807BAECAE61}"/>
              </a:ext>
            </a:extLst>
          </p:cNvPr>
          <p:cNvSpPr txBox="1"/>
          <p:nvPr/>
        </p:nvSpPr>
        <p:spPr>
          <a:xfrm>
            <a:off x="6222996" y="4709167"/>
            <a:ext cx="6241377" cy="338554"/>
          </a:xfrm>
          <a:prstGeom prst="rect">
            <a:avLst/>
          </a:prstGeom>
          <a:noFill/>
        </p:spPr>
        <p:txBody>
          <a:bodyPr wrap="square" rtlCol="0">
            <a:spAutoFit/>
          </a:bodyPr>
          <a:lstStyle/>
          <a:p>
            <a:pPr marL="285750" indent="-285750">
              <a:buFont typeface="Arial" panose="020B0604020202020204" pitchFamily="34" charset="0"/>
              <a:buChar char="•"/>
            </a:pPr>
            <a:r>
              <a:rPr lang="en-US" sz="1600" b="1" kern="100" dirty="0">
                <a:ea typeface="Open Sans"/>
                <a:cs typeface="Open Sans"/>
              </a:rPr>
              <a:t>Participate </a:t>
            </a:r>
            <a:r>
              <a:rPr lang="en-US" sz="1600" kern="100" dirty="0">
                <a:ea typeface="Open Sans"/>
                <a:cs typeface="Open Sans"/>
              </a:rPr>
              <a:t>in Discovery and Design activities</a:t>
            </a:r>
          </a:p>
        </p:txBody>
      </p:sp>
      <p:sp>
        <p:nvSpPr>
          <p:cNvPr id="71" name="TextBox 70">
            <a:extLst>
              <a:ext uri="{FF2B5EF4-FFF2-40B4-BE49-F238E27FC236}">
                <a16:creationId xmlns:a16="http://schemas.microsoft.com/office/drawing/2014/main" id="{423EC74F-2856-A682-9D50-4C682ED8A7C2}"/>
              </a:ext>
            </a:extLst>
          </p:cNvPr>
          <p:cNvSpPr txBox="1"/>
          <p:nvPr/>
        </p:nvSpPr>
        <p:spPr>
          <a:xfrm>
            <a:off x="6222996" y="3691677"/>
            <a:ext cx="5800391" cy="661720"/>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en-US" sz="1600" b="1" kern="100" dirty="0">
                <a:ea typeface="Open Sans"/>
                <a:cs typeface="Open Sans"/>
              </a:rPr>
              <a:t>Supports/Assists </a:t>
            </a:r>
            <a:r>
              <a:rPr lang="en-US" sz="1600" kern="100" dirty="0">
                <a:ea typeface="Open Sans"/>
                <a:cs typeface="Open Sans"/>
              </a:rPr>
              <a:t>the Workstream Lead </a:t>
            </a:r>
          </a:p>
          <a:p>
            <a:pPr marL="285750" indent="-285750">
              <a:spcBef>
                <a:spcPts val="300"/>
              </a:spcBef>
              <a:spcAft>
                <a:spcPts val="300"/>
              </a:spcAft>
              <a:buFont typeface="Arial" panose="020B0604020202020204" pitchFamily="34" charset="0"/>
              <a:buChar char="•"/>
            </a:pPr>
            <a:r>
              <a:rPr lang="en-US" sz="1600" b="1" kern="100" dirty="0">
                <a:ea typeface="Open Sans"/>
                <a:cs typeface="Open Sans"/>
              </a:rPr>
              <a:t>Coordinates</a:t>
            </a:r>
            <a:r>
              <a:rPr lang="en-US" sz="1600" kern="100" dirty="0">
                <a:ea typeface="Open Sans"/>
                <a:cs typeface="Open Sans"/>
              </a:rPr>
              <a:t> with Institutional Leads</a:t>
            </a:r>
          </a:p>
        </p:txBody>
      </p:sp>
      <p:sp>
        <p:nvSpPr>
          <p:cNvPr id="72" name="TextBox 71">
            <a:extLst>
              <a:ext uri="{FF2B5EF4-FFF2-40B4-BE49-F238E27FC236}">
                <a16:creationId xmlns:a16="http://schemas.microsoft.com/office/drawing/2014/main" id="{F0463658-CA19-27E9-64ED-8FE9E419341A}"/>
              </a:ext>
            </a:extLst>
          </p:cNvPr>
          <p:cNvSpPr txBox="1"/>
          <p:nvPr/>
        </p:nvSpPr>
        <p:spPr>
          <a:xfrm>
            <a:off x="6222996" y="2835463"/>
            <a:ext cx="5800391" cy="661720"/>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en-US" sz="1600" b="1" kern="100" dirty="0">
                <a:ea typeface="Open Sans"/>
                <a:cs typeface="Open Sans"/>
              </a:rPr>
              <a:t>Provide insight </a:t>
            </a:r>
            <a:r>
              <a:rPr lang="en-US" sz="1600" kern="100" dirty="0">
                <a:ea typeface="Open Sans"/>
                <a:cs typeface="Open Sans"/>
              </a:rPr>
              <a:t>&amp; institutional perspective or expertise</a:t>
            </a:r>
          </a:p>
          <a:p>
            <a:pPr marL="285750" indent="-285750">
              <a:spcBef>
                <a:spcPts val="300"/>
              </a:spcBef>
              <a:spcAft>
                <a:spcPts val="300"/>
              </a:spcAft>
              <a:buFont typeface="Arial" panose="020B0604020202020204" pitchFamily="34" charset="0"/>
              <a:buChar char="•"/>
            </a:pPr>
            <a:r>
              <a:rPr lang="en-US" sz="1600" b="1" kern="100" dirty="0">
                <a:ea typeface="Open Sans"/>
                <a:cs typeface="Open Sans"/>
              </a:rPr>
              <a:t>Collaborate </a:t>
            </a:r>
            <a:r>
              <a:rPr lang="en-US" sz="1600" kern="100" dirty="0">
                <a:ea typeface="Open Sans"/>
                <a:cs typeface="Open Sans"/>
              </a:rPr>
              <a:t>with Workstream Lead</a:t>
            </a:r>
          </a:p>
        </p:txBody>
      </p:sp>
      <p:sp>
        <p:nvSpPr>
          <p:cNvPr id="74" name="TextBox 73">
            <a:extLst>
              <a:ext uri="{FF2B5EF4-FFF2-40B4-BE49-F238E27FC236}">
                <a16:creationId xmlns:a16="http://schemas.microsoft.com/office/drawing/2014/main" id="{66D8784D-1C06-8776-C3D3-6B716CF21504}"/>
              </a:ext>
            </a:extLst>
          </p:cNvPr>
          <p:cNvSpPr txBox="1"/>
          <p:nvPr/>
        </p:nvSpPr>
        <p:spPr>
          <a:xfrm>
            <a:off x="6222996" y="1841024"/>
            <a:ext cx="5800391" cy="338554"/>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en-US" sz="1600" b="1" kern="100" dirty="0">
                <a:ea typeface="Open Sans"/>
                <a:cs typeface="Open Sans"/>
              </a:rPr>
              <a:t>Engaged </a:t>
            </a:r>
            <a:r>
              <a:rPr lang="en-US" sz="1600" kern="100" dirty="0">
                <a:ea typeface="Open Sans"/>
                <a:cs typeface="Open Sans"/>
              </a:rPr>
              <a:t>for institutional awareness and feedback</a:t>
            </a:r>
          </a:p>
        </p:txBody>
      </p:sp>
    </p:spTree>
    <p:extLst>
      <p:ext uri="{BB962C8B-B14F-4D97-AF65-F5344CB8AC3E}">
        <p14:creationId xmlns:p14="http://schemas.microsoft.com/office/powerpoint/2010/main" val="3960310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0F065-6C9A-C050-C15A-8562150BFC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8B11D0-6023-8EF2-D4E1-01153B9CD133}"/>
              </a:ext>
            </a:extLst>
          </p:cNvPr>
          <p:cNvSpPr>
            <a:spLocks noGrp="1"/>
          </p:cNvSpPr>
          <p:nvPr>
            <p:ph type="title"/>
          </p:nvPr>
        </p:nvSpPr>
        <p:spPr/>
        <p:txBody>
          <a:bodyPr>
            <a:normAutofit/>
          </a:bodyPr>
          <a:lstStyle/>
          <a:p>
            <a:r>
              <a:rPr lang="en-US" dirty="0"/>
              <a:t>Program Timeline</a:t>
            </a:r>
            <a:br>
              <a:rPr lang="en-US" dirty="0"/>
            </a:br>
            <a:endParaRPr lang="en-US" sz="2200" dirty="0">
              <a:latin typeface="+mn-lt"/>
            </a:endParaRPr>
          </a:p>
        </p:txBody>
      </p:sp>
      <p:sp>
        <p:nvSpPr>
          <p:cNvPr id="4" name="Slide Number Placeholder 3">
            <a:extLst>
              <a:ext uri="{FF2B5EF4-FFF2-40B4-BE49-F238E27FC236}">
                <a16:creationId xmlns:a16="http://schemas.microsoft.com/office/drawing/2014/main" id="{A29636D7-6C8B-8B8A-8694-77827AA6A401}"/>
              </a:ext>
            </a:extLst>
          </p:cNvPr>
          <p:cNvSpPr>
            <a:spLocks noGrp="1"/>
          </p:cNvSpPr>
          <p:nvPr>
            <p:ph type="sldNum" sz="quarter" idx="12"/>
          </p:nvPr>
        </p:nvSpPr>
        <p:spPr/>
        <p:txBody>
          <a:bodyPr/>
          <a:lstStyle/>
          <a:p>
            <a:fld id="{FD0882FC-4526-4F55-8D94-153238F064C3}" type="slidenum">
              <a:rPr lang="en-US" smtClean="0"/>
              <a:pPr/>
              <a:t>8</a:t>
            </a:fld>
            <a:endParaRPr lang="en-US" dirty="0"/>
          </a:p>
        </p:txBody>
      </p:sp>
      <p:graphicFrame>
        <p:nvGraphicFramePr>
          <p:cNvPr id="3" name="Table 2">
            <a:extLst>
              <a:ext uri="{FF2B5EF4-FFF2-40B4-BE49-F238E27FC236}">
                <a16:creationId xmlns:a16="http://schemas.microsoft.com/office/drawing/2014/main" id="{8444BAF0-6C46-207F-2ED0-298917243A68}"/>
              </a:ext>
            </a:extLst>
          </p:cNvPr>
          <p:cNvGraphicFramePr>
            <a:graphicFrameLocks noGrp="1"/>
          </p:cNvGraphicFramePr>
          <p:nvPr>
            <p:extLst>
              <p:ext uri="{D42A27DB-BD31-4B8C-83A1-F6EECF244321}">
                <p14:modId xmlns:p14="http://schemas.microsoft.com/office/powerpoint/2010/main" val="3761544310"/>
              </p:ext>
            </p:extLst>
          </p:nvPr>
        </p:nvGraphicFramePr>
        <p:xfrm>
          <a:off x="326431" y="1241901"/>
          <a:ext cx="11416477" cy="4850693"/>
        </p:xfrm>
        <a:graphic>
          <a:graphicData uri="http://schemas.openxmlformats.org/drawingml/2006/table">
            <a:tbl>
              <a:tblPr firstRow="1" bandRow="1"/>
              <a:tblGrid>
                <a:gridCol w="264012">
                  <a:extLst>
                    <a:ext uri="{9D8B030D-6E8A-4147-A177-3AD203B41FA5}">
                      <a16:colId xmlns:a16="http://schemas.microsoft.com/office/drawing/2014/main" val="20013"/>
                    </a:ext>
                  </a:extLst>
                </a:gridCol>
                <a:gridCol w="264012">
                  <a:extLst>
                    <a:ext uri="{9D8B030D-6E8A-4147-A177-3AD203B41FA5}">
                      <a16:colId xmlns:a16="http://schemas.microsoft.com/office/drawing/2014/main" val="2601302651"/>
                    </a:ext>
                  </a:extLst>
                </a:gridCol>
                <a:gridCol w="264012">
                  <a:extLst>
                    <a:ext uri="{9D8B030D-6E8A-4147-A177-3AD203B41FA5}">
                      <a16:colId xmlns:a16="http://schemas.microsoft.com/office/drawing/2014/main" val="3304607907"/>
                    </a:ext>
                  </a:extLst>
                </a:gridCol>
                <a:gridCol w="264012">
                  <a:extLst>
                    <a:ext uri="{9D8B030D-6E8A-4147-A177-3AD203B41FA5}">
                      <a16:colId xmlns:a16="http://schemas.microsoft.com/office/drawing/2014/main" val="20014"/>
                    </a:ext>
                  </a:extLst>
                </a:gridCol>
                <a:gridCol w="264012">
                  <a:extLst>
                    <a:ext uri="{9D8B030D-6E8A-4147-A177-3AD203B41FA5}">
                      <a16:colId xmlns:a16="http://schemas.microsoft.com/office/drawing/2014/main" val="20015"/>
                    </a:ext>
                  </a:extLst>
                </a:gridCol>
                <a:gridCol w="264012">
                  <a:extLst>
                    <a:ext uri="{9D8B030D-6E8A-4147-A177-3AD203B41FA5}">
                      <a16:colId xmlns:a16="http://schemas.microsoft.com/office/drawing/2014/main" val="20016"/>
                    </a:ext>
                  </a:extLst>
                </a:gridCol>
                <a:gridCol w="264012">
                  <a:extLst>
                    <a:ext uri="{9D8B030D-6E8A-4147-A177-3AD203B41FA5}">
                      <a16:colId xmlns:a16="http://schemas.microsoft.com/office/drawing/2014/main" val="20017"/>
                    </a:ext>
                  </a:extLst>
                </a:gridCol>
                <a:gridCol w="261123">
                  <a:extLst>
                    <a:ext uri="{9D8B030D-6E8A-4147-A177-3AD203B41FA5}">
                      <a16:colId xmlns:a16="http://schemas.microsoft.com/office/drawing/2014/main" val="20018"/>
                    </a:ext>
                  </a:extLst>
                </a:gridCol>
                <a:gridCol w="295890">
                  <a:extLst>
                    <a:ext uri="{9D8B030D-6E8A-4147-A177-3AD203B41FA5}">
                      <a16:colId xmlns:a16="http://schemas.microsoft.com/office/drawing/2014/main" val="20019"/>
                    </a:ext>
                  </a:extLst>
                </a:gridCol>
                <a:gridCol w="264012">
                  <a:extLst>
                    <a:ext uri="{9D8B030D-6E8A-4147-A177-3AD203B41FA5}">
                      <a16:colId xmlns:a16="http://schemas.microsoft.com/office/drawing/2014/main" val="20020"/>
                    </a:ext>
                  </a:extLst>
                </a:gridCol>
                <a:gridCol w="264012">
                  <a:extLst>
                    <a:ext uri="{9D8B030D-6E8A-4147-A177-3AD203B41FA5}">
                      <a16:colId xmlns:a16="http://schemas.microsoft.com/office/drawing/2014/main" val="20021"/>
                    </a:ext>
                  </a:extLst>
                </a:gridCol>
                <a:gridCol w="264012">
                  <a:extLst>
                    <a:ext uri="{9D8B030D-6E8A-4147-A177-3AD203B41FA5}">
                      <a16:colId xmlns:a16="http://schemas.microsoft.com/office/drawing/2014/main" val="20022"/>
                    </a:ext>
                  </a:extLst>
                </a:gridCol>
                <a:gridCol w="264012">
                  <a:extLst>
                    <a:ext uri="{9D8B030D-6E8A-4147-A177-3AD203B41FA5}">
                      <a16:colId xmlns:a16="http://schemas.microsoft.com/office/drawing/2014/main" val="20023"/>
                    </a:ext>
                  </a:extLst>
                </a:gridCol>
                <a:gridCol w="264012">
                  <a:extLst>
                    <a:ext uri="{9D8B030D-6E8A-4147-A177-3AD203B41FA5}">
                      <a16:colId xmlns:a16="http://schemas.microsoft.com/office/drawing/2014/main" val="1228837489"/>
                    </a:ext>
                  </a:extLst>
                </a:gridCol>
                <a:gridCol w="264012">
                  <a:extLst>
                    <a:ext uri="{9D8B030D-6E8A-4147-A177-3AD203B41FA5}">
                      <a16:colId xmlns:a16="http://schemas.microsoft.com/office/drawing/2014/main" val="80202068"/>
                    </a:ext>
                  </a:extLst>
                </a:gridCol>
                <a:gridCol w="264012">
                  <a:extLst>
                    <a:ext uri="{9D8B030D-6E8A-4147-A177-3AD203B41FA5}">
                      <a16:colId xmlns:a16="http://schemas.microsoft.com/office/drawing/2014/main" val="1338629963"/>
                    </a:ext>
                  </a:extLst>
                </a:gridCol>
                <a:gridCol w="264012">
                  <a:extLst>
                    <a:ext uri="{9D8B030D-6E8A-4147-A177-3AD203B41FA5}">
                      <a16:colId xmlns:a16="http://schemas.microsoft.com/office/drawing/2014/main" val="3379580384"/>
                    </a:ext>
                  </a:extLst>
                </a:gridCol>
                <a:gridCol w="222139">
                  <a:extLst>
                    <a:ext uri="{9D8B030D-6E8A-4147-A177-3AD203B41FA5}">
                      <a16:colId xmlns:a16="http://schemas.microsoft.com/office/drawing/2014/main" val="695310984"/>
                    </a:ext>
                  </a:extLst>
                </a:gridCol>
                <a:gridCol w="305885">
                  <a:extLst>
                    <a:ext uri="{9D8B030D-6E8A-4147-A177-3AD203B41FA5}">
                      <a16:colId xmlns:a16="http://schemas.microsoft.com/office/drawing/2014/main" val="2980434335"/>
                    </a:ext>
                  </a:extLst>
                </a:gridCol>
                <a:gridCol w="272590">
                  <a:extLst>
                    <a:ext uri="{9D8B030D-6E8A-4147-A177-3AD203B41FA5}">
                      <a16:colId xmlns:a16="http://schemas.microsoft.com/office/drawing/2014/main" val="2224189115"/>
                    </a:ext>
                  </a:extLst>
                </a:gridCol>
                <a:gridCol w="290406">
                  <a:extLst>
                    <a:ext uri="{9D8B030D-6E8A-4147-A177-3AD203B41FA5}">
                      <a16:colId xmlns:a16="http://schemas.microsoft.com/office/drawing/2014/main" val="502943449"/>
                    </a:ext>
                  </a:extLst>
                </a:gridCol>
                <a:gridCol w="264012">
                  <a:extLst>
                    <a:ext uri="{9D8B030D-6E8A-4147-A177-3AD203B41FA5}">
                      <a16:colId xmlns:a16="http://schemas.microsoft.com/office/drawing/2014/main" val="1498204630"/>
                    </a:ext>
                  </a:extLst>
                </a:gridCol>
                <a:gridCol w="264012">
                  <a:extLst>
                    <a:ext uri="{9D8B030D-6E8A-4147-A177-3AD203B41FA5}">
                      <a16:colId xmlns:a16="http://schemas.microsoft.com/office/drawing/2014/main" val="3702908342"/>
                    </a:ext>
                  </a:extLst>
                </a:gridCol>
                <a:gridCol w="264012">
                  <a:extLst>
                    <a:ext uri="{9D8B030D-6E8A-4147-A177-3AD203B41FA5}">
                      <a16:colId xmlns:a16="http://schemas.microsoft.com/office/drawing/2014/main" val="4167140970"/>
                    </a:ext>
                  </a:extLst>
                </a:gridCol>
                <a:gridCol w="264012">
                  <a:extLst>
                    <a:ext uri="{9D8B030D-6E8A-4147-A177-3AD203B41FA5}">
                      <a16:colId xmlns:a16="http://schemas.microsoft.com/office/drawing/2014/main" val="1587680424"/>
                    </a:ext>
                  </a:extLst>
                </a:gridCol>
                <a:gridCol w="264012">
                  <a:extLst>
                    <a:ext uri="{9D8B030D-6E8A-4147-A177-3AD203B41FA5}">
                      <a16:colId xmlns:a16="http://schemas.microsoft.com/office/drawing/2014/main" val="3694366948"/>
                    </a:ext>
                  </a:extLst>
                </a:gridCol>
                <a:gridCol w="264012">
                  <a:extLst>
                    <a:ext uri="{9D8B030D-6E8A-4147-A177-3AD203B41FA5}">
                      <a16:colId xmlns:a16="http://schemas.microsoft.com/office/drawing/2014/main" val="2064209528"/>
                    </a:ext>
                  </a:extLst>
                </a:gridCol>
                <a:gridCol w="264012">
                  <a:extLst>
                    <a:ext uri="{9D8B030D-6E8A-4147-A177-3AD203B41FA5}">
                      <a16:colId xmlns:a16="http://schemas.microsoft.com/office/drawing/2014/main" val="1947735742"/>
                    </a:ext>
                  </a:extLst>
                </a:gridCol>
                <a:gridCol w="264012">
                  <a:extLst>
                    <a:ext uri="{9D8B030D-6E8A-4147-A177-3AD203B41FA5}">
                      <a16:colId xmlns:a16="http://schemas.microsoft.com/office/drawing/2014/main" val="1132504586"/>
                    </a:ext>
                  </a:extLst>
                </a:gridCol>
                <a:gridCol w="264012">
                  <a:extLst>
                    <a:ext uri="{9D8B030D-6E8A-4147-A177-3AD203B41FA5}">
                      <a16:colId xmlns:a16="http://schemas.microsoft.com/office/drawing/2014/main" val="302019564"/>
                    </a:ext>
                  </a:extLst>
                </a:gridCol>
                <a:gridCol w="209258">
                  <a:extLst>
                    <a:ext uri="{9D8B030D-6E8A-4147-A177-3AD203B41FA5}">
                      <a16:colId xmlns:a16="http://schemas.microsoft.com/office/drawing/2014/main" val="3428396699"/>
                    </a:ext>
                  </a:extLst>
                </a:gridCol>
                <a:gridCol w="318766">
                  <a:extLst>
                    <a:ext uri="{9D8B030D-6E8A-4147-A177-3AD203B41FA5}">
                      <a16:colId xmlns:a16="http://schemas.microsoft.com/office/drawing/2014/main" val="3852783662"/>
                    </a:ext>
                  </a:extLst>
                </a:gridCol>
                <a:gridCol w="264012">
                  <a:extLst>
                    <a:ext uri="{9D8B030D-6E8A-4147-A177-3AD203B41FA5}">
                      <a16:colId xmlns:a16="http://schemas.microsoft.com/office/drawing/2014/main" val="3460869884"/>
                    </a:ext>
                  </a:extLst>
                </a:gridCol>
                <a:gridCol w="264012">
                  <a:extLst>
                    <a:ext uri="{9D8B030D-6E8A-4147-A177-3AD203B41FA5}">
                      <a16:colId xmlns:a16="http://schemas.microsoft.com/office/drawing/2014/main" val="2295854476"/>
                    </a:ext>
                  </a:extLst>
                </a:gridCol>
                <a:gridCol w="264012">
                  <a:extLst>
                    <a:ext uri="{9D8B030D-6E8A-4147-A177-3AD203B41FA5}">
                      <a16:colId xmlns:a16="http://schemas.microsoft.com/office/drawing/2014/main" val="3185642889"/>
                    </a:ext>
                  </a:extLst>
                </a:gridCol>
                <a:gridCol w="264012">
                  <a:extLst>
                    <a:ext uri="{9D8B030D-6E8A-4147-A177-3AD203B41FA5}">
                      <a16:colId xmlns:a16="http://schemas.microsoft.com/office/drawing/2014/main" val="213182039"/>
                    </a:ext>
                  </a:extLst>
                </a:gridCol>
                <a:gridCol w="264012">
                  <a:extLst>
                    <a:ext uri="{9D8B030D-6E8A-4147-A177-3AD203B41FA5}">
                      <a16:colId xmlns:a16="http://schemas.microsoft.com/office/drawing/2014/main" val="847357840"/>
                    </a:ext>
                  </a:extLst>
                </a:gridCol>
                <a:gridCol w="264012">
                  <a:extLst>
                    <a:ext uri="{9D8B030D-6E8A-4147-A177-3AD203B41FA5}">
                      <a16:colId xmlns:a16="http://schemas.microsoft.com/office/drawing/2014/main" val="289981106"/>
                    </a:ext>
                  </a:extLst>
                </a:gridCol>
                <a:gridCol w="264012">
                  <a:extLst>
                    <a:ext uri="{9D8B030D-6E8A-4147-A177-3AD203B41FA5}">
                      <a16:colId xmlns:a16="http://schemas.microsoft.com/office/drawing/2014/main" val="4085820007"/>
                    </a:ext>
                  </a:extLst>
                </a:gridCol>
                <a:gridCol w="264012">
                  <a:extLst>
                    <a:ext uri="{9D8B030D-6E8A-4147-A177-3AD203B41FA5}">
                      <a16:colId xmlns:a16="http://schemas.microsoft.com/office/drawing/2014/main" val="88209122"/>
                    </a:ext>
                  </a:extLst>
                </a:gridCol>
                <a:gridCol w="264012">
                  <a:extLst>
                    <a:ext uri="{9D8B030D-6E8A-4147-A177-3AD203B41FA5}">
                      <a16:colId xmlns:a16="http://schemas.microsoft.com/office/drawing/2014/main" val="896216915"/>
                    </a:ext>
                  </a:extLst>
                </a:gridCol>
                <a:gridCol w="264012">
                  <a:extLst>
                    <a:ext uri="{9D8B030D-6E8A-4147-A177-3AD203B41FA5}">
                      <a16:colId xmlns:a16="http://schemas.microsoft.com/office/drawing/2014/main" val="1183196453"/>
                    </a:ext>
                  </a:extLst>
                </a:gridCol>
                <a:gridCol w="264012">
                  <a:extLst>
                    <a:ext uri="{9D8B030D-6E8A-4147-A177-3AD203B41FA5}">
                      <a16:colId xmlns:a16="http://schemas.microsoft.com/office/drawing/2014/main" val="4289260143"/>
                    </a:ext>
                  </a:extLst>
                </a:gridCol>
              </a:tblGrid>
              <a:tr h="131266">
                <a:tc gridSpan="4">
                  <a:txBody>
                    <a:bodyPr/>
                    <a:lstStyle/>
                    <a:p>
                      <a:pPr algn="ctr"/>
                      <a:r>
                        <a:rPr lang="en-US" sz="750" b="1" kern="1200" spc="50" baseline="0" dirty="0">
                          <a:solidFill>
                            <a:schemeClr val="tx1"/>
                          </a:solidFill>
                          <a:latin typeface="+mj-lt"/>
                          <a:ea typeface="Open Sans" panose="020B0606030504020204" pitchFamily="34" charset="0"/>
                          <a:cs typeface="Open Sans" panose="020B0606030504020204" pitchFamily="34" charset="0"/>
                        </a:rPr>
                        <a:t>2025</a:t>
                      </a:r>
                    </a:p>
                  </a:txBody>
                  <a:tcPr marL="0" marR="0" marT="0" marB="0" anchor="ctr">
                    <a:lnL w="12700" cap="flat" cmpd="sng" algn="ctr">
                      <a:no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bg1">
                          <a:lumMod val="75000"/>
                        </a:schemeClr>
                      </a:solidFill>
                      <a:prstDash val="sysDot"/>
                      <a:round/>
                      <a:headEnd type="none" w="med" len="med"/>
                      <a:tailEnd type="none" w="med" len="med"/>
                    </a:lnL>
                  </a:tcPr>
                </a:tc>
                <a:tc hMerge="1">
                  <a:txBody>
                    <a:bodyPr/>
                    <a:lstStyle/>
                    <a:p>
                      <a:endParaRPr lang="en-US"/>
                    </a:p>
                  </a:txBody>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12">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750" b="1" spc="50" baseline="0" dirty="0">
                          <a:solidFill>
                            <a:schemeClr val="tx1"/>
                          </a:solidFill>
                          <a:latin typeface="+mj-lt"/>
                          <a:ea typeface="Open Sans" panose="020B0606030504020204" pitchFamily="34" charset="0"/>
                          <a:cs typeface="Open Sans" panose="020B0606030504020204" pitchFamily="34" charset="0"/>
                        </a:rPr>
                        <a:t>2026</a:t>
                      </a:r>
                    </a:p>
                  </a:txBody>
                  <a:tcPr marL="0" marR="0"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12">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750" b="1" spc="50" baseline="0" dirty="0">
                          <a:solidFill>
                            <a:schemeClr val="tx1"/>
                          </a:solidFill>
                          <a:latin typeface="+mj-lt"/>
                          <a:ea typeface="Open Sans" panose="020B0606030504020204" pitchFamily="34" charset="0"/>
                          <a:cs typeface="Open Sans" panose="020B0606030504020204" pitchFamily="34" charset="0"/>
                        </a:rPr>
                        <a:t>2027</a:t>
                      </a:r>
                    </a:p>
                  </a:txBody>
                  <a:tcPr marL="0" marR="0"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1" spc="50" baseline="0">
                        <a:solidFill>
                          <a:schemeClr val="tx1"/>
                        </a:solidFill>
                        <a:latin typeface="+mn-lt"/>
                        <a:ea typeface="Open Sans" panose="020B0606030504020204" pitchFamily="34" charset="0"/>
                        <a:cs typeface="Open Sans" panose="020B0606030504020204" pitchFamily="34" charset="0"/>
                      </a:endParaRPr>
                    </a:p>
                  </a:txBody>
                  <a:tcPr marL="47312" marR="47312" marT="47312" marB="47312"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spc="50" baseline="0">
                        <a:solidFill>
                          <a:schemeClr val="tx1"/>
                        </a:solidFill>
                        <a:latin typeface="+mn-lt"/>
                        <a:ea typeface="Open Sans" panose="020B0606030504020204" pitchFamily="34" charset="0"/>
                        <a:cs typeface="Open Sans" panose="020B0606030504020204" pitchFamily="34" charset="0"/>
                      </a:endParaRPr>
                    </a:p>
                  </a:txBody>
                  <a:tcPr marL="47312" marR="47312" marT="47312" marB="47312"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spc="50" baseline="0">
                        <a:solidFill>
                          <a:schemeClr val="tx1"/>
                        </a:solidFill>
                        <a:latin typeface="+mn-lt"/>
                        <a:ea typeface="Open Sans" panose="020B0606030504020204" pitchFamily="34" charset="0"/>
                        <a:cs typeface="Open Sans" panose="020B0606030504020204" pitchFamily="34" charset="0"/>
                      </a:endParaRPr>
                    </a:p>
                  </a:txBody>
                  <a:tcPr marL="47312" marR="47312" marT="47312" marB="47312"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spc="50" baseline="0">
                        <a:solidFill>
                          <a:schemeClr val="tx1"/>
                        </a:solidFill>
                        <a:latin typeface="+mn-lt"/>
                        <a:ea typeface="Open Sans" panose="020B0606030504020204" pitchFamily="34" charset="0"/>
                        <a:cs typeface="Open Sans" panose="020B0606030504020204" pitchFamily="34" charset="0"/>
                      </a:endParaRPr>
                    </a:p>
                  </a:txBody>
                  <a:tcPr marL="47312" marR="47312" marT="47312" marB="47312"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spc="50" baseline="0">
                        <a:solidFill>
                          <a:schemeClr val="tx1"/>
                        </a:solidFill>
                        <a:latin typeface="+mn-lt"/>
                        <a:ea typeface="Open Sans" panose="020B0606030504020204" pitchFamily="34" charset="0"/>
                        <a:cs typeface="Open Sans" panose="020B0606030504020204" pitchFamily="34" charset="0"/>
                      </a:endParaRPr>
                    </a:p>
                  </a:txBody>
                  <a:tcPr marL="47312" marR="47312" marT="47312" marB="47312"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spc="50" baseline="0">
                        <a:solidFill>
                          <a:schemeClr val="tx1"/>
                        </a:solidFill>
                        <a:latin typeface="+mn-lt"/>
                        <a:ea typeface="Open Sans" panose="020B0606030504020204" pitchFamily="34" charset="0"/>
                        <a:cs typeface="Open Sans" panose="020B0606030504020204" pitchFamily="34" charset="0"/>
                      </a:endParaRPr>
                    </a:p>
                  </a:txBody>
                  <a:tcPr marL="47312" marR="47312" marT="47312" marB="47312"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spc="50" baseline="0">
                        <a:solidFill>
                          <a:schemeClr val="tx1"/>
                        </a:solidFill>
                        <a:latin typeface="+mn-lt"/>
                        <a:ea typeface="Open Sans" panose="020B0606030504020204" pitchFamily="34" charset="0"/>
                        <a:cs typeface="Open Sans" panose="020B0606030504020204" pitchFamily="34" charset="0"/>
                      </a:endParaRPr>
                    </a:p>
                  </a:txBody>
                  <a:tcPr marL="47312" marR="47312" marT="47312" marB="47312"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spc="50" baseline="0">
                        <a:solidFill>
                          <a:schemeClr val="tx1"/>
                        </a:solidFill>
                        <a:latin typeface="+mn-lt"/>
                        <a:ea typeface="Open Sans" panose="020B0606030504020204" pitchFamily="34" charset="0"/>
                        <a:cs typeface="Open Sans" panose="020B0606030504020204" pitchFamily="34" charset="0"/>
                      </a:endParaRPr>
                    </a:p>
                  </a:txBody>
                  <a:tcPr marL="47312" marR="47312" marT="47312" marB="47312"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spc="50" baseline="0">
                        <a:solidFill>
                          <a:schemeClr val="tx1"/>
                        </a:solidFill>
                        <a:latin typeface="+mn-lt"/>
                        <a:ea typeface="Open Sans" panose="020B0606030504020204" pitchFamily="34" charset="0"/>
                        <a:cs typeface="Open Sans" panose="020B0606030504020204" pitchFamily="34" charset="0"/>
                      </a:endParaRPr>
                    </a:p>
                  </a:txBody>
                  <a:tcPr marL="47312" marR="47312" marT="47312" marB="47312"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12">
                  <a:txBody>
                    <a:bodyPr/>
                    <a:lstStyle/>
                    <a:p>
                      <a:pPr algn="ctr"/>
                      <a:r>
                        <a:rPr lang="en-US" sz="750" b="1" spc="50" baseline="0" dirty="0">
                          <a:solidFill>
                            <a:schemeClr val="tx1"/>
                          </a:solidFill>
                          <a:latin typeface="+mj-lt"/>
                          <a:ea typeface="Open Sans" panose="020B0606030504020204" pitchFamily="34" charset="0"/>
                          <a:cs typeface="Open Sans" panose="020B0606030504020204" pitchFamily="34" charset="0"/>
                        </a:rPr>
                        <a:t>2028</a:t>
                      </a:r>
                    </a:p>
                  </a:txBody>
                  <a:tcPr marL="0" marR="0"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9050" cap="flat" cmpd="sng" algn="ctr">
                      <a:no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750" b="1" spc="50" baseline="0" dirty="0">
                          <a:solidFill>
                            <a:schemeClr val="tx1"/>
                          </a:solidFill>
                          <a:latin typeface="+mj-lt"/>
                          <a:ea typeface="Open Sans" panose="020B0606030504020204" pitchFamily="34" charset="0"/>
                          <a:cs typeface="Open Sans" panose="020B0606030504020204" pitchFamily="34" charset="0"/>
                        </a:rPr>
                        <a:t>2029</a:t>
                      </a:r>
                    </a:p>
                  </a:txBody>
                  <a:tcPr marL="0" marR="0" marT="0" marB="0" anchor="ctr">
                    <a:lnL w="12700" cap="flat" cmpd="sng" algn="ctr">
                      <a:solidFill>
                        <a:schemeClr val="bg1">
                          <a:lumMod val="75000"/>
                        </a:schemeClr>
                      </a:solidFill>
                      <a:prstDash val="sysDot"/>
                      <a:round/>
                      <a:headEnd type="none" w="med" len="med"/>
                      <a:tailEnd type="none" w="med" len="med"/>
                    </a:lnL>
                    <a:lnR w="19050" cap="flat" cmpd="sng" algn="ctr">
                      <a:no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9050" cap="flat" cmpd="sng" algn="ctr">
                      <a:no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5620927"/>
                  </a:ext>
                </a:extLst>
              </a:tr>
              <a:tr h="175864">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S</a:t>
                      </a:r>
                    </a:p>
                  </a:txBody>
                  <a:tcPr marL="47312" marR="47312" marT="0" marB="0" anchor="ctr">
                    <a:lnL w="12700" cap="flat" cmpd="sng" algn="ctr">
                      <a:no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a:r>
                        <a:rPr lang="en-US" sz="650" b="1" dirty="0">
                          <a:solidFill>
                            <a:schemeClr val="tx1"/>
                          </a:solidFill>
                          <a:latin typeface="+mn-lt"/>
                          <a:ea typeface="Open Sans" panose="020B0606030504020204" pitchFamily="34" charset="0"/>
                          <a:cs typeface="Open Sans" panose="020B0606030504020204" pitchFamily="34" charset="0"/>
                        </a:rPr>
                        <a:t>O</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a:r>
                        <a:rPr lang="en-US" sz="650" b="1" dirty="0">
                          <a:solidFill>
                            <a:schemeClr val="tx1"/>
                          </a:solidFill>
                          <a:latin typeface="+mn-lt"/>
                          <a:ea typeface="Open Sans" panose="020B0606030504020204" pitchFamily="34" charset="0"/>
                          <a:cs typeface="Open Sans" panose="020B0606030504020204" pitchFamily="34" charset="0"/>
                        </a:rPr>
                        <a:t>N</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D</a:t>
                      </a:r>
                    </a:p>
                  </a:txBody>
                  <a:tcPr marL="47312" marR="47312" marT="0" marB="0" anchor="ctr">
                    <a:lnL w="6350" cap="flat" cmpd="sng" algn="ctr">
                      <a:solidFill>
                        <a:schemeClr val="bg1">
                          <a:lumMod val="8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J</a:t>
                      </a:r>
                    </a:p>
                  </a:txBody>
                  <a:tcPr marL="47312" marR="47312" marT="0" marB="0" anchor="ctr">
                    <a:lnL w="12700" cap="flat" cmpd="sng" algn="ctr">
                      <a:solidFill>
                        <a:schemeClr val="bg1">
                          <a:lumMod val="7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F</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M</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A</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M</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J</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J</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A</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S</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O</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N</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D</a:t>
                      </a:r>
                    </a:p>
                  </a:txBody>
                  <a:tcPr marL="47312" marR="47312" marT="0" marB="0" anchor="ctr">
                    <a:lnL w="6350" cap="flat" cmpd="sng" algn="ctr">
                      <a:solidFill>
                        <a:schemeClr val="bg1">
                          <a:lumMod val="8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J</a:t>
                      </a:r>
                    </a:p>
                  </a:txBody>
                  <a:tcPr marL="47312" marR="47312" marT="0" marB="0" anchor="ctr">
                    <a:lnL w="12700" cap="flat" cmpd="sng" algn="ctr">
                      <a:solidFill>
                        <a:schemeClr val="bg1">
                          <a:lumMod val="7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F</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M</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A</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M</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J</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J</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A</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S</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O</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N</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D</a:t>
                      </a:r>
                    </a:p>
                  </a:txBody>
                  <a:tcPr marL="47312" marR="47312" marT="0" marB="0" anchor="ctr">
                    <a:lnL w="6350" cap="flat" cmpd="sng" algn="ctr">
                      <a:solidFill>
                        <a:schemeClr val="bg1">
                          <a:lumMod val="8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J</a:t>
                      </a:r>
                    </a:p>
                  </a:txBody>
                  <a:tcPr marL="47312" marR="47312" marT="0" marB="0" anchor="ctr">
                    <a:lnL w="12700" cap="flat" cmpd="sng" algn="ctr">
                      <a:solidFill>
                        <a:schemeClr val="bg1">
                          <a:lumMod val="7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F</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M</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A</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M</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J</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J</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A</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S</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O</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dirty="0">
                          <a:solidFill>
                            <a:schemeClr val="tx1"/>
                          </a:solidFill>
                          <a:latin typeface="+mn-lt"/>
                          <a:ea typeface="Open Sans" panose="020B0606030504020204" pitchFamily="34" charset="0"/>
                          <a:cs typeface="Open Sans" panose="020B0606030504020204" pitchFamily="34" charset="0"/>
                        </a:rPr>
                        <a:t>N</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a:r>
                        <a:rPr lang="en-US" sz="650" b="1" dirty="0">
                          <a:solidFill>
                            <a:schemeClr val="tx1"/>
                          </a:solidFill>
                          <a:latin typeface="+mn-lt"/>
                          <a:ea typeface="Open Sans" panose="020B0606030504020204" pitchFamily="34" charset="0"/>
                          <a:cs typeface="Open Sans" panose="020B0606030504020204" pitchFamily="34" charset="0"/>
                        </a:rPr>
                        <a:t>D</a:t>
                      </a:r>
                    </a:p>
                  </a:txBody>
                  <a:tcPr marL="47312" marR="47312" marT="0" marB="0" anchor="ctr">
                    <a:lnL w="6350" cap="flat" cmpd="sng" algn="ctr">
                      <a:solidFill>
                        <a:schemeClr val="bg1">
                          <a:lumMod val="8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a:r>
                        <a:rPr lang="en-US" sz="650" b="1" dirty="0">
                          <a:solidFill>
                            <a:schemeClr val="tx1"/>
                          </a:solidFill>
                          <a:latin typeface="+mn-lt"/>
                          <a:ea typeface="Open Sans" panose="020B0606030504020204" pitchFamily="34" charset="0"/>
                          <a:cs typeface="Open Sans" panose="020B0606030504020204" pitchFamily="34" charset="0"/>
                        </a:rPr>
                        <a:t>J</a:t>
                      </a:r>
                    </a:p>
                  </a:txBody>
                  <a:tcPr marL="47312" marR="47312" marT="0" marB="0" anchor="ctr">
                    <a:lnL w="12700" cap="flat" cmpd="sng" algn="ctr">
                      <a:solidFill>
                        <a:schemeClr val="bg1">
                          <a:lumMod val="7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a:r>
                        <a:rPr lang="en-US" sz="650" b="1" dirty="0">
                          <a:solidFill>
                            <a:schemeClr val="tx1"/>
                          </a:solidFill>
                          <a:latin typeface="+mn-lt"/>
                          <a:ea typeface="Open Sans" panose="020B0606030504020204" pitchFamily="34" charset="0"/>
                          <a:cs typeface="Open Sans" panose="020B0606030504020204" pitchFamily="34" charset="0"/>
                        </a:rPr>
                        <a:t>F</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a:r>
                        <a:rPr lang="en-US" sz="650" b="1" dirty="0">
                          <a:solidFill>
                            <a:schemeClr val="tx1"/>
                          </a:solidFill>
                          <a:latin typeface="+mn-lt"/>
                          <a:ea typeface="Open Sans" panose="020B0606030504020204" pitchFamily="34" charset="0"/>
                          <a:cs typeface="Open Sans" panose="020B0606030504020204" pitchFamily="34" charset="0"/>
                        </a:rPr>
                        <a:t>M</a:t>
                      </a:r>
                    </a:p>
                  </a:txBody>
                  <a:tcPr marL="47312" marR="47312" marT="0" marB="0" anchor="ctr">
                    <a:lnL w="6350" cap="flat" cmpd="sng" algn="ctr">
                      <a:solidFill>
                        <a:schemeClr val="bg1">
                          <a:lumMod val="85000"/>
                        </a:schemeClr>
                      </a:solidFill>
                      <a:prstDash val="sysDot"/>
                      <a:round/>
                      <a:headEnd type="none" w="med" len="med"/>
                      <a:tailEnd type="none" w="med" len="med"/>
                    </a:lnL>
                    <a:lnR w="19050" cap="flat" cmpd="sng" algn="ctr">
                      <a:no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45435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1270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b="1"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12700" cap="flat" cmpd="sng" algn="ctr">
                      <a:solidFill>
                        <a:schemeClr val="tx1">
                          <a:lumMod val="25000"/>
                          <a:lumOff val="75000"/>
                        </a:schemeClr>
                      </a:solid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12700" cap="flat" cmpd="sng" algn="ctr">
                      <a:solidFill>
                        <a:schemeClr val="tx1">
                          <a:lumMod val="25000"/>
                          <a:lumOff val="75000"/>
                        </a:schemeClr>
                      </a:solid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u="sng"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b="1"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12700" cap="flat" cmpd="sng" algn="ctr">
                      <a:solidFill>
                        <a:schemeClr val="tx1">
                          <a:lumMod val="25000"/>
                          <a:lumOff val="75000"/>
                        </a:schemeClr>
                      </a:solid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12700" cap="flat" cmpd="sng" algn="ctr">
                      <a:solidFill>
                        <a:schemeClr val="tx1">
                          <a:lumMod val="25000"/>
                          <a:lumOff val="75000"/>
                        </a:schemeClr>
                      </a:solid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12700" cap="flat" cmpd="sng" algn="ctr">
                      <a:solidFill>
                        <a:schemeClr val="tx1">
                          <a:lumMod val="25000"/>
                          <a:lumOff val="75000"/>
                        </a:schemeClr>
                      </a:solid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12700" cap="flat" cmpd="sng" algn="ctr">
                      <a:solidFill>
                        <a:schemeClr val="tx1">
                          <a:lumMod val="25000"/>
                          <a:lumOff val="75000"/>
                        </a:schemeClr>
                      </a:solid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12700" cap="flat" cmpd="sng" algn="ctr">
                      <a:solidFill>
                        <a:schemeClr val="tx1">
                          <a:lumMod val="25000"/>
                          <a:lumOff val="75000"/>
                        </a:schemeClr>
                      </a:solid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12700" cap="flat" cmpd="sng" algn="ctr">
                      <a:solidFill>
                        <a:schemeClr val="tx1">
                          <a:lumMod val="25000"/>
                          <a:lumOff val="75000"/>
                        </a:schemeClr>
                      </a:solid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dirty="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190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8" name="TextBox 17">
            <a:extLst>
              <a:ext uri="{FF2B5EF4-FFF2-40B4-BE49-F238E27FC236}">
                <a16:creationId xmlns:a16="http://schemas.microsoft.com/office/drawing/2014/main" id="{A2485CD5-4108-44C9-B97E-2E86BB4C6F8C}"/>
              </a:ext>
            </a:extLst>
          </p:cNvPr>
          <p:cNvSpPr txBox="1"/>
          <p:nvPr/>
        </p:nvSpPr>
        <p:spPr>
          <a:xfrm>
            <a:off x="401518" y="2639635"/>
            <a:ext cx="3883376" cy="492443"/>
          </a:xfrm>
          <a:prstGeom prst="rect">
            <a:avLst/>
          </a:prstGeom>
          <a:solidFill>
            <a:schemeClr val="bg1"/>
          </a:solidFill>
        </p:spPr>
        <p:txBody>
          <a:bodyPr wrap="square" rtlCol="0">
            <a:spAutoFit/>
          </a:bodyPr>
          <a:lstStyle/>
          <a:p>
            <a:r>
              <a:rPr lang="en-US" sz="1600" b="1" dirty="0"/>
              <a:t>Establish the foundation</a:t>
            </a:r>
            <a:br>
              <a:rPr lang="en-US" sz="1200" b="1" dirty="0"/>
            </a:br>
            <a:r>
              <a:rPr lang="en-US" sz="1000" dirty="0"/>
              <a:t>Align leadership, build the team, and define the scope</a:t>
            </a:r>
            <a:endParaRPr lang="en-US" sz="1200" b="1" dirty="0"/>
          </a:p>
        </p:txBody>
      </p:sp>
      <p:sp>
        <p:nvSpPr>
          <p:cNvPr id="20" name="TextBox 19">
            <a:extLst>
              <a:ext uri="{FF2B5EF4-FFF2-40B4-BE49-F238E27FC236}">
                <a16:creationId xmlns:a16="http://schemas.microsoft.com/office/drawing/2014/main" id="{718C0849-69BB-704D-D709-5EB55AB27F42}"/>
              </a:ext>
            </a:extLst>
          </p:cNvPr>
          <p:cNvSpPr txBox="1"/>
          <p:nvPr/>
        </p:nvSpPr>
        <p:spPr>
          <a:xfrm>
            <a:off x="4311463" y="2639635"/>
            <a:ext cx="3962201" cy="492443"/>
          </a:xfrm>
          <a:prstGeom prst="rect">
            <a:avLst/>
          </a:prstGeom>
          <a:solidFill>
            <a:schemeClr val="bg1"/>
          </a:solidFill>
        </p:spPr>
        <p:txBody>
          <a:bodyPr wrap="square" rtlCol="0">
            <a:spAutoFit/>
          </a:bodyPr>
          <a:lstStyle/>
          <a:p>
            <a:r>
              <a:rPr lang="en-US" sz="1600" b="1" dirty="0"/>
              <a:t>Push it, break it, fix it</a:t>
            </a:r>
            <a:br>
              <a:rPr lang="en-US" sz="1200" b="1" dirty="0"/>
            </a:br>
            <a:r>
              <a:rPr lang="en-US" sz="1000" dirty="0"/>
              <a:t>Validate processes, catch gaps, confirm everything works</a:t>
            </a:r>
            <a:endParaRPr lang="en-US" sz="1200" b="1" dirty="0"/>
          </a:p>
        </p:txBody>
      </p:sp>
      <p:sp>
        <p:nvSpPr>
          <p:cNvPr id="22" name="TextBox 21">
            <a:extLst>
              <a:ext uri="{FF2B5EF4-FFF2-40B4-BE49-F238E27FC236}">
                <a16:creationId xmlns:a16="http://schemas.microsoft.com/office/drawing/2014/main" id="{AABB9C95-64C3-85CD-642D-C49EF926E8B4}"/>
              </a:ext>
            </a:extLst>
          </p:cNvPr>
          <p:cNvSpPr txBox="1"/>
          <p:nvPr/>
        </p:nvSpPr>
        <p:spPr>
          <a:xfrm>
            <a:off x="7762847" y="4294045"/>
            <a:ext cx="3744253" cy="492443"/>
          </a:xfrm>
          <a:prstGeom prst="rect">
            <a:avLst/>
          </a:prstGeom>
          <a:solidFill>
            <a:schemeClr val="bg1"/>
          </a:solidFill>
        </p:spPr>
        <p:txBody>
          <a:bodyPr wrap="square" rtlCol="0">
            <a:spAutoFit/>
          </a:bodyPr>
          <a:lstStyle/>
          <a:p>
            <a:r>
              <a:rPr lang="en-US" sz="1600" b="1" dirty="0"/>
              <a:t>Flip the Switch</a:t>
            </a:r>
            <a:br>
              <a:rPr lang="en-US" sz="1200" b="1" dirty="0"/>
            </a:br>
            <a:r>
              <a:rPr lang="en-US" sz="1000" dirty="0"/>
              <a:t>Launch with confidence – stabilize quickly</a:t>
            </a:r>
          </a:p>
        </p:txBody>
      </p:sp>
      <p:sp>
        <p:nvSpPr>
          <p:cNvPr id="23" name="TextBox 22">
            <a:extLst>
              <a:ext uri="{FF2B5EF4-FFF2-40B4-BE49-F238E27FC236}">
                <a16:creationId xmlns:a16="http://schemas.microsoft.com/office/drawing/2014/main" id="{0C24D13A-C51E-F524-A3DB-6DF85CB1EE81}"/>
              </a:ext>
            </a:extLst>
          </p:cNvPr>
          <p:cNvSpPr txBox="1"/>
          <p:nvPr/>
        </p:nvSpPr>
        <p:spPr>
          <a:xfrm>
            <a:off x="9502160" y="2639635"/>
            <a:ext cx="2373115" cy="492443"/>
          </a:xfrm>
          <a:prstGeom prst="rect">
            <a:avLst/>
          </a:prstGeom>
          <a:solidFill>
            <a:schemeClr val="bg1"/>
          </a:solidFill>
        </p:spPr>
        <p:txBody>
          <a:bodyPr wrap="square" rtlCol="0">
            <a:spAutoFit/>
          </a:bodyPr>
          <a:lstStyle/>
          <a:p>
            <a:r>
              <a:rPr lang="en-US" sz="1600" b="1" dirty="0"/>
              <a:t>Own it, improve it</a:t>
            </a:r>
            <a:br>
              <a:rPr lang="en-US" sz="1200" b="1" dirty="0"/>
            </a:br>
            <a:r>
              <a:rPr lang="en-US" sz="1000" dirty="0"/>
              <a:t>Support the system &amp; drive adoption</a:t>
            </a:r>
            <a:endParaRPr lang="en-US" sz="1200" b="1" dirty="0"/>
          </a:p>
        </p:txBody>
      </p:sp>
      <p:sp>
        <p:nvSpPr>
          <p:cNvPr id="6" name="AutoShape 32">
            <a:extLst>
              <a:ext uri="{FF2B5EF4-FFF2-40B4-BE49-F238E27FC236}">
                <a16:creationId xmlns:a16="http://schemas.microsoft.com/office/drawing/2014/main" id="{65534091-8B4F-2EE5-1396-2D5134408C08}"/>
              </a:ext>
            </a:extLst>
          </p:cNvPr>
          <p:cNvSpPr>
            <a:spLocks noChangeArrowheads="1"/>
          </p:cNvSpPr>
          <p:nvPr/>
        </p:nvSpPr>
        <p:spPr bwMode="gray">
          <a:xfrm>
            <a:off x="369213" y="3293147"/>
            <a:ext cx="1114137" cy="736625"/>
          </a:xfrm>
          <a:prstGeom prst="chevron">
            <a:avLst>
              <a:gd name="adj" fmla="val 34952"/>
            </a:avLst>
          </a:prstGeom>
          <a:solidFill>
            <a:srgbClr val="0076A8"/>
          </a:solidFill>
          <a:ln w="9525">
            <a:noFill/>
            <a:miter lim="800000"/>
            <a:headEnd/>
            <a:tailEnd/>
          </a:ln>
        </p:spPr>
        <p:txBody>
          <a:bodyPr wrap="square" lIns="44308" tIns="44308" rIns="44308" bIns="44308" anchor="b" anchorCtr="0">
            <a:noAutofit/>
          </a:bodyPr>
          <a:lstStyle/>
          <a:p>
            <a:pPr algn="ctr"/>
            <a:r>
              <a:rPr lang="en-US" sz="1600" b="1" dirty="0">
                <a:solidFill>
                  <a:schemeClr val="bg1"/>
                </a:solidFill>
                <a:cs typeface="Arial" panose="020B0604020202020204" pitchFamily="34" charset="0"/>
              </a:rPr>
              <a:t>Plan</a:t>
            </a:r>
          </a:p>
        </p:txBody>
      </p:sp>
      <p:sp>
        <p:nvSpPr>
          <p:cNvPr id="24" name="AutoShape 32">
            <a:extLst>
              <a:ext uri="{FF2B5EF4-FFF2-40B4-BE49-F238E27FC236}">
                <a16:creationId xmlns:a16="http://schemas.microsoft.com/office/drawing/2014/main" id="{87759D27-EF43-7B29-F6DB-0BDA05408DF1}"/>
              </a:ext>
            </a:extLst>
          </p:cNvPr>
          <p:cNvSpPr>
            <a:spLocks noChangeArrowheads="1"/>
          </p:cNvSpPr>
          <p:nvPr/>
        </p:nvSpPr>
        <p:spPr bwMode="gray">
          <a:xfrm>
            <a:off x="1334699" y="3293513"/>
            <a:ext cx="3360804" cy="736625"/>
          </a:xfrm>
          <a:prstGeom prst="chevron">
            <a:avLst>
              <a:gd name="adj" fmla="val 34952"/>
            </a:avLst>
          </a:prstGeom>
          <a:solidFill>
            <a:srgbClr val="62B5E5"/>
          </a:solidFill>
          <a:ln w="28575">
            <a:solidFill>
              <a:schemeClr val="accent4"/>
            </a:solidFill>
            <a:miter lim="800000"/>
            <a:headEnd/>
            <a:tailEnd/>
          </a:ln>
        </p:spPr>
        <p:txBody>
          <a:bodyPr wrap="square" lIns="44308" tIns="44308" rIns="44308" bIns="44308" anchor="b" anchorCtr="0">
            <a:noAutofit/>
          </a:bodyPr>
          <a:lstStyle/>
          <a:p>
            <a:pPr algn="ctr"/>
            <a:r>
              <a:rPr lang="en-US" sz="1600" b="1" dirty="0">
                <a:solidFill>
                  <a:schemeClr val="bg1"/>
                </a:solidFill>
                <a:cs typeface="Arial" panose="020B0604020202020204" pitchFamily="34" charset="0"/>
              </a:rPr>
              <a:t>Architect &amp; Configure</a:t>
            </a:r>
          </a:p>
        </p:txBody>
      </p:sp>
      <p:sp>
        <p:nvSpPr>
          <p:cNvPr id="25" name="Freeform 768">
            <a:extLst>
              <a:ext uri="{FF2B5EF4-FFF2-40B4-BE49-F238E27FC236}">
                <a16:creationId xmlns:a16="http://schemas.microsoft.com/office/drawing/2014/main" id="{D6DE031F-AE53-9D3B-4F14-9A06DE4FC9EA}"/>
              </a:ext>
            </a:extLst>
          </p:cNvPr>
          <p:cNvSpPr>
            <a:spLocks noChangeAspect="1" noEditPoints="1"/>
          </p:cNvSpPr>
          <p:nvPr/>
        </p:nvSpPr>
        <p:spPr bwMode="auto">
          <a:xfrm>
            <a:off x="813875" y="3381147"/>
            <a:ext cx="288817" cy="288817"/>
          </a:xfrm>
          <a:custGeom>
            <a:avLst/>
            <a:gdLst>
              <a:gd name="T0" fmla="*/ 117 w 512"/>
              <a:gd name="T1" fmla="*/ 167 h 512"/>
              <a:gd name="T2" fmla="*/ 170 w 512"/>
              <a:gd name="T3" fmla="*/ 144 h 512"/>
              <a:gd name="T4" fmla="*/ 170 w 512"/>
              <a:gd name="T5" fmla="*/ 323 h 512"/>
              <a:gd name="T6" fmla="*/ 117 w 512"/>
              <a:gd name="T7" fmla="*/ 346 h 512"/>
              <a:gd name="T8" fmla="*/ 117 w 512"/>
              <a:gd name="T9" fmla="*/ 167 h 512"/>
              <a:gd name="T10" fmla="*/ 266 w 512"/>
              <a:gd name="T11" fmla="*/ 346 h 512"/>
              <a:gd name="T12" fmla="*/ 320 w 512"/>
              <a:gd name="T13" fmla="*/ 323 h 512"/>
              <a:gd name="T14" fmla="*/ 320 w 512"/>
              <a:gd name="T15" fmla="*/ 144 h 512"/>
              <a:gd name="T16" fmla="*/ 266 w 512"/>
              <a:gd name="T17" fmla="*/ 167 h 512"/>
              <a:gd name="T18" fmla="*/ 266 w 512"/>
              <a:gd name="T19" fmla="*/ 346 h 512"/>
              <a:gd name="T20" fmla="*/ 192 w 512"/>
              <a:gd name="T21" fmla="*/ 323 h 512"/>
              <a:gd name="T22" fmla="*/ 245 w 512"/>
              <a:gd name="T23" fmla="*/ 346 h 512"/>
              <a:gd name="T24" fmla="*/ 245 w 512"/>
              <a:gd name="T25" fmla="*/ 167 h 512"/>
              <a:gd name="T26" fmla="*/ 192 w 512"/>
              <a:gd name="T27" fmla="*/ 144 h 512"/>
              <a:gd name="T28" fmla="*/ 192 w 512"/>
              <a:gd name="T29" fmla="*/ 323 h 512"/>
              <a:gd name="T30" fmla="*/ 341 w 512"/>
              <a:gd name="T31" fmla="*/ 323 h 512"/>
              <a:gd name="T32" fmla="*/ 394 w 512"/>
              <a:gd name="T33" fmla="*/ 346 h 512"/>
              <a:gd name="T34" fmla="*/ 394 w 512"/>
              <a:gd name="T35" fmla="*/ 167 h 512"/>
              <a:gd name="T36" fmla="*/ 341 w 512"/>
              <a:gd name="T37" fmla="*/ 144 h 512"/>
              <a:gd name="T38" fmla="*/ 341 w 512"/>
              <a:gd name="T39" fmla="*/ 323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416 w 512"/>
              <a:gd name="T51" fmla="*/ 160 h 512"/>
              <a:gd name="T52" fmla="*/ 409 w 512"/>
              <a:gd name="T53" fmla="*/ 150 h 512"/>
              <a:gd name="T54" fmla="*/ 335 w 512"/>
              <a:gd name="T55" fmla="*/ 118 h 512"/>
              <a:gd name="T56" fmla="*/ 326 w 512"/>
              <a:gd name="T57" fmla="*/ 118 h 512"/>
              <a:gd name="T58" fmla="*/ 256 w 512"/>
              <a:gd name="T59" fmla="*/ 148 h 512"/>
              <a:gd name="T60" fmla="*/ 185 w 512"/>
              <a:gd name="T61" fmla="*/ 118 h 512"/>
              <a:gd name="T62" fmla="*/ 177 w 512"/>
              <a:gd name="T63" fmla="*/ 118 h 512"/>
              <a:gd name="T64" fmla="*/ 102 w 512"/>
              <a:gd name="T65" fmla="*/ 150 h 512"/>
              <a:gd name="T66" fmla="*/ 96 w 512"/>
              <a:gd name="T67" fmla="*/ 160 h 512"/>
              <a:gd name="T68" fmla="*/ 96 w 512"/>
              <a:gd name="T69" fmla="*/ 362 h 512"/>
              <a:gd name="T70" fmla="*/ 100 w 512"/>
              <a:gd name="T71" fmla="*/ 371 h 512"/>
              <a:gd name="T72" fmla="*/ 111 w 512"/>
              <a:gd name="T73" fmla="*/ 372 h 512"/>
              <a:gd name="T74" fmla="*/ 181 w 512"/>
              <a:gd name="T75" fmla="*/ 342 h 512"/>
              <a:gd name="T76" fmla="*/ 251 w 512"/>
              <a:gd name="T77" fmla="*/ 372 h 512"/>
              <a:gd name="T78" fmla="*/ 260 w 512"/>
              <a:gd name="T79" fmla="*/ 372 h 512"/>
              <a:gd name="T80" fmla="*/ 330 w 512"/>
              <a:gd name="T81" fmla="*/ 342 h 512"/>
              <a:gd name="T82" fmla="*/ 401 w 512"/>
              <a:gd name="T83" fmla="*/ 372 h 512"/>
              <a:gd name="T84" fmla="*/ 405 w 512"/>
              <a:gd name="T85" fmla="*/ 373 h 512"/>
              <a:gd name="T86" fmla="*/ 411 w 512"/>
              <a:gd name="T87" fmla="*/ 371 h 512"/>
              <a:gd name="T88" fmla="*/ 416 w 512"/>
              <a:gd name="T89" fmla="*/ 362 h 512"/>
              <a:gd name="T90" fmla="*/ 416 w 512"/>
              <a:gd name="T91"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 h="512">
                <a:moveTo>
                  <a:pt x="117" y="167"/>
                </a:moveTo>
                <a:cubicBezTo>
                  <a:pt x="170" y="144"/>
                  <a:pt x="170" y="144"/>
                  <a:pt x="170" y="144"/>
                </a:cubicBezTo>
                <a:cubicBezTo>
                  <a:pt x="170" y="323"/>
                  <a:pt x="170" y="323"/>
                  <a:pt x="170" y="323"/>
                </a:cubicBezTo>
                <a:cubicBezTo>
                  <a:pt x="117" y="346"/>
                  <a:pt x="117" y="346"/>
                  <a:pt x="117" y="346"/>
                </a:cubicBezTo>
                <a:lnTo>
                  <a:pt x="117" y="167"/>
                </a:lnTo>
                <a:close/>
                <a:moveTo>
                  <a:pt x="266" y="346"/>
                </a:moveTo>
                <a:cubicBezTo>
                  <a:pt x="320" y="323"/>
                  <a:pt x="320" y="323"/>
                  <a:pt x="320" y="323"/>
                </a:cubicBezTo>
                <a:cubicBezTo>
                  <a:pt x="320" y="144"/>
                  <a:pt x="320" y="144"/>
                  <a:pt x="320" y="144"/>
                </a:cubicBezTo>
                <a:cubicBezTo>
                  <a:pt x="266" y="167"/>
                  <a:pt x="266" y="167"/>
                  <a:pt x="266" y="167"/>
                </a:cubicBezTo>
                <a:lnTo>
                  <a:pt x="266" y="346"/>
                </a:lnTo>
                <a:close/>
                <a:moveTo>
                  <a:pt x="192" y="323"/>
                </a:moveTo>
                <a:cubicBezTo>
                  <a:pt x="245" y="346"/>
                  <a:pt x="245" y="346"/>
                  <a:pt x="245" y="346"/>
                </a:cubicBezTo>
                <a:cubicBezTo>
                  <a:pt x="245" y="167"/>
                  <a:pt x="245" y="167"/>
                  <a:pt x="245" y="167"/>
                </a:cubicBezTo>
                <a:cubicBezTo>
                  <a:pt x="192" y="144"/>
                  <a:pt x="192" y="144"/>
                  <a:pt x="192" y="144"/>
                </a:cubicBezTo>
                <a:lnTo>
                  <a:pt x="192" y="323"/>
                </a:lnTo>
                <a:close/>
                <a:moveTo>
                  <a:pt x="341" y="323"/>
                </a:moveTo>
                <a:cubicBezTo>
                  <a:pt x="394" y="346"/>
                  <a:pt x="394" y="346"/>
                  <a:pt x="394" y="346"/>
                </a:cubicBezTo>
                <a:cubicBezTo>
                  <a:pt x="394" y="167"/>
                  <a:pt x="394" y="167"/>
                  <a:pt x="394" y="167"/>
                </a:cubicBezTo>
                <a:cubicBezTo>
                  <a:pt x="341" y="144"/>
                  <a:pt x="341" y="144"/>
                  <a:pt x="341" y="144"/>
                </a:cubicBezTo>
                <a:lnTo>
                  <a:pt x="341" y="32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60"/>
                </a:moveTo>
                <a:cubicBezTo>
                  <a:pt x="416" y="155"/>
                  <a:pt x="413" y="152"/>
                  <a:pt x="409" y="150"/>
                </a:cubicBezTo>
                <a:cubicBezTo>
                  <a:pt x="335" y="118"/>
                  <a:pt x="335" y="118"/>
                  <a:pt x="335" y="118"/>
                </a:cubicBezTo>
                <a:cubicBezTo>
                  <a:pt x="332" y="117"/>
                  <a:pt x="329" y="117"/>
                  <a:pt x="326" y="118"/>
                </a:cubicBezTo>
                <a:cubicBezTo>
                  <a:pt x="256" y="148"/>
                  <a:pt x="256" y="148"/>
                  <a:pt x="256" y="148"/>
                </a:cubicBezTo>
                <a:cubicBezTo>
                  <a:pt x="185" y="118"/>
                  <a:pt x="185" y="118"/>
                  <a:pt x="185" y="118"/>
                </a:cubicBezTo>
                <a:cubicBezTo>
                  <a:pt x="183" y="117"/>
                  <a:pt x="179" y="117"/>
                  <a:pt x="177" y="118"/>
                </a:cubicBezTo>
                <a:cubicBezTo>
                  <a:pt x="102" y="150"/>
                  <a:pt x="102" y="150"/>
                  <a:pt x="102" y="150"/>
                </a:cubicBezTo>
                <a:cubicBezTo>
                  <a:pt x="98" y="152"/>
                  <a:pt x="96" y="155"/>
                  <a:pt x="96" y="160"/>
                </a:cubicBezTo>
                <a:cubicBezTo>
                  <a:pt x="96" y="362"/>
                  <a:pt x="96" y="362"/>
                  <a:pt x="96" y="362"/>
                </a:cubicBezTo>
                <a:cubicBezTo>
                  <a:pt x="96" y="366"/>
                  <a:pt x="97" y="369"/>
                  <a:pt x="100" y="371"/>
                </a:cubicBezTo>
                <a:cubicBezTo>
                  <a:pt x="103" y="373"/>
                  <a:pt x="107" y="374"/>
                  <a:pt x="111" y="372"/>
                </a:cubicBezTo>
                <a:cubicBezTo>
                  <a:pt x="181" y="342"/>
                  <a:pt x="181" y="342"/>
                  <a:pt x="181" y="342"/>
                </a:cubicBezTo>
                <a:cubicBezTo>
                  <a:pt x="251" y="372"/>
                  <a:pt x="251" y="372"/>
                  <a:pt x="251" y="372"/>
                </a:cubicBezTo>
                <a:cubicBezTo>
                  <a:pt x="254" y="373"/>
                  <a:pt x="257" y="373"/>
                  <a:pt x="260" y="372"/>
                </a:cubicBezTo>
                <a:cubicBezTo>
                  <a:pt x="330" y="342"/>
                  <a:pt x="330" y="342"/>
                  <a:pt x="330" y="342"/>
                </a:cubicBezTo>
                <a:cubicBezTo>
                  <a:pt x="401" y="372"/>
                  <a:pt x="401" y="372"/>
                  <a:pt x="401" y="372"/>
                </a:cubicBezTo>
                <a:cubicBezTo>
                  <a:pt x="402" y="373"/>
                  <a:pt x="404" y="373"/>
                  <a:pt x="405" y="373"/>
                </a:cubicBezTo>
                <a:cubicBezTo>
                  <a:pt x="407" y="373"/>
                  <a:pt x="409" y="372"/>
                  <a:pt x="411" y="371"/>
                </a:cubicBezTo>
                <a:cubicBezTo>
                  <a:pt x="414" y="369"/>
                  <a:pt x="416" y="366"/>
                  <a:pt x="416" y="362"/>
                </a:cubicBezTo>
                <a:lnTo>
                  <a:pt x="416" y="16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1600" dirty="0">
              <a:solidFill>
                <a:schemeClr val="accent1"/>
              </a:solidFill>
            </a:endParaRPr>
          </a:p>
        </p:txBody>
      </p:sp>
      <p:sp>
        <p:nvSpPr>
          <p:cNvPr id="26" name="Freeform 196">
            <a:extLst>
              <a:ext uri="{FF2B5EF4-FFF2-40B4-BE49-F238E27FC236}">
                <a16:creationId xmlns:a16="http://schemas.microsoft.com/office/drawing/2014/main" id="{2B4A47B4-5CFD-B94D-FE3A-F6E51CE7B655}"/>
              </a:ext>
            </a:extLst>
          </p:cNvPr>
          <p:cNvSpPr>
            <a:spLocks noChangeAspect="1" noEditPoints="1"/>
          </p:cNvSpPr>
          <p:nvPr/>
        </p:nvSpPr>
        <p:spPr bwMode="auto">
          <a:xfrm>
            <a:off x="2848830" y="3346073"/>
            <a:ext cx="288817" cy="288817"/>
          </a:xfrm>
          <a:custGeom>
            <a:avLst/>
            <a:gdLst>
              <a:gd name="T0" fmla="*/ 181 w 512"/>
              <a:gd name="T1" fmla="*/ 181 h 512"/>
              <a:gd name="T2" fmla="*/ 160 w 512"/>
              <a:gd name="T3" fmla="*/ 202 h 512"/>
              <a:gd name="T4" fmla="*/ 138 w 512"/>
              <a:gd name="T5" fmla="*/ 181 h 512"/>
              <a:gd name="T6" fmla="*/ 160 w 512"/>
              <a:gd name="T7" fmla="*/ 160 h 512"/>
              <a:gd name="T8" fmla="*/ 181 w 512"/>
              <a:gd name="T9" fmla="*/ 181 h 512"/>
              <a:gd name="T10" fmla="*/ 256 w 512"/>
              <a:gd name="T11" fmla="*/ 309 h 512"/>
              <a:gd name="T12" fmla="*/ 234 w 512"/>
              <a:gd name="T13" fmla="*/ 330 h 512"/>
              <a:gd name="T14" fmla="*/ 256 w 512"/>
              <a:gd name="T15" fmla="*/ 352 h 512"/>
              <a:gd name="T16" fmla="*/ 277 w 512"/>
              <a:gd name="T17" fmla="*/ 330 h 512"/>
              <a:gd name="T18" fmla="*/ 256 w 512"/>
              <a:gd name="T19" fmla="*/ 309 h 512"/>
              <a:gd name="T20" fmla="*/ 352 w 512"/>
              <a:gd name="T21" fmla="*/ 213 h 512"/>
              <a:gd name="T22" fmla="*/ 330 w 512"/>
              <a:gd name="T23" fmla="*/ 234 h 512"/>
              <a:gd name="T24" fmla="*/ 352 w 512"/>
              <a:gd name="T25" fmla="*/ 256 h 512"/>
              <a:gd name="T26" fmla="*/ 373 w 512"/>
              <a:gd name="T27" fmla="*/ 234 h 512"/>
              <a:gd name="T28" fmla="*/ 352 w 512"/>
              <a:gd name="T29" fmla="*/ 213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202 w 512"/>
              <a:gd name="T41" fmla="*/ 181 h 512"/>
              <a:gd name="T42" fmla="*/ 170 w 512"/>
              <a:gd name="T43" fmla="*/ 140 h 512"/>
              <a:gd name="T44" fmla="*/ 170 w 512"/>
              <a:gd name="T45" fmla="*/ 106 h 512"/>
              <a:gd name="T46" fmla="*/ 160 w 512"/>
              <a:gd name="T47" fmla="*/ 96 h 512"/>
              <a:gd name="T48" fmla="*/ 149 w 512"/>
              <a:gd name="T49" fmla="*/ 106 h 512"/>
              <a:gd name="T50" fmla="*/ 149 w 512"/>
              <a:gd name="T51" fmla="*/ 140 h 512"/>
              <a:gd name="T52" fmla="*/ 117 w 512"/>
              <a:gd name="T53" fmla="*/ 181 h 512"/>
              <a:gd name="T54" fmla="*/ 149 w 512"/>
              <a:gd name="T55" fmla="*/ 222 h 512"/>
              <a:gd name="T56" fmla="*/ 149 w 512"/>
              <a:gd name="T57" fmla="*/ 405 h 512"/>
              <a:gd name="T58" fmla="*/ 160 w 512"/>
              <a:gd name="T59" fmla="*/ 416 h 512"/>
              <a:gd name="T60" fmla="*/ 170 w 512"/>
              <a:gd name="T61" fmla="*/ 405 h 512"/>
              <a:gd name="T62" fmla="*/ 170 w 512"/>
              <a:gd name="T63" fmla="*/ 222 h 512"/>
              <a:gd name="T64" fmla="*/ 202 w 512"/>
              <a:gd name="T65" fmla="*/ 181 h 512"/>
              <a:gd name="T66" fmla="*/ 298 w 512"/>
              <a:gd name="T67" fmla="*/ 330 h 512"/>
              <a:gd name="T68" fmla="*/ 266 w 512"/>
              <a:gd name="T69" fmla="*/ 289 h 512"/>
              <a:gd name="T70" fmla="*/ 266 w 512"/>
              <a:gd name="T71" fmla="*/ 106 h 512"/>
              <a:gd name="T72" fmla="*/ 256 w 512"/>
              <a:gd name="T73" fmla="*/ 96 h 512"/>
              <a:gd name="T74" fmla="*/ 245 w 512"/>
              <a:gd name="T75" fmla="*/ 106 h 512"/>
              <a:gd name="T76" fmla="*/ 245 w 512"/>
              <a:gd name="T77" fmla="*/ 289 h 512"/>
              <a:gd name="T78" fmla="*/ 213 w 512"/>
              <a:gd name="T79" fmla="*/ 330 h 512"/>
              <a:gd name="T80" fmla="*/ 245 w 512"/>
              <a:gd name="T81" fmla="*/ 371 h 512"/>
              <a:gd name="T82" fmla="*/ 245 w 512"/>
              <a:gd name="T83" fmla="*/ 405 h 512"/>
              <a:gd name="T84" fmla="*/ 256 w 512"/>
              <a:gd name="T85" fmla="*/ 416 h 512"/>
              <a:gd name="T86" fmla="*/ 266 w 512"/>
              <a:gd name="T87" fmla="*/ 405 h 512"/>
              <a:gd name="T88" fmla="*/ 266 w 512"/>
              <a:gd name="T89" fmla="*/ 371 h 512"/>
              <a:gd name="T90" fmla="*/ 298 w 512"/>
              <a:gd name="T91" fmla="*/ 330 h 512"/>
              <a:gd name="T92" fmla="*/ 394 w 512"/>
              <a:gd name="T93" fmla="*/ 234 h 512"/>
              <a:gd name="T94" fmla="*/ 362 w 512"/>
              <a:gd name="T95" fmla="*/ 193 h 512"/>
              <a:gd name="T96" fmla="*/ 362 w 512"/>
              <a:gd name="T97" fmla="*/ 106 h 512"/>
              <a:gd name="T98" fmla="*/ 352 w 512"/>
              <a:gd name="T99" fmla="*/ 96 h 512"/>
              <a:gd name="T100" fmla="*/ 341 w 512"/>
              <a:gd name="T101" fmla="*/ 106 h 512"/>
              <a:gd name="T102" fmla="*/ 341 w 512"/>
              <a:gd name="T103" fmla="*/ 193 h 512"/>
              <a:gd name="T104" fmla="*/ 309 w 512"/>
              <a:gd name="T105" fmla="*/ 234 h 512"/>
              <a:gd name="T106" fmla="*/ 341 w 512"/>
              <a:gd name="T107" fmla="*/ 275 h 512"/>
              <a:gd name="T108" fmla="*/ 341 w 512"/>
              <a:gd name="T109" fmla="*/ 405 h 512"/>
              <a:gd name="T110" fmla="*/ 352 w 512"/>
              <a:gd name="T111" fmla="*/ 416 h 512"/>
              <a:gd name="T112" fmla="*/ 362 w 512"/>
              <a:gd name="T113" fmla="*/ 405 h 512"/>
              <a:gd name="T114" fmla="*/ 362 w 512"/>
              <a:gd name="T115" fmla="*/ 275 h 512"/>
              <a:gd name="T116" fmla="*/ 394 w 512"/>
              <a:gd name="T117"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181" y="181"/>
                </a:moveTo>
                <a:cubicBezTo>
                  <a:pt x="181" y="193"/>
                  <a:pt x="171" y="202"/>
                  <a:pt x="160" y="202"/>
                </a:cubicBezTo>
                <a:cubicBezTo>
                  <a:pt x="148" y="202"/>
                  <a:pt x="138" y="193"/>
                  <a:pt x="138" y="181"/>
                </a:cubicBezTo>
                <a:cubicBezTo>
                  <a:pt x="138" y="169"/>
                  <a:pt x="148" y="160"/>
                  <a:pt x="160" y="160"/>
                </a:cubicBezTo>
                <a:cubicBezTo>
                  <a:pt x="171" y="160"/>
                  <a:pt x="181" y="169"/>
                  <a:pt x="181" y="181"/>
                </a:cubicBezTo>
                <a:close/>
                <a:moveTo>
                  <a:pt x="256" y="309"/>
                </a:moveTo>
                <a:cubicBezTo>
                  <a:pt x="244" y="309"/>
                  <a:pt x="234" y="319"/>
                  <a:pt x="234" y="330"/>
                </a:cubicBezTo>
                <a:cubicBezTo>
                  <a:pt x="234" y="342"/>
                  <a:pt x="244" y="352"/>
                  <a:pt x="256" y="352"/>
                </a:cubicBezTo>
                <a:cubicBezTo>
                  <a:pt x="267" y="352"/>
                  <a:pt x="277" y="342"/>
                  <a:pt x="277" y="330"/>
                </a:cubicBezTo>
                <a:cubicBezTo>
                  <a:pt x="277" y="319"/>
                  <a:pt x="267" y="309"/>
                  <a:pt x="256" y="309"/>
                </a:cubicBezTo>
                <a:close/>
                <a:moveTo>
                  <a:pt x="352" y="213"/>
                </a:moveTo>
                <a:cubicBezTo>
                  <a:pt x="340" y="213"/>
                  <a:pt x="330" y="223"/>
                  <a:pt x="330" y="234"/>
                </a:cubicBezTo>
                <a:cubicBezTo>
                  <a:pt x="330" y="246"/>
                  <a:pt x="340" y="256"/>
                  <a:pt x="352" y="256"/>
                </a:cubicBezTo>
                <a:cubicBezTo>
                  <a:pt x="363" y="256"/>
                  <a:pt x="373" y="246"/>
                  <a:pt x="373" y="234"/>
                </a:cubicBezTo>
                <a:cubicBezTo>
                  <a:pt x="373" y="223"/>
                  <a:pt x="363" y="213"/>
                  <a:pt x="352"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02" y="181"/>
                </a:moveTo>
                <a:cubicBezTo>
                  <a:pt x="202" y="161"/>
                  <a:pt x="189" y="145"/>
                  <a:pt x="170" y="140"/>
                </a:cubicBezTo>
                <a:cubicBezTo>
                  <a:pt x="170" y="106"/>
                  <a:pt x="170" y="106"/>
                  <a:pt x="170" y="106"/>
                </a:cubicBezTo>
                <a:cubicBezTo>
                  <a:pt x="170" y="100"/>
                  <a:pt x="166" y="96"/>
                  <a:pt x="160" y="96"/>
                </a:cubicBezTo>
                <a:cubicBezTo>
                  <a:pt x="154" y="96"/>
                  <a:pt x="149" y="100"/>
                  <a:pt x="149" y="106"/>
                </a:cubicBezTo>
                <a:cubicBezTo>
                  <a:pt x="149" y="140"/>
                  <a:pt x="149" y="140"/>
                  <a:pt x="149" y="140"/>
                </a:cubicBezTo>
                <a:cubicBezTo>
                  <a:pt x="131" y="145"/>
                  <a:pt x="117" y="161"/>
                  <a:pt x="117" y="181"/>
                </a:cubicBezTo>
                <a:cubicBezTo>
                  <a:pt x="117" y="201"/>
                  <a:pt x="131" y="217"/>
                  <a:pt x="149" y="222"/>
                </a:cubicBezTo>
                <a:cubicBezTo>
                  <a:pt x="149" y="405"/>
                  <a:pt x="149" y="405"/>
                  <a:pt x="149" y="405"/>
                </a:cubicBezTo>
                <a:cubicBezTo>
                  <a:pt x="149" y="411"/>
                  <a:pt x="154" y="416"/>
                  <a:pt x="160" y="416"/>
                </a:cubicBezTo>
                <a:cubicBezTo>
                  <a:pt x="166" y="416"/>
                  <a:pt x="170" y="411"/>
                  <a:pt x="170" y="405"/>
                </a:cubicBezTo>
                <a:cubicBezTo>
                  <a:pt x="170" y="222"/>
                  <a:pt x="170" y="222"/>
                  <a:pt x="170" y="222"/>
                </a:cubicBezTo>
                <a:cubicBezTo>
                  <a:pt x="189" y="217"/>
                  <a:pt x="202" y="201"/>
                  <a:pt x="202" y="181"/>
                </a:cubicBezTo>
                <a:close/>
                <a:moveTo>
                  <a:pt x="298" y="330"/>
                </a:moveTo>
                <a:cubicBezTo>
                  <a:pt x="298" y="311"/>
                  <a:pt x="285" y="294"/>
                  <a:pt x="266" y="289"/>
                </a:cubicBezTo>
                <a:cubicBezTo>
                  <a:pt x="266" y="106"/>
                  <a:pt x="266" y="106"/>
                  <a:pt x="266" y="106"/>
                </a:cubicBezTo>
                <a:cubicBezTo>
                  <a:pt x="266" y="100"/>
                  <a:pt x="262" y="96"/>
                  <a:pt x="256" y="96"/>
                </a:cubicBezTo>
                <a:cubicBezTo>
                  <a:pt x="250" y="96"/>
                  <a:pt x="245" y="100"/>
                  <a:pt x="245" y="106"/>
                </a:cubicBezTo>
                <a:cubicBezTo>
                  <a:pt x="245" y="289"/>
                  <a:pt x="245" y="289"/>
                  <a:pt x="245" y="289"/>
                </a:cubicBezTo>
                <a:cubicBezTo>
                  <a:pt x="227" y="294"/>
                  <a:pt x="213" y="311"/>
                  <a:pt x="213" y="330"/>
                </a:cubicBezTo>
                <a:cubicBezTo>
                  <a:pt x="213" y="350"/>
                  <a:pt x="227" y="367"/>
                  <a:pt x="245" y="371"/>
                </a:cubicBezTo>
                <a:cubicBezTo>
                  <a:pt x="245" y="405"/>
                  <a:pt x="245" y="405"/>
                  <a:pt x="245" y="405"/>
                </a:cubicBezTo>
                <a:cubicBezTo>
                  <a:pt x="245" y="411"/>
                  <a:pt x="250" y="416"/>
                  <a:pt x="256" y="416"/>
                </a:cubicBezTo>
                <a:cubicBezTo>
                  <a:pt x="262" y="416"/>
                  <a:pt x="266" y="411"/>
                  <a:pt x="266" y="405"/>
                </a:cubicBezTo>
                <a:cubicBezTo>
                  <a:pt x="266" y="371"/>
                  <a:pt x="266" y="371"/>
                  <a:pt x="266" y="371"/>
                </a:cubicBezTo>
                <a:cubicBezTo>
                  <a:pt x="285" y="367"/>
                  <a:pt x="298" y="350"/>
                  <a:pt x="298" y="330"/>
                </a:cubicBezTo>
                <a:close/>
                <a:moveTo>
                  <a:pt x="394" y="234"/>
                </a:moveTo>
                <a:cubicBezTo>
                  <a:pt x="394" y="215"/>
                  <a:pt x="381" y="198"/>
                  <a:pt x="362" y="193"/>
                </a:cubicBezTo>
                <a:cubicBezTo>
                  <a:pt x="362" y="106"/>
                  <a:pt x="362" y="106"/>
                  <a:pt x="362" y="106"/>
                </a:cubicBezTo>
                <a:cubicBezTo>
                  <a:pt x="362" y="100"/>
                  <a:pt x="358" y="96"/>
                  <a:pt x="352" y="96"/>
                </a:cubicBezTo>
                <a:cubicBezTo>
                  <a:pt x="346" y="96"/>
                  <a:pt x="341" y="100"/>
                  <a:pt x="341" y="106"/>
                </a:cubicBezTo>
                <a:cubicBezTo>
                  <a:pt x="341" y="193"/>
                  <a:pt x="341" y="193"/>
                  <a:pt x="341" y="193"/>
                </a:cubicBezTo>
                <a:cubicBezTo>
                  <a:pt x="323" y="198"/>
                  <a:pt x="309" y="215"/>
                  <a:pt x="309" y="234"/>
                </a:cubicBezTo>
                <a:cubicBezTo>
                  <a:pt x="309" y="254"/>
                  <a:pt x="323" y="271"/>
                  <a:pt x="341" y="275"/>
                </a:cubicBezTo>
                <a:cubicBezTo>
                  <a:pt x="341" y="405"/>
                  <a:pt x="341" y="405"/>
                  <a:pt x="341" y="405"/>
                </a:cubicBezTo>
                <a:cubicBezTo>
                  <a:pt x="341" y="411"/>
                  <a:pt x="346" y="416"/>
                  <a:pt x="352" y="416"/>
                </a:cubicBezTo>
                <a:cubicBezTo>
                  <a:pt x="358" y="416"/>
                  <a:pt x="362" y="411"/>
                  <a:pt x="362" y="405"/>
                </a:cubicBezTo>
                <a:cubicBezTo>
                  <a:pt x="362" y="275"/>
                  <a:pt x="362" y="275"/>
                  <a:pt x="362" y="275"/>
                </a:cubicBezTo>
                <a:cubicBezTo>
                  <a:pt x="381" y="271"/>
                  <a:pt x="394" y="254"/>
                  <a:pt x="394" y="23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1600" dirty="0">
              <a:solidFill>
                <a:schemeClr val="accent1"/>
              </a:solidFill>
            </a:endParaRPr>
          </a:p>
        </p:txBody>
      </p:sp>
      <p:sp>
        <p:nvSpPr>
          <p:cNvPr id="27" name="AutoShape 32">
            <a:extLst>
              <a:ext uri="{FF2B5EF4-FFF2-40B4-BE49-F238E27FC236}">
                <a16:creationId xmlns:a16="http://schemas.microsoft.com/office/drawing/2014/main" id="{201C894E-1D03-A372-6F8E-C19DB3018C39}"/>
              </a:ext>
            </a:extLst>
          </p:cNvPr>
          <p:cNvSpPr>
            <a:spLocks noChangeArrowheads="1"/>
          </p:cNvSpPr>
          <p:nvPr/>
        </p:nvSpPr>
        <p:spPr bwMode="gray">
          <a:xfrm>
            <a:off x="9388317" y="3294217"/>
            <a:ext cx="2586598" cy="736625"/>
          </a:xfrm>
          <a:prstGeom prst="chevron">
            <a:avLst>
              <a:gd name="adj" fmla="val 34952"/>
            </a:avLst>
          </a:prstGeom>
          <a:solidFill>
            <a:srgbClr val="064248"/>
          </a:solidFill>
          <a:ln w="9525">
            <a:noFill/>
            <a:miter lim="800000"/>
            <a:headEnd/>
            <a:tailEnd/>
          </a:ln>
        </p:spPr>
        <p:txBody>
          <a:bodyPr wrap="square" lIns="44308" tIns="44308" rIns="44308" bIns="44308" anchor="ctr" anchorCtr="0">
            <a:noAutofit/>
          </a:bodyPr>
          <a:lstStyle/>
          <a:p>
            <a:pPr algn="ctr"/>
            <a:r>
              <a:rPr lang="en-US" sz="1600" b="1" dirty="0">
                <a:solidFill>
                  <a:schemeClr val="bg1"/>
                </a:solidFill>
                <a:cs typeface="Arial" panose="020B0604020202020204" pitchFamily="34" charset="0"/>
              </a:rPr>
              <a:t>Post Implementation Support</a:t>
            </a:r>
          </a:p>
        </p:txBody>
      </p:sp>
      <p:sp>
        <p:nvSpPr>
          <p:cNvPr id="28" name="AutoShape 32">
            <a:extLst>
              <a:ext uri="{FF2B5EF4-FFF2-40B4-BE49-F238E27FC236}">
                <a16:creationId xmlns:a16="http://schemas.microsoft.com/office/drawing/2014/main" id="{8969AB19-B678-B52A-B2B6-47BDE0C8E203}"/>
              </a:ext>
            </a:extLst>
          </p:cNvPr>
          <p:cNvSpPr>
            <a:spLocks noChangeArrowheads="1"/>
          </p:cNvSpPr>
          <p:nvPr/>
        </p:nvSpPr>
        <p:spPr bwMode="gray">
          <a:xfrm>
            <a:off x="4538004" y="3293513"/>
            <a:ext cx="3429510" cy="736625"/>
          </a:xfrm>
          <a:prstGeom prst="chevron">
            <a:avLst>
              <a:gd name="adj" fmla="val 34952"/>
            </a:avLst>
          </a:prstGeom>
          <a:solidFill>
            <a:srgbClr val="9DD4CF"/>
          </a:solidFill>
          <a:ln w="9525">
            <a:noFill/>
            <a:miter lim="800000"/>
            <a:headEnd/>
            <a:tailEnd/>
          </a:ln>
        </p:spPr>
        <p:txBody>
          <a:bodyPr wrap="square" lIns="44308" tIns="44308" rIns="44308" bIns="44308" anchor="b" anchorCtr="0">
            <a:noAutofit/>
          </a:bodyPr>
          <a:lstStyle/>
          <a:p>
            <a:pPr algn="ctr"/>
            <a:r>
              <a:rPr lang="en-US" sz="1600" b="1" dirty="0">
                <a:solidFill>
                  <a:schemeClr val="bg1"/>
                </a:solidFill>
                <a:cs typeface="Arial" panose="020B0604020202020204" pitchFamily="34" charset="0"/>
              </a:rPr>
              <a:t>Test</a:t>
            </a:r>
          </a:p>
        </p:txBody>
      </p:sp>
      <p:sp>
        <p:nvSpPr>
          <p:cNvPr id="29" name="Freeform 338">
            <a:extLst>
              <a:ext uri="{FF2B5EF4-FFF2-40B4-BE49-F238E27FC236}">
                <a16:creationId xmlns:a16="http://schemas.microsoft.com/office/drawing/2014/main" id="{57AF10ED-081A-D092-0AC3-A308762BFB5C}"/>
              </a:ext>
            </a:extLst>
          </p:cNvPr>
          <p:cNvSpPr>
            <a:spLocks noChangeAspect="1" noEditPoints="1"/>
          </p:cNvSpPr>
          <p:nvPr/>
        </p:nvSpPr>
        <p:spPr bwMode="auto">
          <a:xfrm>
            <a:off x="6085741" y="3381148"/>
            <a:ext cx="288817" cy="28685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52 w 512"/>
              <a:gd name="T11" fmla="*/ 384 h 512"/>
              <a:gd name="T12" fmla="*/ 341 w 512"/>
              <a:gd name="T13" fmla="*/ 394 h 512"/>
              <a:gd name="T14" fmla="*/ 330 w 512"/>
              <a:gd name="T15" fmla="*/ 384 h 512"/>
              <a:gd name="T16" fmla="*/ 330 w 512"/>
              <a:gd name="T17" fmla="*/ 359 h 512"/>
              <a:gd name="T18" fmla="*/ 256 w 512"/>
              <a:gd name="T19" fmla="*/ 384 h 512"/>
              <a:gd name="T20" fmla="*/ 128 w 512"/>
              <a:gd name="T21" fmla="*/ 256 h 512"/>
              <a:gd name="T22" fmla="*/ 138 w 512"/>
              <a:gd name="T23" fmla="*/ 245 h 512"/>
              <a:gd name="T24" fmla="*/ 149 w 512"/>
              <a:gd name="T25" fmla="*/ 256 h 512"/>
              <a:gd name="T26" fmla="*/ 256 w 512"/>
              <a:gd name="T27" fmla="*/ 362 h 512"/>
              <a:gd name="T28" fmla="*/ 320 w 512"/>
              <a:gd name="T29" fmla="*/ 341 h 512"/>
              <a:gd name="T30" fmla="*/ 288 w 512"/>
              <a:gd name="T31" fmla="*/ 341 h 512"/>
              <a:gd name="T32" fmla="*/ 277 w 512"/>
              <a:gd name="T33" fmla="*/ 330 h 512"/>
              <a:gd name="T34" fmla="*/ 288 w 512"/>
              <a:gd name="T35" fmla="*/ 320 h 512"/>
              <a:gd name="T36" fmla="*/ 341 w 512"/>
              <a:gd name="T37" fmla="*/ 320 h 512"/>
              <a:gd name="T38" fmla="*/ 352 w 512"/>
              <a:gd name="T39" fmla="*/ 330 h 512"/>
              <a:gd name="T40" fmla="*/ 352 w 512"/>
              <a:gd name="T41" fmla="*/ 384 h 512"/>
              <a:gd name="T42" fmla="*/ 205 w 512"/>
              <a:gd name="T43" fmla="*/ 248 h 512"/>
              <a:gd name="T44" fmla="*/ 221 w 512"/>
              <a:gd name="T45" fmla="*/ 248 h 512"/>
              <a:gd name="T46" fmla="*/ 245 w 512"/>
              <a:gd name="T47" fmla="*/ 273 h 512"/>
              <a:gd name="T48" fmla="*/ 301 w 512"/>
              <a:gd name="T49" fmla="*/ 216 h 512"/>
              <a:gd name="T50" fmla="*/ 317 w 512"/>
              <a:gd name="T51" fmla="*/ 216 h 512"/>
              <a:gd name="T52" fmla="*/ 317 w 512"/>
              <a:gd name="T53" fmla="*/ 231 h 512"/>
              <a:gd name="T54" fmla="*/ 253 w 512"/>
              <a:gd name="T55" fmla="*/ 295 h 512"/>
              <a:gd name="T56" fmla="*/ 245 w 512"/>
              <a:gd name="T57" fmla="*/ 298 h 512"/>
              <a:gd name="T58" fmla="*/ 237 w 512"/>
              <a:gd name="T59" fmla="*/ 295 h 512"/>
              <a:gd name="T60" fmla="*/ 205 w 512"/>
              <a:gd name="T61" fmla="*/ 263 h 512"/>
              <a:gd name="T62" fmla="*/ 205 w 512"/>
              <a:gd name="T63" fmla="*/ 248 h 512"/>
              <a:gd name="T64" fmla="*/ 373 w 512"/>
              <a:gd name="T65" fmla="*/ 266 h 512"/>
              <a:gd name="T66" fmla="*/ 362 w 512"/>
              <a:gd name="T67" fmla="*/ 256 h 512"/>
              <a:gd name="T68" fmla="*/ 256 w 512"/>
              <a:gd name="T69" fmla="*/ 149 h 512"/>
              <a:gd name="T70" fmla="*/ 192 w 512"/>
              <a:gd name="T71" fmla="*/ 170 h 512"/>
              <a:gd name="T72" fmla="*/ 224 w 512"/>
              <a:gd name="T73" fmla="*/ 170 h 512"/>
              <a:gd name="T74" fmla="*/ 234 w 512"/>
              <a:gd name="T75" fmla="*/ 181 h 512"/>
              <a:gd name="T76" fmla="*/ 224 w 512"/>
              <a:gd name="T77" fmla="*/ 192 h 512"/>
              <a:gd name="T78" fmla="*/ 170 w 512"/>
              <a:gd name="T79" fmla="*/ 192 h 512"/>
              <a:gd name="T80" fmla="*/ 160 w 512"/>
              <a:gd name="T81" fmla="*/ 181 h 512"/>
              <a:gd name="T82" fmla="*/ 160 w 512"/>
              <a:gd name="T83" fmla="*/ 128 h 512"/>
              <a:gd name="T84" fmla="*/ 170 w 512"/>
              <a:gd name="T85" fmla="*/ 117 h 512"/>
              <a:gd name="T86" fmla="*/ 181 w 512"/>
              <a:gd name="T87" fmla="*/ 128 h 512"/>
              <a:gd name="T88" fmla="*/ 181 w 512"/>
              <a:gd name="T89" fmla="*/ 152 h 512"/>
              <a:gd name="T90" fmla="*/ 256 w 512"/>
              <a:gd name="T91" fmla="*/ 128 h 512"/>
              <a:gd name="T92" fmla="*/ 384 w 512"/>
              <a:gd name="T93" fmla="*/ 256 h 512"/>
              <a:gd name="T94" fmla="*/ 373 w 512"/>
              <a:gd name="T95" fmla="*/ 26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52" y="384"/>
                </a:moveTo>
                <a:cubicBezTo>
                  <a:pt x="352" y="390"/>
                  <a:pt x="347" y="394"/>
                  <a:pt x="341" y="394"/>
                </a:cubicBezTo>
                <a:cubicBezTo>
                  <a:pt x="335" y="394"/>
                  <a:pt x="330" y="390"/>
                  <a:pt x="330" y="384"/>
                </a:cubicBezTo>
                <a:cubicBezTo>
                  <a:pt x="330" y="359"/>
                  <a:pt x="330" y="359"/>
                  <a:pt x="330" y="359"/>
                </a:cubicBezTo>
                <a:cubicBezTo>
                  <a:pt x="309" y="375"/>
                  <a:pt x="283" y="384"/>
                  <a:pt x="256" y="384"/>
                </a:cubicBezTo>
                <a:cubicBezTo>
                  <a:pt x="185" y="384"/>
                  <a:pt x="128" y="326"/>
                  <a:pt x="128" y="256"/>
                </a:cubicBezTo>
                <a:cubicBezTo>
                  <a:pt x="128" y="250"/>
                  <a:pt x="132" y="245"/>
                  <a:pt x="138" y="245"/>
                </a:cubicBezTo>
                <a:cubicBezTo>
                  <a:pt x="144" y="245"/>
                  <a:pt x="149" y="250"/>
                  <a:pt x="149" y="256"/>
                </a:cubicBezTo>
                <a:cubicBezTo>
                  <a:pt x="149" y="314"/>
                  <a:pt x="197" y="362"/>
                  <a:pt x="256" y="362"/>
                </a:cubicBezTo>
                <a:cubicBezTo>
                  <a:pt x="279" y="362"/>
                  <a:pt x="301" y="355"/>
                  <a:pt x="320" y="341"/>
                </a:cubicBezTo>
                <a:cubicBezTo>
                  <a:pt x="288" y="341"/>
                  <a:pt x="288" y="341"/>
                  <a:pt x="288" y="341"/>
                </a:cubicBezTo>
                <a:cubicBezTo>
                  <a:pt x="282" y="341"/>
                  <a:pt x="277" y="336"/>
                  <a:pt x="277" y="330"/>
                </a:cubicBezTo>
                <a:cubicBezTo>
                  <a:pt x="277" y="324"/>
                  <a:pt x="282" y="320"/>
                  <a:pt x="288" y="320"/>
                </a:cubicBezTo>
                <a:cubicBezTo>
                  <a:pt x="341" y="320"/>
                  <a:pt x="341" y="320"/>
                  <a:pt x="341" y="320"/>
                </a:cubicBezTo>
                <a:cubicBezTo>
                  <a:pt x="347" y="320"/>
                  <a:pt x="352" y="324"/>
                  <a:pt x="352" y="330"/>
                </a:cubicBezTo>
                <a:lnTo>
                  <a:pt x="352" y="384"/>
                </a:lnTo>
                <a:close/>
                <a:moveTo>
                  <a:pt x="205" y="248"/>
                </a:moveTo>
                <a:cubicBezTo>
                  <a:pt x="210" y="244"/>
                  <a:pt x="216" y="244"/>
                  <a:pt x="221" y="248"/>
                </a:cubicBezTo>
                <a:cubicBezTo>
                  <a:pt x="245" y="273"/>
                  <a:pt x="245" y="273"/>
                  <a:pt x="245" y="273"/>
                </a:cubicBezTo>
                <a:cubicBezTo>
                  <a:pt x="301" y="216"/>
                  <a:pt x="301" y="216"/>
                  <a:pt x="301" y="216"/>
                </a:cubicBezTo>
                <a:cubicBezTo>
                  <a:pt x="306" y="212"/>
                  <a:pt x="312" y="212"/>
                  <a:pt x="317" y="216"/>
                </a:cubicBezTo>
                <a:cubicBezTo>
                  <a:pt x="321" y="220"/>
                  <a:pt x="321" y="227"/>
                  <a:pt x="317" y="231"/>
                </a:cubicBezTo>
                <a:cubicBezTo>
                  <a:pt x="253" y="295"/>
                  <a:pt x="253" y="295"/>
                  <a:pt x="253" y="295"/>
                </a:cubicBezTo>
                <a:cubicBezTo>
                  <a:pt x="250" y="297"/>
                  <a:pt x="248" y="298"/>
                  <a:pt x="245" y="298"/>
                </a:cubicBezTo>
                <a:cubicBezTo>
                  <a:pt x="242" y="298"/>
                  <a:pt x="240" y="297"/>
                  <a:pt x="237" y="295"/>
                </a:cubicBezTo>
                <a:cubicBezTo>
                  <a:pt x="205" y="263"/>
                  <a:pt x="205" y="263"/>
                  <a:pt x="205" y="263"/>
                </a:cubicBezTo>
                <a:cubicBezTo>
                  <a:pt x="201" y="259"/>
                  <a:pt x="201" y="252"/>
                  <a:pt x="205" y="248"/>
                </a:cubicBezTo>
                <a:close/>
                <a:moveTo>
                  <a:pt x="373" y="266"/>
                </a:moveTo>
                <a:cubicBezTo>
                  <a:pt x="367" y="266"/>
                  <a:pt x="362" y="262"/>
                  <a:pt x="362" y="256"/>
                </a:cubicBezTo>
                <a:cubicBezTo>
                  <a:pt x="362" y="197"/>
                  <a:pt x="314" y="149"/>
                  <a:pt x="256" y="149"/>
                </a:cubicBezTo>
                <a:cubicBezTo>
                  <a:pt x="232" y="149"/>
                  <a:pt x="210" y="157"/>
                  <a:pt x="192" y="170"/>
                </a:cubicBezTo>
                <a:cubicBezTo>
                  <a:pt x="224" y="170"/>
                  <a:pt x="224" y="170"/>
                  <a:pt x="224" y="170"/>
                </a:cubicBezTo>
                <a:cubicBezTo>
                  <a:pt x="230" y="170"/>
                  <a:pt x="234" y="175"/>
                  <a:pt x="234" y="181"/>
                </a:cubicBezTo>
                <a:cubicBezTo>
                  <a:pt x="234" y="187"/>
                  <a:pt x="230" y="192"/>
                  <a:pt x="224" y="192"/>
                </a:cubicBezTo>
                <a:cubicBezTo>
                  <a:pt x="170" y="192"/>
                  <a:pt x="170" y="192"/>
                  <a:pt x="170" y="192"/>
                </a:cubicBezTo>
                <a:cubicBezTo>
                  <a:pt x="164" y="192"/>
                  <a:pt x="160" y="187"/>
                  <a:pt x="160" y="181"/>
                </a:cubicBezTo>
                <a:cubicBezTo>
                  <a:pt x="160" y="128"/>
                  <a:pt x="160" y="128"/>
                  <a:pt x="160" y="128"/>
                </a:cubicBezTo>
                <a:cubicBezTo>
                  <a:pt x="160" y="122"/>
                  <a:pt x="164" y="117"/>
                  <a:pt x="170" y="117"/>
                </a:cubicBezTo>
                <a:cubicBezTo>
                  <a:pt x="176" y="117"/>
                  <a:pt x="181" y="122"/>
                  <a:pt x="181" y="128"/>
                </a:cubicBezTo>
                <a:cubicBezTo>
                  <a:pt x="181" y="152"/>
                  <a:pt x="181" y="152"/>
                  <a:pt x="181" y="152"/>
                </a:cubicBezTo>
                <a:cubicBezTo>
                  <a:pt x="203" y="136"/>
                  <a:pt x="229" y="128"/>
                  <a:pt x="256" y="128"/>
                </a:cubicBezTo>
                <a:cubicBezTo>
                  <a:pt x="326" y="128"/>
                  <a:pt x="384" y="185"/>
                  <a:pt x="384" y="256"/>
                </a:cubicBezTo>
                <a:cubicBezTo>
                  <a:pt x="384" y="262"/>
                  <a:pt x="379" y="266"/>
                  <a:pt x="373" y="266"/>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1600" dirty="0">
              <a:solidFill>
                <a:schemeClr val="accent1"/>
              </a:solidFill>
            </a:endParaRPr>
          </a:p>
        </p:txBody>
      </p:sp>
      <p:sp>
        <p:nvSpPr>
          <p:cNvPr id="30" name="AutoShape 32">
            <a:extLst>
              <a:ext uri="{FF2B5EF4-FFF2-40B4-BE49-F238E27FC236}">
                <a16:creationId xmlns:a16="http://schemas.microsoft.com/office/drawing/2014/main" id="{BC47EBD4-A8C6-81FD-7B26-99847173D8DD}"/>
              </a:ext>
            </a:extLst>
          </p:cNvPr>
          <p:cNvSpPr>
            <a:spLocks noChangeArrowheads="1"/>
          </p:cNvSpPr>
          <p:nvPr/>
        </p:nvSpPr>
        <p:spPr bwMode="gray">
          <a:xfrm>
            <a:off x="7830461" y="3293147"/>
            <a:ext cx="1704724" cy="736625"/>
          </a:xfrm>
          <a:prstGeom prst="chevron">
            <a:avLst>
              <a:gd name="adj" fmla="val 34952"/>
            </a:avLst>
          </a:prstGeom>
          <a:solidFill>
            <a:srgbClr val="0D8390"/>
          </a:solidFill>
          <a:ln w="9525">
            <a:noFill/>
            <a:miter lim="800000"/>
            <a:headEnd/>
            <a:tailEnd/>
          </a:ln>
        </p:spPr>
        <p:txBody>
          <a:bodyPr wrap="square" lIns="44308" tIns="44308" rIns="44308" bIns="44308" anchor="b" anchorCtr="0">
            <a:noAutofit/>
          </a:bodyPr>
          <a:lstStyle/>
          <a:p>
            <a:pPr algn="ctr"/>
            <a:r>
              <a:rPr lang="en-US" sz="1600" b="1" dirty="0">
                <a:solidFill>
                  <a:schemeClr val="bg1"/>
                </a:solidFill>
                <a:cs typeface="Arial" panose="020B0604020202020204" pitchFamily="34" charset="0"/>
              </a:rPr>
              <a:t>Deploy</a:t>
            </a:r>
          </a:p>
        </p:txBody>
      </p:sp>
      <p:sp>
        <p:nvSpPr>
          <p:cNvPr id="31" name="Freeform 787">
            <a:extLst>
              <a:ext uri="{FF2B5EF4-FFF2-40B4-BE49-F238E27FC236}">
                <a16:creationId xmlns:a16="http://schemas.microsoft.com/office/drawing/2014/main" id="{AD4EEA99-7587-51AF-33A9-11DC192679A3}"/>
              </a:ext>
            </a:extLst>
          </p:cNvPr>
          <p:cNvSpPr>
            <a:spLocks noChangeAspect="1" noEditPoints="1"/>
          </p:cNvSpPr>
          <p:nvPr/>
        </p:nvSpPr>
        <p:spPr bwMode="auto">
          <a:xfrm>
            <a:off x="8533507" y="3379184"/>
            <a:ext cx="288817" cy="288817"/>
          </a:xfrm>
          <a:custGeom>
            <a:avLst/>
            <a:gdLst>
              <a:gd name="T0" fmla="*/ 0 w 512"/>
              <a:gd name="T1" fmla="*/ 256 h 512"/>
              <a:gd name="T2" fmla="*/ 512 w 512"/>
              <a:gd name="T3" fmla="*/ 256 h 512"/>
              <a:gd name="T4" fmla="*/ 330 w 512"/>
              <a:gd name="T5" fmla="*/ 96 h 512"/>
              <a:gd name="T6" fmla="*/ 330 w 512"/>
              <a:gd name="T7" fmla="*/ 138 h 512"/>
              <a:gd name="T8" fmla="*/ 330 w 512"/>
              <a:gd name="T9" fmla="*/ 96 h 512"/>
              <a:gd name="T10" fmla="*/ 351 w 512"/>
              <a:gd name="T11" fmla="*/ 192 h 512"/>
              <a:gd name="T12" fmla="*/ 309 w 512"/>
              <a:gd name="T13" fmla="*/ 192 h 512"/>
              <a:gd name="T14" fmla="*/ 330 w 512"/>
              <a:gd name="T15" fmla="*/ 245 h 512"/>
              <a:gd name="T16" fmla="*/ 330 w 512"/>
              <a:gd name="T17" fmla="*/ 287 h 512"/>
              <a:gd name="T18" fmla="*/ 330 w 512"/>
              <a:gd name="T19" fmla="*/ 245 h 512"/>
              <a:gd name="T20" fmla="*/ 277 w 512"/>
              <a:gd name="T21" fmla="*/ 117 h 512"/>
              <a:gd name="T22" fmla="*/ 235 w 512"/>
              <a:gd name="T23" fmla="*/ 117 h 512"/>
              <a:gd name="T24" fmla="*/ 256 w 512"/>
              <a:gd name="T25" fmla="*/ 171 h 512"/>
              <a:gd name="T26" fmla="*/ 256 w 512"/>
              <a:gd name="T27" fmla="*/ 213 h 512"/>
              <a:gd name="T28" fmla="*/ 256 w 512"/>
              <a:gd name="T29" fmla="*/ 171 h 512"/>
              <a:gd name="T30" fmla="*/ 202 w 512"/>
              <a:gd name="T31" fmla="*/ 117 h 512"/>
              <a:gd name="T32" fmla="*/ 160 w 512"/>
              <a:gd name="T33" fmla="*/ 117 h 512"/>
              <a:gd name="T34" fmla="*/ 181 w 512"/>
              <a:gd name="T35" fmla="*/ 171 h 512"/>
              <a:gd name="T36" fmla="*/ 181 w 512"/>
              <a:gd name="T37" fmla="*/ 213 h 512"/>
              <a:gd name="T38" fmla="*/ 181 w 512"/>
              <a:gd name="T39" fmla="*/ 171 h 512"/>
              <a:gd name="T40" fmla="*/ 202 w 512"/>
              <a:gd name="T41" fmla="*/ 266 h 512"/>
              <a:gd name="T42" fmla="*/ 160 w 512"/>
              <a:gd name="T43" fmla="*/ 266 h 512"/>
              <a:gd name="T44" fmla="*/ 373 w 512"/>
              <a:gd name="T45" fmla="*/ 373 h 512"/>
              <a:gd name="T46" fmla="*/ 352 w 512"/>
              <a:gd name="T47" fmla="*/ 373 h 512"/>
              <a:gd name="T48" fmla="*/ 341 w 512"/>
              <a:gd name="T49" fmla="*/ 341 h 512"/>
              <a:gd name="T50" fmla="*/ 330 w 512"/>
              <a:gd name="T51" fmla="*/ 362 h 512"/>
              <a:gd name="T52" fmla="*/ 309 w 512"/>
              <a:gd name="T53" fmla="*/ 362 h 512"/>
              <a:gd name="T54" fmla="*/ 298 w 512"/>
              <a:gd name="T55" fmla="*/ 320 h 512"/>
              <a:gd name="T56" fmla="*/ 288 w 512"/>
              <a:gd name="T57" fmla="*/ 362 h 512"/>
              <a:gd name="T58" fmla="*/ 266 w 512"/>
              <a:gd name="T59" fmla="*/ 362 h 512"/>
              <a:gd name="T60" fmla="*/ 256 w 512"/>
              <a:gd name="T61" fmla="*/ 256 h 512"/>
              <a:gd name="T62" fmla="*/ 245 w 512"/>
              <a:gd name="T63" fmla="*/ 394 h 512"/>
              <a:gd name="T64" fmla="*/ 239 w 512"/>
              <a:gd name="T65" fmla="*/ 408 h 512"/>
              <a:gd name="T66" fmla="*/ 210 w 512"/>
              <a:gd name="T67" fmla="*/ 371 h 512"/>
              <a:gd name="T68" fmla="*/ 188 w 512"/>
              <a:gd name="T69" fmla="*/ 352 h 512"/>
              <a:gd name="T70" fmla="*/ 182 w 512"/>
              <a:gd name="T71" fmla="*/ 356 h 512"/>
              <a:gd name="T72" fmla="*/ 189 w 512"/>
              <a:gd name="T73" fmla="*/ 380 h 512"/>
              <a:gd name="T74" fmla="*/ 193 w 512"/>
              <a:gd name="T75" fmla="*/ 415 h 512"/>
              <a:gd name="T76" fmla="*/ 179 w 512"/>
              <a:gd name="T77" fmla="*/ 410 h 512"/>
              <a:gd name="T78" fmla="*/ 162 w 512"/>
              <a:gd name="T79" fmla="*/ 348 h 512"/>
              <a:gd name="T80" fmla="*/ 206 w 512"/>
              <a:gd name="T81" fmla="*/ 335 h 512"/>
              <a:gd name="T82" fmla="*/ 224 w 512"/>
              <a:gd name="T83" fmla="*/ 266 h 512"/>
              <a:gd name="T84" fmla="*/ 288 w 512"/>
              <a:gd name="T85" fmla="*/ 266 h 512"/>
              <a:gd name="T86" fmla="*/ 298 w 512"/>
              <a:gd name="T87" fmla="*/ 298 h 512"/>
              <a:gd name="T88" fmla="*/ 341 w 512"/>
              <a:gd name="T89" fmla="*/ 320 h 512"/>
              <a:gd name="T90" fmla="*/ 373 w 512"/>
              <a:gd name="T91" fmla="*/ 37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30" y="96"/>
                </a:moveTo>
                <a:cubicBezTo>
                  <a:pt x="342" y="96"/>
                  <a:pt x="351" y="105"/>
                  <a:pt x="351" y="117"/>
                </a:cubicBezTo>
                <a:cubicBezTo>
                  <a:pt x="351" y="129"/>
                  <a:pt x="342" y="138"/>
                  <a:pt x="330" y="138"/>
                </a:cubicBezTo>
                <a:cubicBezTo>
                  <a:pt x="319" y="138"/>
                  <a:pt x="309" y="129"/>
                  <a:pt x="309" y="117"/>
                </a:cubicBezTo>
                <a:cubicBezTo>
                  <a:pt x="309" y="105"/>
                  <a:pt x="319" y="96"/>
                  <a:pt x="330" y="96"/>
                </a:cubicBezTo>
                <a:close/>
                <a:moveTo>
                  <a:pt x="330" y="171"/>
                </a:moveTo>
                <a:cubicBezTo>
                  <a:pt x="342" y="171"/>
                  <a:pt x="351" y="180"/>
                  <a:pt x="351" y="192"/>
                </a:cubicBezTo>
                <a:cubicBezTo>
                  <a:pt x="351" y="203"/>
                  <a:pt x="342" y="213"/>
                  <a:pt x="330" y="213"/>
                </a:cubicBezTo>
                <a:cubicBezTo>
                  <a:pt x="319" y="213"/>
                  <a:pt x="309" y="203"/>
                  <a:pt x="309" y="192"/>
                </a:cubicBezTo>
                <a:cubicBezTo>
                  <a:pt x="309" y="180"/>
                  <a:pt x="319" y="171"/>
                  <a:pt x="330" y="171"/>
                </a:cubicBezTo>
                <a:close/>
                <a:moveTo>
                  <a:pt x="330" y="245"/>
                </a:moveTo>
                <a:cubicBezTo>
                  <a:pt x="342" y="245"/>
                  <a:pt x="351" y="255"/>
                  <a:pt x="351" y="266"/>
                </a:cubicBezTo>
                <a:cubicBezTo>
                  <a:pt x="351" y="278"/>
                  <a:pt x="342" y="287"/>
                  <a:pt x="330" y="287"/>
                </a:cubicBezTo>
                <a:cubicBezTo>
                  <a:pt x="319" y="287"/>
                  <a:pt x="309" y="278"/>
                  <a:pt x="309" y="266"/>
                </a:cubicBezTo>
                <a:cubicBezTo>
                  <a:pt x="309" y="255"/>
                  <a:pt x="319" y="245"/>
                  <a:pt x="330" y="245"/>
                </a:cubicBezTo>
                <a:close/>
                <a:moveTo>
                  <a:pt x="256" y="96"/>
                </a:moveTo>
                <a:cubicBezTo>
                  <a:pt x="267" y="96"/>
                  <a:pt x="277" y="105"/>
                  <a:pt x="277" y="117"/>
                </a:cubicBezTo>
                <a:cubicBezTo>
                  <a:pt x="277" y="129"/>
                  <a:pt x="267" y="138"/>
                  <a:pt x="256" y="138"/>
                </a:cubicBezTo>
                <a:cubicBezTo>
                  <a:pt x="244" y="138"/>
                  <a:pt x="235" y="129"/>
                  <a:pt x="235" y="117"/>
                </a:cubicBezTo>
                <a:cubicBezTo>
                  <a:pt x="235" y="105"/>
                  <a:pt x="244" y="96"/>
                  <a:pt x="256" y="96"/>
                </a:cubicBezTo>
                <a:close/>
                <a:moveTo>
                  <a:pt x="256" y="171"/>
                </a:moveTo>
                <a:cubicBezTo>
                  <a:pt x="267" y="171"/>
                  <a:pt x="277" y="180"/>
                  <a:pt x="277" y="192"/>
                </a:cubicBezTo>
                <a:cubicBezTo>
                  <a:pt x="277" y="203"/>
                  <a:pt x="267" y="213"/>
                  <a:pt x="256" y="213"/>
                </a:cubicBezTo>
                <a:cubicBezTo>
                  <a:pt x="244" y="213"/>
                  <a:pt x="235" y="203"/>
                  <a:pt x="235" y="192"/>
                </a:cubicBezTo>
                <a:cubicBezTo>
                  <a:pt x="235" y="180"/>
                  <a:pt x="244" y="171"/>
                  <a:pt x="256" y="171"/>
                </a:cubicBezTo>
                <a:close/>
                <a:moveTo>
                  <a:pt x="181" y="96"/>
                </a:moveTo>
                <a:cubicBezTo>
                  <a:pt x="193" y="96"/>
                  <a:pt x="202" y="105"/>
                  <a:pt x="202" y="117"/>
                </a:cubicBezTo>
                <a:cubicBezTo>
                  <a:pt x="202" y="129"/>
                  <a:pt x="193" y="138"/>
                  <a:pt x="181" y="138"/>
                </a:cubicBezTo>
                <a:cubicBezTo>
                  <a:pt x="169" y="138"/>
                  <a:pt x="160" y="129"/>
                  <a:pt x="160" y="117"/>
                </a:cubicBezTo>
                <a:cubicBezTo>
                  <a:pt x="160" y="105"/>
                  <a:pt x="169" y="96"/>
                  <a:pt x="181" y="96"/>
                </a:cubicBezTo>
                <a:close/>
                <a:moveTo>
                  <a:pt x="181" y="171"/>
                </a:moveTo>
                <a:cubicBezTo>
                  <a:pt x="193" y="171"/>
                  <a:pt x="202" y="180"/>
                  <a:pt x="202" y="192"/>
                </a:cubicBezTo>
                <a:cubicBezTo>
                  <a:pt x="202" y="203"/>
                  <a:pt x="193" y="213"/>
                  <a:pt x="181" y="213"/>
                </a:cubicBezTo>
                <a:cubicBezTo>
                  <a:pt x="169" y="213"/>
                  <a:pt x="160" y="203"/>
                  <a:pt x="160" y="192"/>
                </a:cubicBezTo>
                <a:cubicBezTo>
                  <a:pt x="160" y="180"/>
                  <a:pt x="169" y="171"/>
                  <a:pt x="181" y="171"/>
                </a:cubicBezTo>
                <a:close/>
                <a:moveTo>
                  <a:pt x="181" y="245"/>
                </a:moveTo>
                <a:cubicBezTo>
                  <a:pt x="193" y="245"/>
                  <a:pt x="202" y="255"/>
                  <a:pt x="202" y="266"/>
                </a:cubicBezTo>
                <a:cubicBezTo>
                  <a:pt x="202" y="278"/>
                  <a:pt x="193" y="287"/>
                  <a:pt x="181" y="287"/>
                </a:cubicBezTo>
                <a:cubicBezTo>
                  <a:pt x="169" y="287"/>
                  <a:pt x="160" y="278"/>
                  <a:pt x="160" y="266"/>
                </a:cubicBezTo>
                <a:cubicBezTo>
                  <a:pt x="160" y="255"/>
                  <a:pt x="169" y="245"/>
                  <a:pt x="181" y="245"/>
                </a:cubicBezTo>
                <a:close/>
                <a:moveTo>
                  <a:pt x="373" y="373"/>
                </a:moveTo>
                <a:cubicBezTo>
                  <a:pt x="373" y="379"/>
                  <a:pt x="368" y="384"/>
                  <a:pt x="362" y="384"/>
                </a:cubicBezTo>
                <a:cubicBezTo>
                  <a:pt x="356" y="384"/>
                  <a:pt x="352" y="379"/>
                  <a:pt x="352" y="373"/>
                </a:cubicBezTo>
                <a:cubicBezTo>
                  <a:pt x="352" y="352"/>
                  <a:pt x="352" y="352"/>
                  <a:pt x="352" y="352"/>
                </a:cubicBezTo>
                <a:cubicBezTo>
                  <a:pt x="352" y="346"/>
                  <a:pt x="347" y="341"/>
                  <a:pt x="341" y="341"/>
                </a:cubicBezTo>
                <a:cubicBezTo>
                  <a:pt x="335" y="341"/>
                  <a:pt x="330" y="346"/>
                  <a:pt x="330" y="352"/>
                </a:cubicBezTo>
                <a:cubicBezTo>
                  <a:pt x="330" y="362"/>
                  <a:pt x="330" y="362"/>
                  <a:pt x="330" y="362"/>
                </a:cubicBezTo>
                <a:cubicBezTo>
                  <a:pt x="330" y="368"/>
                  <a:pt x="326" y="373"/>
                  <a:pt x="320" y="373"/>
                </a:cubicBezTo>
                <a:cubicBezTo>
                  <a:pt x="314" y="373"/>
                  <a:pt x="309" y="368"/>
                  <a:pt x="309" y="362"/>
                </a:cubicBezTo>
                <a:cubicBezTo>
                  <a:pt x="309" y="330"/>
                  <a:pt x="309" y="330"/>
                  <a:pt x="309" y="330"/>
                </a:cubicBezTo>
                <a:cubicBezTo>
                  <a:pt x="309" y="324"/>
                  <a:pt x="304" y="320"/>
                  <a:pt x="298" y="320"/>
                </a:cubicBezTo>
                <a:cubicBezTo>
                  <a:pt x="292" y="320"/>
                  <a:pt x="288" y="324"/>
                  <a:pt x="288" y="330"/>
                </a:cubicBezTo>
                <a:cubicBezTo>
                  <a:pt x="288" y="362"/>
                  <a:pt x="288" y="362"/>
                  <a:pt x="288" y="362"/>
                </a:cubicBezTo>
                <a:cubicBezTo>
                  <a:pt x="288" y="368"/>
                  <a:pt x="283" y="373"/>
                  <a:pt x="277" y="373"/>
                </a:cubicBezTo>
                <a:cubicBezTo>
                  <a:pt x="271" y="373"/>
                  <a:pt x="266" y="368"/>
                  <a:pt x="266" y="362"/>
                </a:cubicBezTo>
                <a:cubicBezTo>
                  <a:pt x="266" y="266"/>
                  <a:pt x="266" y="266"/>
                  <a:pt x="266" y="266"/>
                </a:cubicBezTo>
                <a:cubicBezTo>
                  <a:pt x="266" y="260"/>
                  <a:pt x="262" y="256"/>
                  <a:pt x="256" y="256"/>
                </a:cubicBezTo>
                <a:cubicBezTo>
                  <a:pt x="250" y="256"/>
                  <a:pt x="245" y="260"/>
                  <a:pt x="245" y="266"/>
                </a:cubicBezTo>
                <a:cubicBezTo>
                  <a:pt x="245" y="394"/>
                  <a:pt x="245" y="394"/>
                  <a:pt x="245" y="394"/>
                </a:cubicBezTo>
                <a:cubicBezTo>
                  <a:pt x="245" y="395"/>
                  <a:pt x="245" y="395"/>
                  <a:pt x="245" y="396"/>
                </a:cubicBezTo>
                <a:cubicBezTo>
                  <a:pt x="246" y="401"/>
                  <a:pt x="244" y="406"/>
                  <a:pt x="239" y="408"/>
                </a:cubicBezTo>
                <a:cubicBezTo>
                  <a:pt x="234" y="410"/>
                  <a:pt x="227" y="408"/>
                  <a:pt x="225" y="403"/>
                </a:cubicBezTo>
                <a:cubicBezTo>
                  <a:pt x="210" y="371"/>
                  <a:pt x="210" y="371"/>
                  <a:pt x="210" y="371"/>
                </a:cubicBezTo>
                <a:cubicBezTo>
                  <a:pt x="207" y="365"/>
                  <a:pt x="203" y="358"/>
                  <a:pt x="195" y="354"/>
                </a:cubicBezTo>
                <a:cubicBezTo>
                  <a:pt x="193" y="353"/>
                  <a:pt x="190" y="351"/>
                  <a:pt x="188" y="352"/>
                </a:cubicBezTo>
                <a:cubicBezTo>
                  <a:pt x="188" y="352"/>
                  <a:pt x="187" y="352"/>
                  <a:pt x="186" y="353"/>
                </a:cubicBezTo>
                <a:cubicBezTo>
                  <a:pt x="183" y="353"/>
                  <a:pt x="182" y="355"/>
                  <a:pt x="182" y="356"/>
                </a:cubicBezTo>
                <a:cubicBezTo>
                  <a:pt x="180" y="360"/>
                  <a:pt x="181" y="368"/>
                  <a:pt x="188" y="379"/>
                </a:cubicBezTo>
                <a:cubicBezTo>
                  <a:pt x="188" y="379"/>
                  <a:pt x="189" y="379"/>
                  <a:pt x="189" y="380"/>
                </a:cubicBezTo>
                <a:cubicBezTo>
                  <a:pt x="198" y="401"/>
                  <a:pt x="198" y="401"/>
                  <a:pt x="198" y="401"/>
                </a:cubicBezTo>
                <a:cubicBezTo>
                  <a:pt x="201" y="406"/>
                  <a:pt x="199" y="412"/>
                  <a:pt x="193" y="415"/>
                </a:cubicBezTo>
                <a:cubicBezTo>
                  <a:pt x="192" y="415"/>
                  <a:pt x="190" y="416"/>
                  <a:pt x="189" y="416"/>
                </a:cubicBezTo>
                <a:cubicBezTo>
                  <a:pt x="185" y="416"/>
                  <a:pt x="181" y="413"/>
                  <a:pt x="179" y="410"/>
                </a:cubicBezTo>
                <a:cubicBezTo>
                  <a:pt x="170" y="389"/>
                  <a:pt x="170" y="389"/>
                  <a:pt x="170" y="389"/>
                </a:cubicBezTo>
                <a:cubicBezTo>
                  <a:pt x="160" y="374"/>
                  <a:pt x="157" y="359"/>
                  <a:pt x="162" y="348"/>
                </a:cubicBezTo>
                <a:cubicBezTo>
                  <a:pt x="165" y="340"/>
                  <a:pt x="172" y="334"/>
                  <a:pt x="180" y="332"/>
                </a:cubicBezTo>
                <a:cubicBezTo>
                  <a:pt x="188" y="329"/>
                  <a:pt x="197" y="330"/>
                  <a:pt x="206" y="335"/>
                </a:cubicBezTo>
                <a:cubicBezTo>
                  <a:pt x="213" y="339"/>
                  <a:pt x="218" y="345"/>
                  <a:pt x="224" y="352"/>
                </a:cubicBezTo>
                <a:cubicBezTo>
                  <a:pt x="224" y="266"/>
                  <a:pt x="224" y="266"/>
                  <a:pt x="224" y="266"/>
                </a:cubicBezTo>
                <a:cubicBezTo>
                  <a:pt x="224" y="249"/>
                  <a:pt x="238" y="234"/>
                  <a:pt x="256" y="234"/>
                </a:cubicBezTo>
                <a:cubicBezTo>
                  <a:pt x="273" y="234"/>
                  <a:pt x="288" y="249"/>
                  <a:pt x="288" y="266"/>
                </a:cubicBezTo>
                <a:cubicBezTo>
                  <a:pt x="288" y="300"/>
                  <a:pt x="288" y="300"/>
                  <a:pt x="288" y="300"/>
                </a:cubicBezTo>
                <a:cubicBezTo>
                  <a:pt x="292" y="299"/>
                  <a:pt x="295" y="298"/>
                  <a:pt x="298" y="298"/>
                </a:cubicBezTo>
                <a:cubicBezTo>
                  <a:pt x="313" y="298"/>
                  <a:pt x="325" y="308"/>
                  <a:pt x="329" y="322"/>
                </a:cubicBezTo>
                <a:cubicBezTo>
                  <a:pt x="333" y="321"/>
                  <a:pt x="337" y="320"/>
                  <a:pt x="341" y="320"/>
                </a:cubicBezTo>
                <a:cubicBezTo>
                  <a:pt x="359" y="320"/>
                  <a:pt x="373" y="334"/>
                  <a:pt x="373" y="352"/>
                </a:cubicBezTo>
                <a:lnTo>
                  <a:pt x="373" y="373"/>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1600" dirty="0">
              <a:solidFill>
                <a:schemeClr val="accent1"/>
              </a:solidFill>
            </a:endParaRPr>
          </a:p>
        </p:txBody>
      </p:sp>
      <p:cxnSp>
        <p:nvCxnSpPr>
          <p:cNvPr id="32" name="Straight Connector 31">
            <a:extLst>
              <a:ext uri="{FF2B5EF4-FFF2-40B4-BE49-F238E27FC236}">
                <a16:creationId xmlns:a16="http://schemas.microsoft.com/office/drawing/2014/main" id="{EEC73F63-FF50-D435-DC4B-6B87B5DA5DB8}"/>
              </a:ext>
            </a:extLst>
          </p:cNvPr>
          <p:cNvCxnSpPr>
            <a:cxnSpLocks/>
          </p:cNvCxnSpPr>
          <p:nvPr/>
        </p:nvCxnSpPr>
        <p:spPr>
          <a:xfrm flipV="1">
            <a:off x="9513100" y="2530609"/>
            <a:ext cx="0" cy="1135827"/>
          </a:xfrm>
          <a:prstGeom prst="line">
            <a:avLst/>
          </a:prstGeom>
          <a:ln w="28575">
            <a:solidFill>
              <a:srgbClr val="B22222"/>
            </a:solidFill>
            <a:tailEnd type="oval" w="lg" len="lg"/>
          </a:ln>
        </p:spPr>
        <p:style>
          <a:lnRef idx="2">
            <a:schemeClr val="dk1"/>
          </a:lnRef>
          <a:fillRef idx="0">
            <a:schemeClr val="dk1"/>
          </a:fillRef>
          <a:effectRef idx="1">
            <a:schemeClr val="dk1"/>
          </a:effectRef>
          <a:fontRef idx="minor">
            <a:schemeClr val="tx1"/>
          </a:fontRef>
        </p:style>
      </p:cxnSp>
      <p:sp>
        <p:nvSpPr>
          <p:cNvPr id="33" name="TextBox 32">
            <a:extLst>
              <a:ext uri="{FF2B5EF4-FFF2-40B4-BE49-F238E27FC236}">
                <a16:creationId xmlns:a16="http://schemas.microsoft.com/office/drawing/2014/main" id="{FCC12B1C-32C4-8F38-D618-EDE6696FD687}"/>
              </a:ext>
            </a:extLst>
          </p:cNvPr>
          <p:cNvSpPr txBox="1"/>
          <p:nvPr/>
        </p:nvSpPr>
        <p:spPr>
          <a:xfrm>
            <a:off x="8133298" y="1933582"/>
            <a:ext cx="2737724" cy="523220"/>
          </a:xfrm>
          <a:prstGeom prst="rect">
            <a:avLst/>
          </a:prstGeom>
          <a:solidFill>
            <a:schemeClr val="bg1"/>
          </a:solidFill>
        </p:spPr>
        <p:txBody>
          <a:bodyPr wrap="square" rtlCol="0">
            <a:spAutoFit/>
          </a:bodyPr>
          <a:lstStyle/>
          <a:p>
            <a:pPr algn="ctr"/>
            <a:r>
              <a:rPr lang="en-US" sz="1400" dirty="0">
                <a:cs typeface="Arial" panose="020B0604020202020204" pitchFamily="34" charset="0"/>
              </a:rPr>
              <a:t>HR/Payroll &amp; Finance Go Live</a:t>
            </a:r>
          </a:p>
          <a:p>
            <a:pPr algn="ctr"/>
            <a:r>
              <a:rPr lang="en-US" sz="1400" b="1" dirty="0">
                <a:cs typeface="Arial" panose="020B0604020202020204" pitchFamily="34" charset="0"/>
              </a:rPr>
              <a:t>Jul 2028</a:t>
            </a:r>
          </a:p>
        </p:txBody>
      </p:sp>
      <p:cxnSp>
        <p:nvCxnSpPr>
          <p:cNvPr id="9" name="Straight Connector 8">
            <a:extLst>
              <a:ext uri="{FF2B5EF4-FFF2-40B4-BE49-F238E27FC236}">
                <a16:creationId xmlns:a16="http://schemas.microsoft.com/office/drawing/2014/main" id="{6AB2E8A7-9AFF-CBD5-4C33-7008F418AF3F}"/>
              </a:ext>
            </a:extLst>
          </p:cNvPr>
          <p:cNvCxnSpPr>
            <a:cxnSpLocks/>
          </p:cNvCxnSpPr>
          <p:nvPr/>
        </p:nvCxnSpPr>
        <p:spPr>
          <a:xfrm>
            <a:off x="2076015" y="4024534"/>
            <a:ext cx="0" cy="1306510"/>
          </a:xfrm>
          <a:prstGeom prst="line">
            <a:avLst/>
          </a:prstGeom>
          <a:ln w="28575">
            <a:solidFill>
              <a:srgbClr val="B22222"/>
            </a:solidFill>
            <a:tailEnd type="oval" w="lg" len="lg"/>
          </a:ln>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80C67B5B-9D68-56E4-2BF7-7C3420A98F72}"/>
              </a:ext>
            </a:extLst>
          </p:cNvPr>
          <p:cNvSpPr txBox="1"/>
          <p:nvPr/>
        </p:nvSpPr>
        <p:spPr>
          <a:xfrm>
            <a:off x="1523833" y="5424004"/>
            <a:ext cx="1135514" cy="523220"/>
          </a:xfrm>
          <a:prstGeom prst="rect">
            <a:avLst/>
          </a:prstGeom>
          <a:solidFill>
            <a:schemeClr val="bg1"/>
          </a:solidFill>
        </p:spPr>
        <p:txBody>
          <a:bodyPr wrap="square" rtlCol="0">
            <a:spAutoFit/>
          </a:bodyPr>
          <a:lstStyle/>
          <a:p>
            <a:pPr algn="ctr"/>
            <a:r>
              <a:rPr lang="en-US" sz="1400" b="1" dirty="0">
                <a:solidFill>
                  <a:schemeClr val="accent4"/>
                </a:solidFill>
                <a:cs typeface="Arial" panose="020B0604020202020204" pitchFamily="34" charset="0"/>
              </a:rPr>
              <a:t>We are Here</a:t>
            </a:r>
          </a:p>
        </p:txBody>
      </p:sp>
      <p:sp>
        <p:nvSpPr>
          <p:cNvPr id="21" name="TextBox 20">
            <a:extLst>
              <a:ext uri="{FF2B5EF4-FFF2-40B4-BE49-F238E27FC236}">
                <a16:creationId xmlns:a16="http://schemas.microsoft.com/office/drawing/2014/main" id="{5241F729-216D-0C83-9A74-0A14AAA64103}"/>
              </a:ext>
            </a:extLst>
          </p:cNvPr>
          <p:cNvSpPr txBox="1"/>
          <p:nvPr/>
        </p:nvSpPr>
        <p:spPr>
          <a:xfrm>
            <a:off x="1714636" y="4230502"/>
            <a:ext cx="3360805" cy="492443"/>
          </a:xfrm>
          <a:prstGeom prst="rect">
            <a:avLst/>
          </a:prstGeom>
          <a:solidFill>
            <a:schemeClr val="bg1"/>
          </a:solidFill>
        </p:spPr>
        <p:txBody>
          <a:bodyPr wrap="square" rtlCol="0">
            <a:spAutoFit/>
          </a:bodyPr>
          <a:lstStyle/>
          <a:p>
            <a:r>
              <a:rPr lang="en-US" sz="1600" b="1" dirty="0"/>
              <a:t>Design it, build it, review it</a:t>
            </a:r>
            <a:br>
              <a:rPr lang="en-US" sz="1200" b="1" dirty="0"/>
            </a:br>
            <a:r>
              <a:rPr lang="en-US" sz="1000" dirty="0"/>
              <a:t>Translate strategy into system design – iterate fast</a:t>
            </a:r>
          </a:p>
        </p:txBody>
      </p:sp>
    </p:spTree>
    <p:extLst>
      <p:ext uri="{BB962C8B-B14F-4D97-AF65-F5344CB8AC3E}">
        <p14:creationId xmlns:p14="http://schemas.microsoft.com/office/powerpoint/2010/main" val="500780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E60F-D301-45D4-84D4-43C90EC29D01}"/>
              </a:ext>
            </a:extLst>
          </p:cNvPr>
          <p:cNvSpPr>
            <a:spLocks noGrp="1"/>
          </p:cNvSpPr>
          <p:nvPr/>
        </p:nvSpPr>
        <p:spPr>
          <a:xfrm>
            <a:off x="403717" y="123444"/>
            <a:ext cx="10515600" cy="11236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62626"/>
                </a:solidFill>
                <a:latin typeface="Montserrat"/>
              </a:defRPr>
            </a:lvl1pPr>
          </a:lstStyle>
          <a:p>
            <a:r>
              <a:rPr lang="en-US" dirty="0"/>
              <a:t>Design: Iterative Approach</a:t>
            </a:r>
          </a:p>
        </p:txBody>
      </p:sp>
      <p:sp>
        <p:nvSpPr>
          <p:cNvPr id="3" name="Slide Number Placeholder 3">
            <a:extLst>
              <a:ext uri="{FF2B5EF4-FFF2-40B4-BE49-F238E27FC236}">
                <a16:creationId xmlns:a16="http://schemas.microsoft.com/office/drawing/2014/main" id="{375AC13E-F6D3-BBA9-4520-9CEA6C1FA7BA}"/>
              </a:ext>
            </a:extLst>
          </p:cNvPr>
          <p:cNvSpPr>
            <a:spLocks noGrp="1"/>
          </p:cNvSpPr>
          <p:nvPr/>
        </p:nvSpPr>
        <p:spPr>
          <a:xfrm>
            <a:off x="9031486" y="63694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FFFFFF"/>
                </a:solidFill>
                <a:latin typeface="Open Sans"/>
              </a:defRPr>
            </a:lvl1pPr>
            <a:lvl2pPr marL="457200" algn="l" defTabSz="914400" rtl="0" eaLnBrk="1" latinLnBrk="0" hangingPunct="1">
              <a:defRPr sz="1800" kern="1200">
                <a:solidFill>
                  <a:srgbClr val="262626"/>
                </a:solidFill>
                <a:latin typeface="Open Sans"/>
              </a:defRPr>
            </a:lvl2pPr>
            <a:lvl3pPr marL="914400" algn="l" defTabSz="914400" rtl="0" eaLnBrk="1" latinLnBrk="0" hangingPunct="1">
              <a:defRPr sz="1800" kern="1200">
                <a:solidFill>
                  <a:srgbClr val="262626"/>
                </a:solidFill>
                <a:latin typeface="Open Sans"/>
              </a:defRPr>
            </a:lvl3pPr>
            <a:lvl4pPr marL="1371600" algn="l" defTabSz="914400" rtl="0" eaLnBrk="1" latinLnBrk="0" hangingPunct="1">
              <a:defRPr sz="1800" kern="1200">
                <a:solidFill>
                  <a:srgbClr val="262626"/>
                </a:solidFill>
                <a:latin typeface="Open Sans"/>
              </a:defRPr>
            </a:lvl4pPr>
            <a:lvl5pPr marL="1828800" algn="l" defTabSz="914400" rtl="0" eaLnBrk="1" latinLnBrk="0" hangingPunct="1">
              <a:defRPr sz="1800" kern="1200">
                <a:solidFill>
                  <a:srgbClr val="262626"/>
                </a:solidFill>
                <a:latin typeface="Open Sans"/>
              </a:defRPr>
            </a:lvl5pPr>
            <a:lvl6pPr marL="2286000" algn="l" defTabSz="914400" rtl="0" eaLnBrk="1" latinLnBrk="0" hangingPunct="1">
              <a:defRPr sz="1800" kern="1200">
                <a:solidFill>
                  <a:srgbClr val="262626"/>
                </a:solidFill>
                <a:latin typeface="Open Sans"/>
              </a:defRPr>
            </a:lvl6pPr>
            <a:lvl7pPr marL="2743200" algn="l" defTabSz="914400" rtl="0" eaLnBrk="1" latinLnBrk="0" hangingPunct="1">
              <a:defRPr sz="1800" kern="1200">
                <a:solidFill>
                  <a:srgbClr val="262626"/>
                </a:solidFill>
                <a:latin typeface="Open Sans"/>
              </a:defRPr>
            </a:lvl7pPr>
            <a:lvl8pPr marL="3200400" algn="l" defTabSz="914400" rtl="0" eaLnBrk="1" latinLnBrk="0" hangingPunct="1">
              <a:defRPr sz="1800" kern="1200">
                <a:solidFill>
                  <a:srgbClr val="262626"/>
                </a:solidFill>
                <a:latin typeface="Open Sans"/>
              </a:defRPr>
            </a:lvl8pPr>
            <a:lvl9pPr marL="3657600" algn="l" defTabSz="914400" rtl="0" eaLnBrk="1" latinLnBrk="0" hangingPunct="1">
              <a:defRPr sz="1800" kern="1200">
                <a:solidFill>
                  <a:srgbClr val="262626"/>
                </a:solidFill>
                <a:latin typeface="Open Sans"/>
              </a:defRPr>
            </a:lvl9pPr>
          </a:lstStyle>
          <a:p>
            <a:fld id="{FD0882FC-4526-4F55-8D94-153238F064C3}" type="slidenum">
              <a:rPr lang="en-US" smtClean="0"/>
              <a:pPr/>
              <a:t>25</a:t>
            </a:fld>
            <a:endParaRPr lang="en-US" dirty="0"/>
          </a:p>
        </p:txBody>
      </p:sp>
      <p:grpSp>
        <p:nvGrpSpPr>
          <p:cNvPr id="4" name="Group 3">
            <a:extLst>
              <a:ext uri="{FF2B5EF4-FFF2-40B4-BE49-F238E27FC236}">
                <a16:creationId xmlns:a16="http://schemas.microsoft.com/office/drawing/2014/main" id="{B0215354-242D-BED4-FABF-C861D1A157E0}"/>
              </a:ext>
            </a:extLst>
          </p:cNvPr>
          <p:cNvGrpSpPr/>
          <p:nvPr/>
        </p:nvGrpSpPr>
        <p:grpSpPr>
          <a:xfrm>
            <a:off x="2202175" y="1735226"/>
            <a:ext cx="6470739" cy="1749003"/>
            <a:chOff x="632633" y="1888959"/>
            <a:chExt cx="9130490" cy="2255837"/>
          </a:xfrm>
        </p:grpSpPr>
        <p:pic>
          <p:nvPicPr>
            <p:cNvPr id="13" name="Picture 12">
              <a:extLst>
                <a:ext uri="{FF2B5EF4-FFF2-40B4-BE49-F238E27FC236}">
                  <a16:creationId xmlns:a16="http://schemas.microsoft.com/office/drawing/2014/main" id="{E493A10A-EF80-6633-6488-D99A3757F0F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2633" y="1888959"/>
              <a:ext cx="2638268" cy="2255837"/>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A52BD276-3FD0-D29C-AFCD-140C9290F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733" y="2146935"/>
              <a:ext cx="1089328" cy="1628675"/>
            </a:xfrm>
            <a:prstGeom prst="rect">
              <a:avLst/>
            </a:prstGeom>
            <a:noFill/>
            <a:ln>
              <a:noFill/>
            </a:ln>
            <a:effectLst/>
            <a:extLst>
              <a:ext uri="{909E8E84-426E-40dd-AFC4-6F175D3DCCD1}">
                <a14:hiddenFill xmlns:mc="http://schemas.openxmlformats.org/markup-compatibility/2006" xmlns:a14="http://schemas.microsoft.com/office/drawing/2010/main" xmlns="" xmlns:lc="http://schemas.openxmlformats.org/drawingml/2006/lockedCanvas">
                  <a:solidFill>
                    <a:schemeClr val="accent1"/>
                  </a:solidFill>
                </a14:hiddenFill>
              </a:ext>
              <a:ext uri="{91240B29-F687-4f45-9708-019B960494DF}">
                <a14:hiddenLine xmlns:mc="http://schemas.openxmlformats.org/markup-compatibility/2006"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mc="http://schemas.openxmlformats.org/markup-compatibility/2006" xmlns:a14="http://schemas.microsoft.com/office/drawing/2010/main" xmlns="" xmlns:lc="http://schemas.openxmlformats.org/drawingml/2006/lockedCanvas">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F0301612-B488-8E69-D2C7-152C229652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908" y="2144124"/>
              <a:ext cx="1089328" cy="1634586"/>
            </a:xfrm>
            <a:prstGeom prst="rect">
              <a:avLst/>
            </a:prstGeom>
            <a:noFill/>
            <a:ln>
              <a:noFill/>
            </a:ln>
            <a:effectLst/>
            <a:extLst>
              <a:ext uri="{909E8E84-426E-40dd-AFC4-6F175D3DCCD1}">
                <a14:hiddenFill xmlns:mc="http://schemas.openxmlformats.org/markup-compatibility/2006" xmlns:a14="http://schemas.microsoft.com/office/drawing/2010/main" xmlns="" xmlns:lc="http://schemas.openxmlformats.org/drawingml/2006/lockedCanvas">
                  <a:solidFill>
                    <a:schemeClr val="accent1"/>
                  </a:solidFill>
                </a14:hiddenFill>
              </a:ext>
              <a:ext uri="{91240B29-F687-4f45-9708-019B960494DF}">
                <a14:hiddenLine xmlns:mc="http://schemas.openxmlformats.org/markup-compatibility/2006"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mc="http://schemas.openxmlformats.org/markup-compatibility/2006" xmlns:a14="http://schemas.microsoft.com/office/drawing/2010/main" xmlns="" xmlns:lc="http://schemas.openxmlformats.org/drawingml/2006/lockedCanvas">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55A41957-9409-3F72-3298-11BC55B786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3795" y="2144124"/>
              <a:ext cx="1089328" cy="1634586"/>
            </a:xfrm>
            <a:prstGeom prst="rect">
              <a:avLst/>
            </a:prstGeom>
            <a:noFill/>
            <a:ln>
              <a:noFill/>
            </a:ln>
            <a:effectLst/>
            <a:extLst>
              <a:ext uri="{909E8E84-426E-40dd-AFC4-6F175D3DCCD1}">
                <a14:hiddenFill xmlns:mc="http://schemas.openxmlformats.org/markup-compatibility/2006" xmlns:a14="http://schemas.microsoft.com/office/drawing/2010/main" xmlns="" xmlns:lc="http://schemas.openxmlformats.org/drawingml/2006/lockedCanvas">
                  <a:solidFill>
                    <a:schemeClr val="accent1"/>
                  </a:solidFill>
                </a14:hiddenFill>
              </a:ext>
              <a:ext uri="{91240B29-F687-4f45-9708-019B960494DF}">
                <a14:hiddenLine xmlns:mc="http://schemas.openxmlformats.org/markup-compatibility/2006"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mc="http://schemas.openxmlformats.org/markup-compatibility/2006" xmlns:a14="http://schemas.microsoft.com/office/drawing/2010/main" xmlns="" xmlns:lc="http://schemas.openxmlformats.org/drawingml/2006/lockedCanvas">
                  <a:effectLst>
                    <a:outerShdw dist="35921" dir="2700000" algn="ctr" rotWithShape="0">
                      <a:schemeClr val="bg2"/>
                    </a:outerShdw>
                  </a:effectLst>
                </a14:hiddenEffects>
              </a:ext>
            </a:extLst>
          </p:spPr>
        </p:pic>
      </p:grpSp>
      <p:sp>
        <p:nvSpPr>
          <p:cNvPr id="5" name="Rectangle 4">
            <a:extLst>
              <a:ext uri="{FF2B5EF4-FFF2-40B4-BE49-F238E27FC236}">
                <a16:creationId xmlns:a16="http://schemas.microsoft.com/office/drawing/2014/main" id="{28049CBF-4FBA-EFB9-D622-211A3B772278}"/>
              </a:ext>
            </a:extLst>
          </p:cNvPr>
          <p:cNvSpPr/>
          <p:nvPr/>
        </p:nvSpPr>
        <p:spPr>
          <a:xfrm>
            <a:off x="625934" y="1065507"/>
            <a:ext cx="11162349" cy="584775"/>
          </a:xfrm>
          <a:prstGeom prst="rect">
            <a:avLst/>
          </a:prstGeom>
        </p:spPr>
        <p:txBody>
          <a:bodyPr wrap="square" lIns="0" tIns="45720" rIns="0" bIns="45720" anchor="t">
            <a:spAutoFit/>
          </a:bodyPr>
          <a:lstStyle>
            <a:defPPr>
              <a:defRPr lang="en-US"/>
            </a:defPPr>
            <a:lvl1pPr marL="0" algn="l" defTabSz="914400" rtl="0" eaLnBrk="1" latinLnBrk="0" hangingPunct="1">
              <a:defRPr sz="1800" kern="1200">
                <a:solidFill>
                  <a:srgbClr val="262626"/>
                </a:solidFill>
                <a:latin typeface="Open Sans"/>
              </a:defRPr>
            </a:lvl1pPr>
            <a:lvl2pPr marL="457200" algn="l" defTabSz="914400" rtl="0" eaLnBrk="1" latinLnBrk="0" hangingPunct="1">
              <a:defRPr sz="1800" kern="1200">
                <a:solidFill>
                  <a:srgbClr val="262626"/>
                </a:solidFill>
                <a:latin typeface="Open Sans"/>
              </a:defRPr>
            </a:lvl2pPr>
            <a:lvl3pPr marL="914400" algn="l" defTabSz="914400" rtl="0" eaLnBrk="1" latinLnBrk="0" hangingPunct="1">
              <a:defRPr sz="1800" kern="1200">
                <a:solidFill>
                  <a:srgbClr val="262626"/>
                </a:solidFill>
                <a:latin typeface="Open Sans"/>
              </a:defRPr>
            </a:lvl3pPr>
            <a:lvl4pPr marL="1371600" algn="l" defTabSz="914400" rtl="0" eaLnBrk="1" latinLnBrk="0" hangingPunct="1">
              <a:defRPr sz="1800" kern="1200">
                <a:solidFill>
                  <a:srgbClr val="262626"/>
                </a:solidFill>
                <a:latin typeface="Open Sans"/>
              </a:defRPr>
            </a:lvl4pPr>
            <a:lvl5pPr marL="1828800" algn="l" defTabSz="914400" rtl="0" eaLnBrk="1" latinLnBrk="0" hangingPunct="1">
              <a:defRPr sz="1800" kern="1200">
                <a:solidFill>
                  <a:srgbClr val="262626"/>
                </a:solidFill>
                <a:latin typeface="Open Sans"/>
              </a:defRPr>
            </a:lvl5pPr>
            <a:lvl6pPr marL="2286000" algn="l" defTabSz="914400" rtl="0" eaLnBrk="1" latinLnBrk="0" hangingPunct="1">
              <a:defRPr sz="1800" kern="1200">
                <a:solidFill>
                  <a:srgbClr val="262626"/>
                </a:solidFill>
                <a:latin typeface="Open Sans"/>
              </a:defRPr>
            </a:lvl6pPr>
            <a:lvl7pPr marL="2743200" algn="l" defTabSz="914400" rtl="0" eaLnBrk="1" latinLnBrk="0" hangingPunct="1">
              <a:defRPr sz="1800" kern="1200">
                <a:solidFill>
                  <a:srgbClr val="262626"/>
                </a:solidFill>
                <a:latin typeface="Open Sans"/>
              </a:defRPr>
            </a:lvl7pPr>
            <a:lvl8pPr marL="3200400" algn="l" defTabSz="914400" rtl="0" eaLnBrk="1" latinLnBrk="0" hangingPunct="1">
              <a:defRPr sz="1800" kern="1200">
                <a:solidFill>
                  <a:srgbClr val="262626"/>
                </a:solidFill>
                <a:latin typeface="Open Sans"/>
              </a:defRPr>
            </a:lvl8pPr>
            <a:lvl9pPr marL="3657600" algn="l" defTabSz="914400" rtl="0" eaLnBrk="1" latinLnBrk="0" hangingPunct="1">
              <a:defRPr sz="1800" kern="1200">
                <a:solidFill>
                  <a:srgbClr val="262626"/>
                </a:solidFill>
                <a:latin typeface="Open Sans"/>
              </a:defRPr>
            </a:lvl9pPr>
          </a:lstStyle>
          <a:p>
            <a:pPr defTabSz="914378">
              <a:defRPr/>
            </a:pPr>
            <a:r>
              <a:rPr lang="en-US" sz="1600" dirty="0">
                <a:ea typeface="Roboto" panose="02000000000000000000" pitchFamily="2" charset="0"/>
              </a:rPr>
              <a:t>An </a:t>
            </a:r>
            <a:r>
              <a:rPr lang="en-US" sz="1600" b="1" dirty="0">
                <a:solidFill>
                  <a:srgbClr val="008080"/>
                </a:solidFill>
                <a:ea typeface="Roboto" panose="02000000000000000000" pitchFamily="2" charset="0"/>
              </a:rPr>
              <a:t>iterative approach</a:t>
            </a:r>
            <a:r>
              <a:rPr lang="en-US" sz="1600" b="1" dirty="0">
                <a:solidFill>
                  <a:srgbClr val="B6B6B6"/>
                </a:solidFill>
                <a:ea typeface="Roboto" panose="02000000000000000000" pitchFamily="2" charset="0"/>
              </a:rPr>
              <a:t> </a:t>
            </a:r>
            <a:r>
              <a:rPr lang="en-US" sz="1600" dirty="0">
                <a:ea typeface="Roboto" panose="02000000000000000000" pitchFamily="2" charset="0"/>
              </a:rPr>
              <a:t>builds incrementally as we refine the product; this means we will have a rough draft to start with and refine further with an increase in details.</a:t>
            </a:r>
          </a:p>
        </p:txBody>
      </p:sp>
      <p:grpSp>
        <p:nvGrpSpPr>
          <p:cNvPr id="6" name="Group 5">
            <a:extLst>
              <a:ext uri="{FF2B5EF4-FFF2-40B4-BE49-F238E27FC236}">
                <a16:creationId xmlns:a16="http://schemas.microsoft.com/office/drawing/2014/main" id="{803678AE-46F7-A5E0-BBC4-34795DF2FD78}"/>
              </a:ext>
            </a:extLst>
          </p:cNvPr>
          <p:cNvGrpSpPr/>
          <p:nvPr/>
        </p:nvGrpSpPr>
        <p:grpSpPr>
          <a:xfrm>
            <a:off x="2171247" y="4547937"/>
            <a:ext cx="6501667" cy="1393580"/>
            <a:chOff x="-989730" y="3682193"/>
            <a:chExt cx="10885462" cy="2290763"/>
          </a:xfrm>
        </p:grpSpPr>
        <p:pic>
          <p:nvPicPr>
            <p:cNvPr id="9" name="Picture 8">
              <a:extLst>
                <a:ext uri="{FF2B5EF4-FFF2-40B4-BE49-F238E27FC236}">
                  <a16:creationId xmlns:a16="http://schemas.microsoft.com/office/drawing/2014/main" id="{B987AE4F-BF42-2F18-E728-8D1884FD0F0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730" y="3682193"/>
              <a:ext cx="2678199" cy="2290763"/>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554C5F0D-D3C8-8245-DAB4-9A7A5186885C}"/>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433644" y="3682193"/>
              <a:ext cx="1462088" cy="219075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E10A1BFE-1D9D-D243-0C1C-1D9CA955778B}"/>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5804744" y="3682193"/>
              <a:ext cx="1423604" cy="219075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00094F4A-A93B-C93B-754C-7B7451E20862}"/>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175845" y="3682193"/>
              <a:ext cx="1462088" cy="974725"/>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grpSp>
      <p:sp>
        <p:nvSpPr>
          <p:cNvPr id="7" name="Rectangle 6">
            <a:extLst>
              <a:ext uri="{FF2B5EF4-FFF2-40B4-BE49-F238E27FC236}">
                <a16:creationId xmlns:a16="http://schemas.microsoft.com/office/drawing/2014/main" id="{74CB5594-9B11-9050-503B-F9EB8AC82CFA}"/>
              </a:ext>
            </a:extLst>
          </p:cNvPr>
          <p:cNvSpPr/>
          <p:nvPr/>
        </p:nvSpPr>
        <p:spPr>
          <a:xfrm>
            <a:off x="625935" y="3661497"/>
            <a:ext cx="11162348" cy="584775"/>
          </a:xfrm>
          <a:prstGeom prst="rect">
            <a:avLst/>
          </a:prstGeom>
        </p:spPr>
        <p:txBody>
          <a:bodyPr wrap="square" lIns="0" tIns="45720" rIns="0" bIns="45720" anchor="t">
            <a:spAutoFit/>
          </a:bodyPr>
          <a:lstStyle>
            <a:defPPr>
              <a:defRPr lang="en-US"/>
            </a:defPPr>
            <a:lvl1pPr marL="0" algn="l" defTabSz="914400" rtl="0" eaLnBrk="1" latinLnBrk="0" hangingPunct="1">
              <a:defRPr sz="1800" kern="1200">
                <a:solidFill>
                  <a:srgbClr val="262626"/>
                </a:solidFill>
                <a:latin typeface="Open Sans"/>
              </a:defRPr>
            </a:lvl1pPr>
            <a:lvl2pPr marL="457200" algn="l" defTabSz="914400" rtl="0" eaLnBrk="1" latinLnBrk="0" hangingPunct="1">
              <a:defRPr sz="1800" kern="1200">
                <a:solidFill>
                  <a:srgbClr val="262626"/>
                </a:solidFill>
                <a:latin typeface="Open Sans"/>
              </a:defRPr>
            </a:lvl2pPr>
            <a:lvl3pPr marL="914400" algn="l" defTabSz="914400" rtl="0" eaLnBrk="1" latinLnBrk="0" hangingPunct="1">
              <a:defRPr sz="1800" kern="1200">
                <a:solidFill>
                  <a:srgbClr val="262626"/>
                </a:solidFill>
                <a:latin typeface="Open Sans"/>
              </a:defRPr>
            </a:lvl3pPr>
            <a:lvl4pPr marL="1371600" algn="l" defTabSz="914400" rtl="0" eaLnBrk="1" latinLnBrk="0" hangingPunct="1">
              <a:defRPr sz="1800" kern="1200">
                <a:solidFill>
                  <a:srgbClr val="262626"/>
                </a:solidFill>
                <a:latin typeface="Open Sans"/>
              </a:defRPr>
            </a:lvl4pPr>
            <a:lvl5pPr marL="1828800" algn="l" defTabSz="914400" rtl="0" eaLnBrk="1" latinLnBrk="0" hangingPunct="1">
              <a:defRPr sz="1800" kern="1200">
                <a:solidFill>
                  <a:srgbClr val="262626"/>
                </a:solidFill>
                <a:latin typeface="Open Sans"/>
              </a:defRPr>
            </a:lvl5pPr>
            <a:lvl6pPr marL="2286000" algn="l" defTabSz="914400" rtl="0" eaLnBrk="1" latinLnBrk="0" hangingPunct="1">
              <a:defRPr sz="1800" kern="1200">
                <a:solidFill>
                  <a:srgbClr val="262626"/>
                </a:solidFill>
                <a:latin typeface="Open Sans"/>
              </a:defRPr>
            </a:lvl6pPr>
            <a:lvl7pPr marL="2743200" algn="l" defTabSz="914400" rtl="0" eaLnBrk="1" latinLnBrk="0" hangingPunct="1">
              <a:defRPr sz="1800" kern="1200">
                <a:solidFill>
                  <a:srgbClr val="262626"/>
                </a:solidFill>
                <a:latin typeface="Open Sans"/>
              </a:defRPr>
            </a:lvl7pPr>
            <a:lvl8pPr marL="3200400" algn="l" defTabSz="914400" rtl="0" eaLnBrk="1" latinLnBrk="0" hangingPunct="1">
              <a:defRPr sz="1800" kern="1200">
                <a:solidFill>
                  <a:srgbClr val="262626"/>
                </a:solidFill>
                <a:latin typeface="Open Sans"/>
              </a:defRPr>
            </a:lvl8pPr>
            <a:lvl9pPr marL="3657600" algn="l" defTabSz="914400" rtl="0" eaLnBrk="1" latinLnBrk="0" hangingPunct="1">
              <a:defRPr sz="1800" kern="1200">
                <a:solidFill>
                  <a:srgbClr val="262626"/>
                </a:solidFill>
                <a:latin typeface="Open Sans"/>
              </a:defRPr>
            </a:lvl9pPr>
          </a:lstStyle>
          <a:p>
            <a:pPr defTabSz="914378">
              <a:defRPr/>
            </a:pPr>
            <a:r>
              <a:rPr lang="en-US" sz="1600" dirty="0">
                <a:ea typeface="Roboto" panose="02000000000000000000" pitchFamily="2" charset="0"/>
              </a:rPr>
              <a:t>A </a:t>
            </a:r>
            <a:r>
              <a:rPr lang="en-US" sz="1600" b="1" dirty="0">
                <a:solidFill>
                  <a:srgbClr val="003366"/>
                </a:solidFill>
                <a:ea typeface="Roboto" panose="02000000000000000000" pitchFamily="2" charset="0"/>
              </a:rPr>
              <a:t>waterfall approach</a:t>
            </a:r>
            <a:r>
              <a:rPr lang="en-US" sz="1600" b="1" dirty="0">
                <a:solidFill>
                  <a:srgbClr val="708090"/>
                </a:solidFill>
                <a:ea typeface="Roboto" panose="02000000000000000000" pitchFamily="2" charset="0"/>
              </a:rPr>
              <a:t> </a:t>
            </a:r>
            <a:r>
              <a:rPr lang="en-US" sz="1600" dirty="0">
                <a:ea typeface="Roboto" panose="02000000000000000000" pitchFamily="2" charset="0"/>
              </a:rPr>
              <a:t>requires the solution to be built one piece at a time; building incrementally also calls for the need to have the full idea formulated at the very beginning.</a:t>
            </a:r>
          </a:p>
        </p:txBody>
      </p:sp>
      <p:sp>
        <p:nvSpPr>
          <p:cNvPr id="8" name="Rectangle 7">
            <a:extLst>
              <a:ext uri="{FF2B5EF4-FFF2-40B4-BE49-F238E27FC236}">
                <a16:creationId xmlns:a16="http://schemas.microsoft.com/office/drawing/2014/main" id="{490F2A10-20E0-4319-F247-3C11EB4A7985}"/>
              </a:ext>
            </a:extLst>
          </p:cNvPr>
          <p:cNvSpPr/>
          <p:nvPr/>
        </p:nvSpPr>
        <p:spPr>
          <a:xfrm>
            <a:off x="487627" y="1079458"/>
            <a:ext cx="11114605" cy="2415580"/>
          </a:xfrm>
          <a:prstGeom prst="rect">
            <a:avLst/>
          </a:prstGeom>
          <a:noFill/>
          <a:ln w="19050" cap="flat" cmpd="sng" algn="ctr">
            <a:solidFill>
              <a:srgbClr val="008080"/>
            </a:solidFill>
            <a:prstDash val="dash"/>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Open Sans"/>
              </a:defRPr>
            </a:lvl1pPr>
            <a:lvl2pPr marL="457200" algn="l" defTabSz="914400" rtl="0" eaLnBrk="1" latinLnBrk="0" hangingPunct="1">
              <a:defRPr sz="1800" kern="1200">
                <a:solidFill>
                  <a:srgbClr val="FFFFFF"/>
                </a:solidFill>
                <a:latin typeface="Open Sans"/>
              </a:defRPr>
            </a:lvl2pPr>
            <a:lvl3pPr marL="914400" algn="l" defTabSz="914400" rtl="0" eaLnBrk="1" latinLnBrk="0" hangingPunct="1">
              <a:defRPr sz="1800" kern="1200">
                <a:solidFill>
                  <a:srgbClr val="FFFFFF"/>
                </a:solidFill>
                <a:latin typeface="Open Sans"/>
              </a:defRPr>
            </a:lvl3pPr>
            <a:lvl4pPr marL="1371600" algn="l" defTabSz="914400" rtl="0" eaLnBrk="1" latinLnBrk="0" hangingPunct="1">
              <a:defRPr sz="1800" kern="1200">
                <a:solidFill>
                  <a:srgbClr val="FFFFFF"/>
                </a:solidFill>
                <a:latin typeface="Open Sans"/>
              </a:defRPr>
            </a:lvl4pPr>
            <a:lvl5pPr marL="1828800" algn="l" defTabSz="914400" rtl="0" eaLnBrk="1" latinLnBrk="0" hangingPunct="1">
              <a:defRPr sz="1800" kern="1200">
                <a:solidFill>
                  <a:srgbClr val="FFFFFF"/>
                </a:solidFill>
                <a:latin typeface="Open Sans"/>
              </a:defRPr>
            </a:lvl5pPr>
            <a:lvl6pPr marL="2286000" algn="l" defTabSz="914400" rtl="0" eaLnBrk="1" latinLnBrk="0" hangingPunct="1">
              <a:defRPr sz="1800" kern="1200">
                <a:solidFill>
                  <a:srgbClr val="FFFFFF"/>
                </a:solidFill>
                <a:latin typeface="Open Sans"/>
              </a:defRPr>
            </a:lvl6pPr>
            <a:lvl7pPr marL="2743200" algn="l" defTabSz="914400" rtl="0" eaLnBrk="1" latinLnBrk="0" hangingPunct="1">
              <a:defRPr sz="1800" kern="1200">
                <a:solidFill>
                  <a:srgbClr val="FFFFFF"/>
                </a:solidFill>
                <a:latin typeface="Open Sans"/>
              </a:defRPr>
            </a:lvl7pPr>
            <a:lvl8pPr marL="3200400" algn="l" defTabSz="914400" rtl="0" eaLnBrk="1" latinLnBrk="0" hangingPunct="1">
              <a:defRPr sz="1800" kern="1200">
                <a:solidFill>
                  <a:srgbClr val="FFFFFF"/>
                </a:solidFill>
                <a:latin typeface="Open Sans"/>
              </a:defRPr>
            </a:lvl8pPr>
            <a:lvl9pPr marL="3657600" algn="l" defTabSz="914400" rtl="0" eaLnBrk="1" latinLnBrk="0" hangingPunct="1">
              <a:defRPr sz="1800" kern="1200">
                <a:solidFill>
                  <a:srgbClr val="FFFFFF"/>
                </a:solidFill>
                <a:latin typeface="Open Sans"/>
              </a:defRPr>
            </a:lvl9pPr>
          </a:lstStyle>
          <a:p>
            <a:pPr algn="ctr"/>
            <a:endParaRPr lang="en-US" dirty="0"/>
          </a:p>
        </p:txBody>
      </p:sp>
    </p:spTree>
    <p:extLst>
      <p:ext uri="{BB962C8B-B14F-4D97-AF65-F5344CB8AC3E}">
        <p14:creationId xmlns:p14="http://schemas.microsoft.com/office/powerpoint/2010/main" val="3140547499"/>
      </p:ext>
    </p:extLst>
  </p:cSld>
  <p:clrMapOvr>
    <a:masterClrMapping/>
  </p:clrMapOvr>
</p:sld>
</file>

<file path=ppt/theme/theme1.xml><?xml version="1.0" encoding="utf-8"?>
<a:theme xmlns:a="http://schemas.openxmlformats.org/drawingml/2006/main" name="1_Office Theme">
  <a:themeElements>
    <a:clrScheme name="4-Unified ERP">
      <a:dk1>
        <a:srgbClr val="262626"/>
      </a:dk1>
      <a:lt1>
        <a:srgbClr val="FFFFFF"/>
      </a:lt1>
      <a:dk2>
        <a:srgbClr val="262626"/>
      </a:dk2>
      <a:lt2>
        <a:srgbClr val="FFFFFF"/>
      </a:lt2>
      <a:accent1>
        <a:srgbClr val="003366"/>
      </a:accent1>
      <a:accent2>
        <a:srgbClr val="B6B6B6"/>
      </a:accent2>
      <a:accent3>
        <a:srgbClr val="008080"/>
      </a:accent3>
      <a:accent4>
        <a:srgbClr val="B22222"/>
      </a:accent4>
      <a:accent5>
        <a:srgbClr val="708090"/>
      </a:accent5>
      <a:accent6>
        <a:srgbClr val="20B2AA"/>
      </a:accent6>
      <a:hlink>
        <a:srgbClr val="003366"/>
      </a:hlink>
      <a:folHlink>
        <a:srgbClr val="008080"/>
      </a:folHlink>
    </a:clrScheme>
    <a:fontScheme name="Unified ERP">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4-Unified ERP">
      <a:dk1>
        <a:srgbClr val="262626"/>
      </a:dk1>
      <a:lt1>
        <a:srgbClr val="FFFFFF"/>
      </a:lt1>
      <a:dk2>
        <a:srgbClr val="262626"/>
      </a:dk2>
      <a:lt2>
        <a:srgbClr val="FFFFFF"/>
      </a:lt2>
      <a:accent1>
        <a:srgbClr val="003366"/>
      </a:accent1>
      <a:accent2>
        <a:srgbClr val="B6B6B6"/>
      </a:accent2>
      <a:accent3>
        <a:srgbClr val="008080"/>
      </a:accent3>
      <a:accent4>
        <a:srgbClr val="B22222"/>
      </a:accent4>
      <a:accent5>
        <a:srgbClr val="708090"/>
      </a:accent5>
      <a:accent6>
        <a:srgbClr val="20B2AA"/>
      </a:accent6>
      <a:hlink>
        <a:srgbClr val="003366"/>
      </a:hlink>
      <a:folHlink>
        <a:srgbClr val="008080"/>
      </a:folHlink>
    </a:clrScheme>
    <a:fontScheme name="Unified ERP">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USG Template">
  <a:themeElements>
    <a:clrScheme name="4-Unified ERP">
      <a:dk1>
        <a:srgbClr val="262626"/>
      </a:dk1>
      <a:lt1>
        <a:srgbClr val="FFFFFF"/>
      </a:lt1>
      <a:dk2>
        <a:srgbClr val="262626"/>
      </a:dk2>
      <a:lt2>
        <a:srgbClr val="FFFFFF"/>
      </a:lt2>
      <a:accent1>
        <a:srgbClr val="003366"/>
      </a:accent1>
      <a:accent2>
        <a:srgbClr val="B6B6B6"/>
      </a:accent2>
      <a:accent3>
        <a:srgbClr val="008080"/>
      </a:accent3>
      <a:accent4>
        <a:srgbClr val="B22222"/>
      </a:accent4>
      <a:accent5>
        <a:srgbClr val="708090"/>
      </a:accent5>
      <a:accent6>
        <a:srgbClr val="20B2AA"/>
      </a:accent6>
      <a:hlink>
        <a:srgbClr val="003366"/>
      </a:hlink>
      <a:folHlink>
        <a:srgbClr val="008080"/>
      </a:folHlink>
    </a:clrScheme>
    <a:fontScheme name="Unified ERP">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5081D1D-6D76-499F-9DBF-1337A8874544}" vid="{86AA0966-61D0-4BB8-8D58-5D76C731BCD3}"/>
    </a:ext>
  </a:extLst>
</a:theme>
</file>

<file path=ppt/theme/theme4.xml><?xml version="1.0" encoding="utf-8"?>
<a:theme xmlns:a="http://schemas.openxmlformats.org/drawingml/2006/main" name="USG1">
  <a:themeElements>
    <a:clrScheme name="4-Unified ERP">
      <a:dk1>
        <a:srgbClr val="262626"/>
      </a:dk1>
      <a:lt1>
        <a:srgbClr val="FFFFFF"/>
      </a:lt1>
      <a:dk2>
        <a:srgbClr val="262626"/>
      </a:dk2>
      <a:lt2>
        <a:srgbClr val="FFFFFF"/>
      </a:lt2>
      <a:accent1>
        <a:srgbClr val="003366"/>
      </a:accent1>
      <a:accent2>
        <a:srgbClr val="B6B6B6"/>
      </a:accent2>
      <a:accent3>
        <a:srgbClr val="008080"/>
      </a:accent3>
      <a:accent4>
        <a:srgbClr val="B22222"/>
      </a:accent4>
      <a:accent5>
        <a:srgbClr val="708090"/>
      </a:accent5>
      <a:accent6>
        <a:srgbClr val="20B2AA"/>
      </a:accent6>
      <a:hlink>
        <a:srgbClr val="003366"/>
      </a:hlink>
      <a:folHlink>
        <a:srgbClr val="008080"/>
      </a:folHlink>
    </a:clrScheme>
    <a:fontScheme name="Unified ERP">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SG1" id="{2D9DB42B-6126-48EB-AD68-6B94BE0B03FF}" vid="{B1876C42-7833-456C-8A0F-0412883623C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1F9FDB0905AF409D3605AE0FB9785E" ma:contentTypeVersion="12" ma:contentTypeDescription="Create a new document." ma:contentTypeScope="" ma:versionID="f004e459fb3188f8dd2f8e635ebc60b5">
  <xsd:schema xmlns:xsd="http://www.w3.org/2001/XMLSchema" xmlns:xs="http://www.w3.org/2001/XMLSchema" xmlns:p="http://schemas.microsoft.com/office/2006/metadata/properties" xmlns:ns2="364cb833-d400-494f-9da0-8d85d7b0d003" xmlns:ns3="74ec26b2-5de2-44de-997c-0b770f1449d6" targetNamespace="http://schemas.microsoft.com/office/2006/metadata/properties" ma:root="true" ma:fieldsID="87b899b2600d39ccb276b9264307773c" ns2:_="" ns3:_="">
    <xsd:import namespace="364cb833-d400-494f-9da0-8d85d7b0d003"/>
    <xsd:import namespace="74ec26b2-5de2-44de-997c-0b770f1449d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4cb833-d400-494f-9da0-8d85d7b0d0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ec26b2-5de2-44de-997c-0b770f1449d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b2070bd-3d1c-48b3-9c91-23aadad71aea}" ma:internalName="TaxCatchAll" ma:showField="CatchAllData" ma:web="74ec26b2-5de2-44de-997c-0b770f1449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4cb833-d400-494f-9da0-8d85d7b0d003">
      <Terms xmlns="http://schemas.microsoft.com/office/infopath/2007/PartnerControls"/>
    </lcf76f155ced4ddcb4097134ff3c332f>
    <TaxCatchAll xmlns="74ec26b2-5de2-44de-997c-0b770f1449d6" xsi:nil="true"/>
  </documentManagement>
</p:properties>
</file>

<file path=customXml/itemProps1.xml><?xml version="1.0" encoding="utf-8"?>
<ds:datastoreItem xmlns:ds="http://schemas.openxmlformats.org/officeDocument/2006/customXml" ds:itemID="{50327B32-9385-44C2-8643-42D960066DE7}">
  <ds:schemaRefs>
    <ds:schemaRef ds:uri="http://schemas.microsoft.com/sharepoint/v3/contenttype/forms"/>
  </ds:schemaRefs>
</ds:datastoreItem>
</file>

<file path=customXml/itemProps2.xml><?xml version="1.0" encoding="utf-8"?>
<ds:datastoreItem xmlns:ds="http://schemas.openxmlformats.org/officeDocument/2006/customXml" ds:itemID="{6204D4A3-1208-4F57-A8E7-DB05C9A4A0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4cb833-d400-494f-9da0-8d85d7b0d003"/>
    <ds:schemaRef ds:uri="74ec26b2-5de2-44de-997c-0b770f1449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2D6C45-84A0-47AE-A156-2CAD18BC4A56}">
  <ds:schemaRefs>
    <ds:schemaRef ds:uri="http://purl.org/dc/elements/1.1/"/>
    <ds:schemaRef ds:uri="http://purl.org/dc/terms/"/>
    <ds:schemaRef ds:uri="http://schemas.microsoft.com/office/infopath/2007/PartnerControls"/>
    <ds:schemaRef ds:uri="http://schemas.openxmlformats.org/package/2006/metadata/core-properties"/>
    <ds:schemaRef ds:uri="http://purl.org/dc/dcmitype/"/>
    <ds:schemaRef ds:uri="http://schemas.microsoft.com/office/2006/metadata/properties"/>
    <ds:schemaRef ds:uri="http://schemas.microsoft.com/office/2006/documentManagement/types"/>
    <ds:schemaRef ds:uri="74ec26b2-5de2-44de-997c-0b770f1449d6"/>
    <ds:schemaRef ds:uri="364cb833-d400-494f-9da0-8d85d7b0d003"/>
    <ds:schemaRef ds:uri="http://www.w3.org/XML/1998/namespace"/>
  </ds:schemaRefs>
</ds:datastoreItem>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otalTime>160</TotalTime>
  <Words>1265</Words>
  <Application>Microsoft Office PowerPoint</Application>
  <PresentationFormat>Widescreen</PresentationFormat>
  <Paragraphs>233</Paragraphs>
  <Slides>19</Slides>
  <Notes>11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19</vt:i4>
      </vt:variant>
    </vt:vector>
  </HeadingPairs>
  <TitlesOfParts>
    <vt:vector size="32" baseType="lpstr">
      <vt:lpstr>Aptos</vt:lpstr>
      <vt:lpstr>Archivo</vt:lpstr>
      <vt:lpstr>Arial</vt:lpstr>
      <vt:lpstr>Calibri</vt:lpstr>
      <vt:lpstr>Montserrat</vt:lpstr>
      <vt:lpstr>Open Sans</vt:lpstr>
      <vt:lpstr>Roboto</vt:lpstr>
      <vt:lpstr>Verdana</vt:lpstr>
      <vt:lpstr>Wingdings 2</vt:lpstr>
      <vt:lpstr>1_Office Theme</vt:lpstr>
      <vt:lpstr>Office Theme</vt:lpstr>
      <vt:lpstr>USG Template</vt:lpstr>
      <vt:lpstr>USG1</vt:lpstr>
      <vt:lpstr>Unified ERP Program</vt:lpstr>
      <vt:lpstr>Unified ERP – Program Overview</vt:lpstr>
      <vt:lpstr>What Changes with Workday?</vt:lpstr>
      <vt:lpstr>Guiding Principles  --“The How”</vt:lpstr>
      <vt:lpstr>Guiding Principles As Our Compass</vt:lpstr>
      <vt:lpstr>Program Structure Overview</vt:lpstr>
      <vt:lpstr>Workstream Structure</vt:lpstr>
      <vt:lpstr>Program Timeline </vt:lpstr>
      <vt:lpstr>PowerPoint Presentation</vt:lpstr>
      <vt:lpstr>PowerPoint Presentation</vt:lpstr>
      <vt:lpstr>Governance &amp; Decision-Making </vt:lpstr>
      <vt:lpstr>IMPACT Team – Here is what we have at the institutions</vt:lpstr>
      <vt:lpstr>Program Staffing: Building Capacity Through Collaboration</vt:lpstr>
      <vt:lpstr>Unified ERP: Public Program Launch</vt:lpstr>
      <vt:lpstr>USG Future-State Data Architecture Overview</vt:lpstr>
      <vt:lpstr>Architecture Diagram (Simplified)</vt:lpstr>
      <vt:lpstr>Key Benefits</vt:lpstr>
      <vt:lpstr>Feedback | What Are You Hearing?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Rich Loftus</cp:lastModifiedBy>
  <cp:revision>7</cp:revision>
  <dcterms:created xsi:type="dcterms:W3CDTF">2026-03-06T00:46:58Z</dcterms:created>
  <dcterms:modified xsi:type="dcterms:W3CDTF">2026-03-23T14:59:33Z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0x010100C21F9FDB0905AF409D3605AE0FB9785E</vt:lpwstr>
  </property>
</Properties>
</file>