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tags/tag1.xml" ContentType="application/vnd.openxmlformats-officedocument.presentationml.tags+xml"/>
  <Override PartName="/ppt/notesSlides/notesSlide2.xml" ContentType="application/vnd.openxmlformats-officedocument.presentationml.notesSlide+xml"/>
  <Override PartName="/ppt/tags/tag2.xml" ContentType="application/vnd.openxmlformats-officedocument.presentationml.tags+xml"/>
  <Override PartName="/ppt/notesSlides/notesSlide3.xml" ContentType="application/vnd.openxmlformats-officedocument.presentationml.notesSlide+xml"/>
  <Override PartName="/ppt/tags/tag3.xml" ContentType="application/vnd.openxmlformats-officedocument.presentationml.tags+xml"/>
  <Override PartName="/ppt/notesSlides/notesSlide4.xml" ContentType="application/vnd.openxmlformats-officedocument.presentationml.notesSlide+xml"/>
  <Override PartName="/ppt/tags/tag4.xml" ContentType="application/vnd.openxmlformats-officedocument.presentationml.tags+xml"/>
  <Override PartName="/ppt/notesSlides/notesSlide5.xml" ContentType="application/vnd.openxmlformats-officedocument.presentationml.notesSlide+xml"/>
  <Override PartName="/ppt/tags/tag5.xml" ContentType="application/vnd.openxmlformats-officedocument.presentationml.tags+xml"/>
  <Override PartName="/ppt/notesSlides/notesSlide6.xml" ContentType="application/vnd.openxmlformats-officedocument.presentationml.notesSlide+xml"/>
  <Override PartName="/ppt/tags/tag6.xml" ContentType="application/vnd.openxmlformats-officedocument.presentationml.tags+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tags/tag7.xml" ContentType="application/vnd.openxmlformats-officedocument.presentationml.tags+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2" r:id="rId4"/>
  </p:sldMasterIdLst>
  <p:notesMasterIdLst>
    <p:notesMasterId r:id="rId38"/>
  </p:notesMasterIdLst>
  <p:sldIdLst>
    <p:sldId id="259" r:id="rId5"/>
    <p:sldId id="260" r:id="rId6"/>
    <p:sldId id="262" r:id="rId7"/>
    <p:sldId id="264" r:id="rId8"/>
    <p:sldId id="265" r:id="rId9"/>
    <p:sldId id="267" r:id="rId10"/>
    <p:sldId id="269" r:id="rId11"/>
    <p:sldId id="305" r:id="rId12"/>
    <p:sldId id="279" r:id="rId13"/>
    <p:sldId id="280" r:id="rId14"/>
    <p:sldId id="282" r:id="rId15"/>
    <p:sldId id="281" r:id="rId16"/>
    <p:sldId id="283" r:id="rId17"/>
    <p:sldId id="284" r:id="rId18"/>
    <p:sldId id="285" r:id="rId19"/>
    <p:sldId id="289" r:id="rId20"/>
    <p:sldId id="286" r:id="rId21"/>
    <p:sldId id="293" r:id="rId22"/>
    <p:sldId id="290" r:id="rId23"/>
    <p:sldId id="288" r:id="rId24"/>
    <p:sldId id="291" r:id="rId25"/>
    <p:sldId id="287" r:id="rId26"/>
    <p:sldId id="301" r:id="rId27"/>
    <p:sldId id="295" r:id="rId28"/>
    <p:sldId id="310" r:id="rId29"/>
    <p:sldId id="306" r:id="rId30"/>
    <p:sldId id="299" r:id="rId31"/>
    <p:sldId id="311" r:id="rId32"/>
    <p:sldId id="292" r:id="rId33"/>
    <p:sldId id="312" r:id="rId34"/>
    <p:sldId id="297" r:id="rId35"/>
    <p:sldId id="313" r:id="rId36"/>
    <p:sldId id="302" r:id="rId37"/>
  </p:sldIdLst>
  <p:sldSz cx="9144000" cy="6858000" type="screen4x3"/>
  <p:notesSz cx="6954838" cy="93091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38A8"/>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F39342B3-3ABD-45AA-9922-BEB36266ADDD}" v="5" dt="2018-04-11T16:10:02.260"/>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2194"/>
    <p:restoredTop sz="94674"/>
  </p:normalViewPr>
  <p:slideViewPr>
    <p:cSldViewPr snapToGrid="0" snapToObjects="1">
      <p:cViewPr varScale="1">
        <p:scale>
          <a:sx n="98" d="100"/>
          <a:sy n="98" d="100"/>
        </p:scale>
        <p:origin x="72" y="10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microsoft.com/office/2015/10/relationships/revisionInfo" Target="revisionInfo.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eff Gallant" userId="S::jeff.gallant@usg.edu::25997235-6328-4fee-8f84-6a87050bf096" providerId="AD" clId="Web-{1A65533F-886D-461C-9558-520DE30DE164}"/>
    <pc:docChg chg="modSld">
      <pc:chgData name="Jeff Gallant" userId="S::jeff.gallant@usg.edu::25997235-6328-4fee-8f84-6a87050bf096" providerId="AD" clId="Web-{1A65533F-886D-461C-9558-520DE30DE164}" dt="2018-04-11T16:06:06.642" v="36"/>
      <pc:docMkLst>
        <pc:docMk/>
      </pc:docMkLst>
      <pc:sldChg chg="modSp">
        <pc:chgData name="Jeff Gallant" userId="S::jeff.gallant@usg.edu::25997235-6328-4fee-8f84-6a87050bf096" providerId="AD" clId="Web-{1A65533F-886D-461C-9558-520DE30DE164}" dt="2018-04-11T15:50:57.562" v="3"/>
        <pc:sldMkLst>
          <pc:docMk/>
          <pc:sldMk cId="2049962662" sldId="260"/>
        </pc:sldMkLst>
        <pc:spChg chg="mod">
          <ac:chgData name="Jeff Gallant" userId="S::jeff.gallant@usg.edu::25997235-6328-4fee-8f84-6a87050bf096" providerId="AD" clId="Web-{1A65533F-886D-461C-9558-520DE30DE164}" dt="2018-04-11T15:50:57.562" v="3"/>
          <ac:spMkLst>
            <pc:docMk/>
            <pc:sldMk cId="2049962662" sldId="260"/>
            <ac:spMk id="7" creationId="{00000000-0000-0000-0000-000000000000}"/>
          </ac:spMkLst>
        </pc:spChg>
      </pc:sldChg>
      <pc:sldChg chg="modSp">
        <pc:chgData name="Jeff Gallant" userId="S::jeff.gallant@usg.edu::25997235-6328-4fee-8f84-6a87050bf096" providerId="AD" clId="Web-{1A65533F-886D-461C-9558-520DE30DE164}" dt="2018-04-11T15:52:16.782" v="15"/>
        <pc:sldMkLst>
          <pc:docMk/>
          <pc:sldMk cId="138756383" sldId="266"/>
        </pc:sldMkLst>
        <pc:spChg chg="mod">
          <ac:chgData name="Jeff Gallant" userId="S::jeff.gallant@usg.edu::25997235-6328-4fee-8f84-6a87050bf096" providerId="AD" clId="Web-{1A65533F-886D-461C-9558-520DE30DE164}" dt="2018-04-11T15:52:16.782" v="15"/>
          <ac:spMkLst>
            <pc:docMk/>
            <pc:sldMk cId="138756383" sldId="266"/>
            <ac:spMk id="3" creationId="{00000000-0000-0000-0000-000000000000}"/>
          </ac:spMkLst>
        </pc:spChg>
      </pc:sldChg>
      <pc:sldChg chg="modSp">
        <pc:chgData name="Jeff Gallant" userId="S::jeff.gallant@usg.edu::25997235-6328-4fee-8f84-6a87050bf096" providerId="AD" clId="Web-{1A65533F-886D-461C-9558-520DE30DE164}" dt="2018-04-11T16:05:24.735" v="35"/>
        <pc:sldMkLst>
          <pc:docMk/>
          <pc:sldMk cId="3782173526" sldId="267"/>
        </pc:sldMkLst>
        <pc:spChg chg="mod">
          <ac:chgData name="Jeff Gallant" userId="S::jeff.gallant@usg.edu::25997235-6328-4fee-8f84-6a87050bf096" providerId="AD" clId="Web-{1A65533F-886D-461C-9558-520DE30DE164}" dt="2018-04-11T16:05:24.735" v="35"/>
          <ac:spMkLst>
            <pc:docMk/>
            <pc:sldMk cId="3782173526" sldId="267"/>
            <ac:spMk id="3" creationId="{00000000-0000-0000-0000-000000000000}"/>
          </ac:spMkLst>
        </pc:spChg>
      </pc:sldChg>
      <pc:sldChg chg="delSp">
        <pc:chgData name="Jeff Gallant" userId="S::jeff.gallant@usg.edu::25997235-6328-4fee-8f84-6a87050bf096" providerId="AD" clId="Web-{1A65533F-886D-461C-9558-520DE30DE164}" dt="2018-04-11T16:06:06.642" v="36"/>
        <pc:sldMkLst>
          <pc:docMk/>
          <pc:sldMk cId="1705005652" sldId="269"/>
        </pc:sldMkLst>
        <pc:graphicFrameChg chg="del">
          <ac:chgData name="Jeff Gallant" userId="S::jeff.gallant@usg.edu::25997235-6328-4fee-8f84-6a87050bf096" providerId="AD" clId="Web-{1A65533F-886D-461C-9558-520DE30DE164}" dt="2018-04-11T16:06:06.642" v="36"/>
          <ac:graphicFrameMkLst>
            <pc:docMk/>
            <pc:sldMk cId="1705005652" sldId="269"/>
            <ac:graphicFrameMk id="8" creationId="{00000000-0000-0000-0000-000000000000}"/>
          </ac:graphicFrameMkLst>
        </pc:graphicFrameChg>
      </pc:sldChg>
      <pc:sldChg chg="modSp">
        <pc:chgData name="Jeff Gallant" userId="S::jeff.gallant@usg.edu::25997235-6328-4fee-8f84-6a87050bf096" providerId="AD" clId="Web-{1A65533F-886D-461C-9558-520DE30DE164}" dt="2018-04-11T15:52:53.127" v="30"/>
        <pc:sldMkLst>
          <pc:docMk/>
          <pc:sldMk cId="1320593556" sldId="274"/>
        </pc:sldMkLst>
        <pc:spChg chg="mod">
          <ac:chgData name="Jeff Gallant" userId="S::jeff.gallant@usg.edu::25997235-6328-4fee-8f84-6a87050bf096" providerId="AD" clId="Web-{1A65533F-886D-461C-9558-520DE30DE164}" dt="2018-04-11T15:52:53.127" v="30"/>
          <ac:spMkLst>
            <pc:docMk/>
            <pc:sldMk cId="1320593556" sldId="274"/>
            <ac:spMk id="7" creationId="{00000000-0000-0000-0000-000000000000}"/>
          </ac:spMkLst>
        </pc:spChg>
      </pc:sldChg>
    </pc:docChg>
  </pc:docChgLst>
  <pc:docChgLst>
    <pc:chgData name="Jeff Gallant" userId="S::jeff.gallant@usg.edu::25997235-6328-4fee-8f84-6a87050bf096" providerId="AD" clId="Web-{8FB01F6C-31BE-4DF3-93E7-105F850EBB2B}"/>
    <pc:docChg chg="modSld">
      <pc:chgData name="Jeff Gallant" userId="S::jeff.gallant@usg.edu::25997235-6328-4fee-8f84-6a87050bf096" providerId="AD" clId="Web-{8FB01F6C-31BE-4DF3-93E7-105F850EBB2B}" dt="2018-04-11T16:09:27.981" v="26"/>
      <pc:docMkLst>
        <pc:docMk/>
      </pc:docMkLst>
      <pc:sldChg chg="addSp modSp">
        <pc:chgData name="Jeff Gallant" userId="S::jeff.gallant@usg.edu::25997235-6328-4fee-8f84-6a87050bf096" providerId="AD" clId="Web-{8FB01F6C-31BE-4DF3-93E7-105F850EBB2B}" dt="2018-04-11T16:08:52.605" v="10"/>
        <pc:sldMkLst>
          <pc:docMk/>
          <pc:sldMk cId="1705005652" sldId="269"/>
        </pc:sldMkLst>
        <pc:spChg chg="mod">
          <ac:chgData name="Jeff Gallant" userId="S::jeff.gallant@usg.edu::25997235-6328-4fee-8f84-6a87050bf096" providerId="AD" clId="Web-{8FB01F6C-31BE-4DF3-93E7-105F850EBB2B}" dt="2018-04-11T16:08:52.605" v="10"/>
          <ac:spMkLst>
            <pc:docMk/>
            <pc:sldMk cId="1705005652" sldId="269"/>
            <ac:spMk id="4" creationId="{5E7131A3-3FCA-4F41-8E1F-E699C3873D4F}"/>
          </ac:spMkLst>
        </pc:spChg>
        <pc:picChg chg="add mod">
          <ac:chgData name="Jeff Gallant" userId="S::jeff.gallant@usg.edu::25997235-6328-4fee-8f84-6a87050bf096" providerId="AD" clId="Web-{8FB01F6C-31BE-4DF3-93E7-105F850EBB2B}" dt="2018-04-11T16:08:47.371" v="7"/>
          <ac:picMkLst>
            <pc:docMk/>
            <pc:sldMk cId="1705005652" sldId="269"/>
            <ac:picMk id="3" creationId="{837AED6D-0060-47FF-8C12-E311AA9871E6}"/>
          </ac:picMkLst>
        </pc:picChg>
      </pc:sldChg>
      <pc:sldChg chg="addSp delSp modSp">
        <pc:chgData name="Jeff Gallant" userId="S::jeff.gallant@usg.edu::25997235-6328-4fee-8f84-6a87050bf096" providerId="AD" clId="Web-{8FB01F6C-31BE-4DF3-93E7-105F850EBB2B}" dt="2018-04-11T16:09:24.247" v="25"/>
        <pc:sldMkLst>
          <pc:docMk/>
          <pc:sldMk cId="2537656238" sldId="275"/>
        </pc:sldMkLst>
        <pc:spChg chg="mod">
          <ac:chgData name="Jeff Gallant" userId="S::jeff.gallant@usg.edu::25997235-6328-4fee-8f84-6a87050bf096" providerId="AD" clId="Web-{8FB01F6C-31BE-4DF3-93E7-105F850EBB2B}" dt="2018-04-11T16:09:24.247" v="25"/>
          <ac:spMkLst>
            <pc:docMk/>
            <pc:sldMk cId="2537656238" sldId="275"/>
            <ac:spMk id="4" creationId="{5E7131A3-3FCA-4F41-8E1F-E699C3873D4F}"/>
          </ac:spMkLst>
        </pc:spChg>
        <pc:graphicFrameChg chg="del">
          <ac:chgData name="Jeff Gallant" userId="S::jeff.gallant@usg.edu::25997235-6328-4fee-8f84-6a87050bf096" providerId="AD" clId="Web-{8FB01F6C-31BE-4DF3-93E7-105F850EBB2B}" dt="2018-04-11T16:08:58.965" v="13"/>
          <ac:graphicFrameMkLst>
            <pc:docMk/>
            <pc:sldMk cId="2537656238" sldId="275"/>
            <ac:graphicFrameMk id="7" creationId="{00000000-0000-0000-0000-000000000000}"/>
          </ac:graphicFrameMkLst>
        </pc:graphicFrameChg>
        <pc:picChg chg="add mod">
          <ac:chgData name="Jeff Gallant" userId="S::jeff.gallant@usg.edu::25997235-6328-4fee-8f84-6a87050bf096" providerId="AD" clId="Web-{8FB01F6C-31BE-4DF3-93E7-105F850EBB2B}" dt="2018-04-11T16:09:20.762" v="24"/>
          <ac:picMkLst>
            <pc:docMk/>
            <pc:sldMk cId="2537656238" sldId="275"/>
            <ac:picMk id="3" creationId="{D9A256E6-2D93-4F1F-B314-AA5DF707E395}"/>
          </ac:picMkLst>
        </pc:picChg>
      </pc:sldChg>
      <pc:sldChg chg="delSp">
        <pc:chgData name="Jeff Gallant" userId="S::jeff.gallant@usg.edu::25997235-6328-4fee-8f84-6a87050bf096" providerId="AD" clId="Web-{8FB01F6C-31BE-4DF3-93E7-105F850EBB2B}" dt="2018-04-11T16:09:27.981" v="26"/>
        <pc:sldMkLst>
          <pc:docMk/>
          <pc:sldMk cId="2915868330" sldId="276"/>
        </pc:sldMkLst>
        <pc:graphicFrameChg chg="del">
          <ac:chgData name="Jeff Gallant" userId="S::jeff.gallant@usg.edu::25997235-6328-4fee-8f84-6a87050bf096" providerId="AD" clId="Web-{8FB01F6C-31BE-4DF3-93E7-105F850EBB2B}" dt="2018-04-11T16:09:27.981" v="26"/>
          <ac:graphicFrameMkLst>
            <pc:docMk/>
            <pc:sldMk cId="2915868330" sldId="276"/>
            <ac:graphicFrameMk id="7" creationId="{00000000-0000-0000-0000-000000000000}"/>
          </ac:graphicFrameMkLst>
        </pc:graphicFrameChg>
      </pc:sldChg>
    </pc:docChg>
  </pc:docChgLst>
  <pc:docChgLst>
    <pc:chgData name="Jeff Gallant" userId="S::jeff.gallant@usg.edu::25997235-6328-4fee-8f84-6a87050bf096" providerId="AD" clId="Web-{F39342B3-3ABD-45AA-9922-BEB36266ADDD}"/>
    <pc:docChg chg="addSld modSld">
      <pc:chgData name="Jeff Gallant" userId="S::jeff.gallant@usg.edu::25997235-6328-4fee-8f84-6a87050bf096" providerId="AD" clId="Web-{F39342B3-3ABD-45AA-9922-BEB36266ADDD}" dt="2018-04-11T16:27:05.177" v="584"/>
      <pc:docMkLst>
        <pc:docMk/>
      </pc:docMkLst>
      <pc:sldChg chg="modSp">
        <pc:chgData name="Jeff Gallant" userId="S::jeff.gallant@usg.edu::25997235-6328-4fee-8f84-6a87050bf096" providerId="AD" clId="Web-{F39342B3-3ABD-45AA-9922-BEB36266ADDD}" dt="2018-04-11T16:24:31.642" v="522"/>
        <pc:sldMkLst>
          <pc:docMk/>
          <pc:sldMk cId="3782173526" sldId="267"/>
        </pc:sldMkLst>
        <pc:spChg chg="mod">
          <ac:chgData name="Jeff Gallant" userId="S::jeff.gallant@usg.edu::25997235-6328-4fee-8f84-6a87050bf096" providerId="AD" clId="Web-{F39342B3-3ABD-45AA-9922-BEB36266ADDD}" dt="2018-04-11T16:24:31.642" v="522"/>
          <ac:spMkLst>
            <pc:docMk/>
            <pc:sldMk cId="3782173526" sldId="267"/>
            <ac:spMk id="3" creationId="{00000000-0000-0000-0000-000000000000}"/>
          </ac:spMkLst>
        </pc:spChg>
      </pc:sldChg>
      <pc:sldChg chg="modSp">
        <pc:chgData name="Jeff Gallant" userId="S::jeff.gallant@usg.edu::25997235-6328-4fee-8f84-6a87050bf096" providerId="AD" clId="Web-{F39342B3-3ABD-45AA-9922-BEB36266ADDD}" dt="2018-04-11T16:22:15.263" v="504"/>
        <pc:sldMkLst>
          <pc:docMk/>
          <pc:sldMk cId="1705005652" sldId="269"/>
        </pc:sldMkLst>
        <pc:picChg chg="mod">
          <ac:chgData name="Jeff Gallant" userId="S::jeff.gallant@usg.edu::25997235-6328-4fee-8f84-6a87050bf096" providerId="AD" clId="Web-{F39342B3-3ABD-45AA-9922-BEB36266ADDD}" dt="2018-04-11T16:22:15.263" v="504"/>
          <ac:picMkLst>
            <pc:docMk/>
            <pc:sldMk cId="1705005652" sldId="269"/>
            <ac:picMk id="3" creationId="{837AED6D-0060-47FF-8C12-E311AA9871E6}"/>
          </ac:picMkLst>
        </pc:picChg>
      </pc:sldChg>
      <pc:sldChg chg="modSp">
        <pc:chgData name="Jeff Gallant" userId="S::jeff.gallant@usg.edu::25997235-6328-4fee-8f84-6a87050bf096" providerId="AD" clId="Web-{F39342B3-3ABD-45AA-9922-BEB36266ADDD}" dt="2018-04-11T16:26:54.599" v="581"/>
        <pc:sldMkLst>
          <pc:docMk/>
          <pc:sldMk cId="1320593556" sldId="274"/>
        </pc:sldMkLst>
        <pc:spChg chg="mod">
          <ac:chgData name="Jeff Gallant" userId="S::jeff.gallant@usg.edu::25997235-6328-4fee-8f84-6a87050bf096" providerId="AD" clId="Web-{F39342B3-3ABD-45AA-9922-BEB36266ADDD}" dt="2018-04-11T16:26:54.599" v="581"/>
          <ac:spMkLst>
            <pc:docMk/>
            <pc:sldMk cId="1320593556" sldId="274"/>
            <ac:spMk id="7" creationId="{00000000-0000-0000-0000-000000000000}"/>
          </ac:spMkLst>
        </pc:spChg>
      </pc:sldChg>
      <pc:sldChg chg="modSp">
        <pc:chgData name="Jeff Gallant" userId="S::jeff.gallant@usg.edu::25997235-6328-4fee-8f84-6a87050bf096" providerId="AD" clId="Web-{F39342B3-3ABD-45AA-9922-BEB36266ADDD}" dt="2018-04-11T16:22:30.686" v="509"/>
        <pc:sldMkLst>
          <pc:docMk/>
          <pc:sldMk cId="2537656238" sldId="275"/>
        </pc:sldMkLst>
        <pc:spChg chg="mod">
          <ac:chgData name="Jeff Gallant" userId="S::jeff.gallant@usg.edu::25997235-6328-4fee-8f84-6a87050bf096" providerId="AD" clId="Web-{F39342B3-3ABD-45AA-9922-BEB36266ADDD}" dt="2018-04-11T16:22:26.967" v="508"/>
          <ac:spMkLst>
            <pc:docMk/>
            <pc:sldMk cId="2537656238" sldId="275"/>
            <ac:spMk id="4" creationId="{5E7131A3-3FCA-4F41-8E1F-E699C3873D4F}"/>
          </ac:spMkLst>
        </pc:spChg>
        <pc:picChg chg="mod">
          <ac:chgData name="Jeff Gallant" userId="S::jeff.gallant@usg.edu::25997235-6328-4fee-8f84-6a87050bf096" providerId="AD" clId="Web-{F39342B3-3ABD-45AA-9922-BEB36266ADDD}" dt="2018-04-11T16:22:30.686" v="509"/>
          <ac:picMkLst>
            <pc:docMk/>
            <pc:sldMk cId="2537656238" sldId="275"/>
            <ac:picMk id="3" creationId="{D9A256E6-2D93-4F1F-B314-AA5DF707E395}"/>
          </ac:picMkLst>
        </pc:picChg>
      </pc:sldChg>
      <pc:sldChg chg="addSp modSp">
        <pc:chgData name="Jeff Gallant" userId="S::jeff.gallant@usg.edu::25997235-6328-4fee-8f84-6a87050bf096" providerId="AD" clId="Web-{F39342B3-3ABD-45AA-9922-BEB36266ADDD}" dt="2018-04-11T16:23:02.780" v="518"/>
        <pc:sldMkLst>
          <pc:docMk/>
          <pc:sldMk cId="2915868330" sldId="276"/>
        </pc:sldMkLst>
        <pc:spChg chg="mod">
          <ac:chgData name="Jeff Gallant" userId="S::jeff.gallant@usg.edu::25997235-6328-4fee-8f84-6a87050bf096" providerId="AD" clId="Web-{F39342B3-3ABD-45AA-9922-BEB36266ADDD}" dt="2018-04-11T16:22:59.656" v="517"/>
          <ac:spMkLst>
            <pc:docMk/>
            <pc:sldMk cId="2915868330" sldId="276"/>
            <ac:spMk id="4" creationId="{5E7131A3-3FCA-4F41-8E1F-E699C3873D4F}"/>
          </ac:spMkLst>
        </pc:spChg>
        <pc:picChg chg="add mod">
          <ac:chgData name="Jeff Gallant" userId="S::jeff.gallant@usg.edu::25997235-6328-4fee-8f84-6a87050bf096" providerId="AD" clId="Web-{F39342B3-3ABD-45AA-9922-BEB36266ADDD}" dt="2018-04-11T16:23:02.780" v="518"/>
          <ac:picMkLst>
            <pc:docMk/>
            <pc:sldMk cId="2915868330" sldId="276"/>
            <ac:picMk id="3" creationId="{F6F6E8B6-B5AE-4A22-BBF4-6CCBF3E7B454}"/>
          </ac:picMkLst>
        </pc:picChg>
      </pc:sldChg>
      <pc:sldChg chg="delSp modSp mod modClrScheme chgLayout">
        <pc:chgData name="Jeff Gallant" userId="S::jeff.gallant@usg.edu::25997235-6328-4fee-8f84-6a87050bf096" providerId="AD" clId="Web-{F39342B3-3ABD-45AA-9922-BEB36266ADDD}" dt="2018-04-11T16:27:05.177" v="584"/>
        <pc:sldMkLst>
          <pc:docMk/>
          <pc:sldMk cId="3849656794" sldId="277"/>
        </pc:sldMkLst>
        <pc:spChg chg="mod ord">
          <ac:chgData name="Jeff Gallant" userId="S::jeff.gallant@usg.edu::25997235-6328-4fee-8f84-6a87050bf096" providerId="AD" clId="Web-{F39342B3-3ABD-45AA-9922-BEB36266ADDD}" dt="2018-04-11T16:19:38.759" v="412"/>
          <ac:spMkLst>
            <pc:docMk/>
            <pc:sldMk cId="3849656794" sldId="277"/>
            <ac:spMk id="2" creationId="{00000000-0000-0000-0000-000000000000}"/>
          </ac:spMkLst>
        </pc:spChg>
        <pc:spChg chg="mod ord">
          <ac:chgData name="Jeff Gallant" userId="S::jeff.gallant@usg.edu::25997235-6328-4fee-8f84-6a87050bf096" providerId="AD" clId="Web-{F39342B3-3ABD-45AA-9922-BEB36266ADDD}" dt="2018-04-11T16:27:05.177" v="584"/>
          <ac:spMkLst>
            <pc:docMk/>
            <pc:sldMk cId="3849656794" sldId="277"/>
            <ac:spMk id="3" creationId="{00000000-0000-0000-0000-000000000000}"/>
          </ac:spMkLst>
        </pc:spChg>
        <pc:spChg chg="del">
          <ac:chgData name="Jeff Gallant" userId="S::jeff.gallant@usg.edu::25997235-6328-4fee-8f84-6a87050bf096" providerId="AD" clId="Web-{F39342B3-3ABD-45AA-9922-BEB36266ADDD}" dt="2018-04-11T16:12:40.717" v="40"/>
          <ac:spMkLst>
            <pc:docMk/>
            <pc:sldMk cId="3849656794" sldId="277"/>
            <ac:spMk id="4" creationId="{00000000-0000-0000-0000-000000000000}"/>
          </ac:spMkLst>
        </pc:spChg>
        <pc:spChg chg="mod ord">
          <ac:chgData name="Jeff Gallant" userId="S::jeff.gallant@usg.edu::25997235-6328-4fee-8f84-6a87050bf096" providerId="AD" clId="Web-{F39342B3-3ABD-45AA-9922-BEB36266ADDD}" dt="2018-04-11T16:12:40.717" v="40"/>
          <ac:spMkLst>
            <pc:docMk/>
            <pc:sldMk cId="3849656794" sldId="277"/>
            <ac:spMk id="5" creationId="{00000000-0000-0000-0000-000000000000}"/>
          </ac:spMkLst>
        </pc:spChg>
      </pc:sldChg>
      <pc:sldChg chg="modSp add replId">
        <pc:chgData name="Jeff Gallant" userId="S::jeff.gallant@usg.edu::25997235-6328-4fee-8f84-6a87050bf096" providerId="AD" clId="Web-{F39342B3-3ABD-45AA-9922-BEB36266ADDD}" dt="2018-04-11T16:21:15.466" v="478"/>
        <pc:sldMkLst>
          <pc:docMk/>
          <pc:sldMk cId="4111495480" sldId="278"/>
        </pc:sldMkLst>
        <pc:spChg chg="mod">
          <ac:chgData name="Jeff Gallant" userId="S::jeff.gallant@usg.edu::25997235-6328-4fee-8f84-6a87050bf096" providerId="AD" clId="Web-{F39342B3-3ABD-45AA-9922-BEB36266ADDD}" dt="2018-04-11T16:19:56.150" v="424"/>
          <ac:spMkLst>
            <pc:docMk/>
            <pc:sldMk cId="4111495480" sldId="278"/>
            <ac:spMk id="2" creationId="{00000000-0000-0000-0000-000000000000}"/>
          </ac:spMkLst>
        </pc:spChg>
        <pc:spChg chg="mod">
          <ac:chgData name="Jeff Gallant" userId="S::jeff.gallant@usg.edu::25997235-6328-4fee-8f84-6a87050bf096" providerId="AD" clId="Web-{F39342B3-3ABD-45AA-9922-BEB36266ADDD}" dt="2018-04-11T16:21:15.466" v="478"/>
          <ac:spMkLst>
            <pc:docMk/>
            <pc:sldMk cId="4111495480" sldId="278"/>
            <ac:spMk id="3" creationId="{00000000-0000-0000-0000-000000000000}"/>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13763" cy="467072"/>
          </a:xfrm>
          <a:prstGeom prst="rect">
            <a:avLst/>
          </a:prstGeom>
        </p:spPr>
        <p:txBody>
          <a:bodyPr vert="horz" lIns="92915" tIns="46457" rIns="92915" bIns="46457" rtlCol="0"/>
          <a:lstStyle>
            <a:lvl1pPr algn="l">
              <a:defRPr sz="1200"/>
            </a:lvl1pPr>
          </a:lstStyle>
          <a:p>
            <a:endParaRPr lang="en-US"/>
          </a:p>
        </p:txBody>
      </p:sp>
      <p:sp>
        <p:nvSpPr>
          <p:cNvPr id="3" name="Date Placeholder 2"/>
          <p:cNvSpPr>
            <a:spLocks noGrp="1"/>
          </p:cNvSpPr>
          <p:nvPr>
            <p:ph type="dt" idx="1"/>
          </p:nvPr>
        </p:nvSpPr>
        <p:spPr>
          <a:xfrm>
            <a:off x="3939467" y="0"/>
            <a:ext cx="3013763" cy="467072"/>
          </a:xfrm>
          <a:prstGeom prst="rect">
            <a:avLst/>
          </a:prstGeom>
        </p:spPr>
        <p:txBody>
          <a:bodyPr vert="horz" lIns="92915" tIns="46457" rIns="92915" bIns="46457" rtlCol="0"/>
          <a:lstStyle>
            <a:lvl1pPr algn="r">
              <a:defRPr sz="1200"/>
            </a:lvl1pPr>
          </a:lstStyle>
          <a:p>
            <a:fld id="{2EE8D56F-3480-435C-95D6-24B61ECF1A3F}" type="datetimeFigureOut">
              <a:rPr lang="en-US" smtClean="0"/>
              <a:t>10/25/2018</a:t>
            </a:fld>
            <a:endParaRPr lang="en-US"/>
          </a:p>
        </p:txBody>
      </p:sp>
      <p:sp>
        <p:nvSpPr>
          <p:cNvPr id="4" name="Slide Image Placeholder 3"/>
          <p:cNvSpPr>
            <a:spLocks noGrp="1" noRot="1" noChangeAspect="1"/>
          </p:cNvSpPr>
          <p:nvPr>
            <p:ph type="sldImg" idx="2"/>
          </p:nvPr>
        </p:nvSpPr>
        <p:spPr>
          <a:xfrm>
            <a:off x="1384300" y="1163638"/>
            <a:ext cx="4186238" cy="3141662"/>
          </a:xfrm>
          <a:prstGeom prst="rect">
            <a:avLst/>
          </a:prstGeom>
          <a:noFill/>
          <a:ln w="12700">
            <a:solidFill>
              <a:prstClr val="black"/>
            </a:solidFill>
          </a:ln>
        </p:spPr>
        <p:txBody>
          <a:bodyPr vert="horz" lIns="92915" tIns="46457" rIns="92915" bIns="46457" rtlCol="0" anchor="ctr"/>
          <a:lstStyle/>
          <a:p>
            <a:endParaRPr lang="en-US"/>
          </a:p>
        </p:txBody>
      </p:sp>
      <p:sp>
        <p:nvSpPr>
          <p:cNvPr id="5" name="Notes Placeholder 4"/>
          <p:cNvSpPr>
            <a:spLocks noGrp="1"/>
          </p:cNvSpPr>
          <p:nvPr>
            <p:ph type="body" sz="quarter" idx="3"/>
          </p:nvPr>
        </p:nvSpPr>
        <p:spPr>
          <a:xfrm>
            <a:off x="695484" y="4480004"/>
            <a:ext cx="5563870" cy="3665458"/>
          </a:xfrm>
          <a:prstGeom prst="rect">
            <a:avLst/>
          </a:prstGeom>
        </p:spPr>
        <p:txBody>
          <a:bodyPr vert="horz" lIns="92915" tIns="46457" rIns="92915" bIns="46457"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42031"/>
            <a:ext cx="3013763" cy="467071"/>
          </a:xfrm>
          <a:prstGeom prst="rect">
            <a:avLst/>
          </a:prstGeom>
        </p:spPr>
        <p:txBody>
          <a:bodyPr vert="horz" lIns="92915" tIns="46457" rIns="92915" bIns="46457" rtlCol="0" anchor="b"/>
          <a:lstStyle>
            <a:lvl1pPr algn="l">
              <a:defRPr sz="1200"/>
            </a:lvl1pPr>
          </a:lstStyle>
          <a:p>
            <a:endParaRPr lang="en-US"/>
          </a:p>
        </p:txBody>
      </p:sp>
      <p:sp>
        <p:nvSpPr>
          <p:cNvPr id="7" name="Slide Number Placeholder 6"/>
          <p:cNvSpPr>
            <a:spLocks noGrp="1"/>
          </p:cNvSpPr>
          <p:nvPr>
            <p:ph type="sldNum" sz="quarter" idx="5"/>
          </p:nvPr>
        </p:nvSpPr>
        <p:spPr>
          <a:xfrm>
            <a:off x="3939467" y="8842031"/>
            <a:ext cx="3013763" cy="467071"/>
          </a:xfrm>
          <a:prstGeom prst="rect">
            <a:avLst/>
          </a:prstGeom>
        </p:spPr>
        <p:txBody>
          <a:bodyPr vert="horz" lIns="92915" tIns="46457" rIns="92915" bIns="46457" rtlCol="0" anchor="b"/>
          <a:lstStyle>
            <a:lvl1pPr algn="r">
              <a:defRPr sz="1200"/>
            </a:lvl1pPr>
          </a:lstStyle>
          <a:p>
            <a:fld id="{FA62C220-5FB9-42AF-850A-7C014C274C25}" type="slidenum">
              <a:rPr lang="en-US" smtClean="0"/>
              <a:t>‹#›</a:t>
            </a:fld>
            <a:endParaRPr lang="en-US"/>
          </a:p>
        </p:txBody>
      </p:sp>
    </p:spTree>
    <p:extLst>
      <p:ext uri="{BB962C8B-B14F-4D97-AF65-F5344CB8AC3E}">
        <p14:creationId xmlns:p14="http://schemas.microsoft.com/office/powerpoint/2010/main" val="75769144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slide" Target="../slides/slide1.xml"/><Relationship Id="rId2" Type="http://schemas.openxmlformats.org/officeDocument/2006/relationships/notesMaster" Target="../notesMasters/notesMaster1.xml"/><Relationship Id="rId1" Type="http://schemas.openxmlformats.org/officeDocument/2006/relationships/tags" Target="../tags/tag1.xml"/></Relationships>
</file>

<file path=ppt/notesSlides/_rels/notesSlide2.xml.rels><?xml version="1.0" encoding="UTF-8" standalone="yes"?>
<Relationships xmlns="http://schemas.openxmlformats.org/package/2006/relationships"><Relationship Id="rId3" Type="http://schemas.openxmlformats.org/officeDocument/2006/relationships/slide" Target="../slides/slide2.xml"/><Relationship Id="rId2" Type="http://schemas.openxmlformats.org/officeDocument/2006/relationships/notesMaster" Target="../notesMasters/notesMaster1.xml"/><Relationship Id="rId1" Type="http://schemas.openxmlformats.org/officeDocument/2006/relationships/tags" Target="../tags/tag2.xml"/></Relationships>
</file>

<file path=ppt/notesSlides/_rels/notesSlide3.xml.rels><?xml version="1.0" encoding="UTF-8" standalone="yes"?>
<Relationships xmlns="http://schemas.openxmlformats.org/package/2006/relationships"><Relationship Id="rId3" Type="http://schemas.openxmlformats.org/officeDocument/2006/relationships/slide" Target="../slides/slide3.xml"/><Relationship Id="rId2" Type="http://schemas.openxmlformats.org/officeDocument/2006/relationships/notesMaster" Target="../notesMasters/notesMaster1.xml"/><Relationship Id="rId1" Type="http://schemas.openxmlformats.org/officeDocument/2006/relationships/tags" Target="../tags/tag3.xml"/></Relationships>
</file>

<file path=ppt/notesSlides/_rels/notesSlide4.xml.rels><?xml version="1.0" encoding="UTF-8" standalone="yes"?>
<Relationships xmlns="http://schemas.openxmlformats.org/package/2006/relationships"><Relationship Id="rId3" Type="http://schemas.openxmlformats.org/officeDocument/2006/relationships/slide" Target="../slides/slide5.xml"/><Relationship Id="rId2" Type="http://schemas.openxmlformats.org/officeDocument/2006/relationships/notesMaster" Target="../notesMasters/notesMaster1.xml"/><Relationship Id="rId1" Type="http://schemas.openxmlformats.org/officeDocument/2006/relationships/tags" Target="../tags/tag4.xml"/></Relationships>
</file>

<file path=ppt/notesSlides/_rels/notesSlide5.xml.rels><?xml version="1.0" encoding="UTF-8" standalone="yes"?>
<Relationships xmlns="http://schemas.openxmlformats.org/package/2006/relationships"><Relationship Id="rId3" Type="http://schemas.openxmlformats.org/officeDocument/2006/relationships/slide" Target="../slides/slide6.xml"/><Relationship Id="rId2" Type="http://schemas.openxmlformats.org/officeDocument/2006/relationships/notesMaster" Target="../notesMasters/notesMaster1.xml"/><Relationship Id="rId1" Type="http://schemas.openxmlformats.org/officeDocument/2006/relationships/tags" Target="../tags/tag5.xml"/></Relationships>
</file>

<file path=ppt/notesSlides/_rels/notesSlide6.xml.rels><?xml version="1.0" encoding="UTF-8" standalone="yes"?>
<Relationships xmlns="http://schemas.openxmlformats.org/package/2006/relationships"><Relationship Id="rId3" Type="http://schemas.openxmlformats.org/officeDocument/2006/relationships/slide" Target="../slides/slide7.xml"/><Relationship Id="rId2" Type="http://schemas.openxmlformats.org/officeDocument/2006/relationships/notesMaster" Target="../notesMasters/notesMaster1.xml"/><Relationship Id="rId1" Type="http://schemas.openxmlformats.org/officeDocument/2006/relationships/tags" Target="../tags/tag6.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3" Type="http://schemas.openxmlformats.org/officeDocument/2006/relationships/slide" Target="../slides/slide33.xml"/><Relationship Id="rId2" Type="http://schemas.openxmlformats.org/officeDocument/2006/relationships/notesMaster" Target="../notesMasters/notesMaster1.xml"/><Relationship Id="rId1" Type="http://schemas.openxmlformats.org/officeDocument/2006/relationships/tags" Target="../tags/tag7.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50938" y="698500"/>
            <a:ext cx="4652962" cy="3490913"/>
          </a:xfrm>
        </p:spPr>
      </p:sp>
      <p:sp>
        <p:nvSpPr>
          <p:cNvPr id="3" name="Notes Placeholder 2"/>
          <p:cNvSpPr>
            <a:spLocks noGrp="1"/>
          </p:cNvSpPr>
          <p:nvPr>
            <p:ph type="body" idx="1"/>
            <p:custDataLst>
              <p:tags r:id="rId1"/>
            </p:custDataLst>
          </p:nvPr>
        </p:nvSpPr>
        <p:spPr/>
        <p:txBody>
          <a:bodyPr/>
          <a:lstStyle/>
          <a:p>
            <a:endParaRPr lang="en-US"/>
          </a:p>
        </p:txBody>
      </p:sp>
      <p:sp>
        <p:nvSpPr>
          <p:cNvPr id="4" name="Slide Number Placeholder 3"/>
          <p:cNvSpPr>
            <a:spLocks noGrp="1"/>
          </p:cNvSpPr>
          <p:nvPr>
            <p:ph type="sldNum" sz="quarter" idx="10"/>
          </p:nvPr>
        </p:nvSpPr>
        <p:spPr/>
        <p:txBody>
          <a:bodyPr/>
          <a:lstStyle/>
          <a:p>
            <a:fld id="{EF12F37E-E12D-A944-8DE1-44CD2D675B99}" type="slidenum">
              <a:rPr lang="en-US" smtClean="0"/>
              <a:t>1</a:t>
            </a:fld>
            <a:endParaRPr lang="en-US"/>
          </a:p>
        </p:txBody>
      </p:sp>
    </p:spTree>
    <p:extLst>
      <p:ext uri="{BB962C8B-B14F-4D97-AF65-F5344CB8AC3E}">
        <p14:creationId xmlns:p14="http://schemas.microsoft.com/office/powerpoint/2010/main" val="88369105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50938" y="698500"/>
            <a:ext cx="4652962" cy="3490913"/>
          </a:xfrm>
        </p:spPr>
      </p:sp>
      <p:sp>
        <p:nvSpPr>
          <p:cNvPr id="3" name="Notes Placeholder 2"/>
          <p:cNvSpPr>
            <a:spLocks noGrp="1"/>
          </p:cNvSpPr>
          <p:nvPr>
            <p:ph type="body" idx="1"/>
            <p:custDataLst>
              <p:tags r:id="rId1"/>
            </p:custDataLst>
          </p:nvPr>
        </p:nvSpPr>
        <p:spPr/>
        <p:txBody>
          <a:bodyPr/>
          <a:lstStyle/>
          <a:p>
            <a:endParaRPr lang="en-US"/>
          </a:p>
        </p:txBody>
      </p:sp>
      <p:sp>
        <p:nvSpPr>
          <p:cNvPr id="4" name="Slide Number Placeholder 3"/>
          <p:cNvSpPr>
            <a:spLocks noGrp="1"/>
          </p:cNvSpPr>
          <p:nvPr>
            <p:ph type="sldNum" sz="quarter" idx="10"/>
          </p:nvPr>
        </p:nvSpPr>
        <p:spPr/>
        <p:txBody>
          <a:bodyPr/>
          <a:lstStyle/>
          <a:p>
            <a:fld id="{EF12F37E-E12D-A944-8DE1-44CD2D675B99}" type="slidenum">
              <a:rPr lang="en-US" smtClean="0"/>
              <a:t>2</a:t>
            </a:fld>
            <a:endParaRPr lang="en-US"/>
          </a:p>
        </p:txBody>
      </p:sp>
    </p:spTree>
    <p:extLst>
      <p:ext uri="{BB962C8B-B14F-4D97-AF65-F5344CB8AC3E}">
        <p14:creationId xmlns:p14="http://schemas.microsoft.com/office/powerpoint/2010/main" val="172511163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50938" y="698500"/>
            <a:ext cx="4652962" cy="3490913"/>
          </a:xfrm>
        </p:spPr>
      </p:sp>
      <p:sp>
        <p:nvSpPr>
          <p:cNvPr id="3" name="Notes Placeholder 2"/>
          <p:cNvSpPr>
            <a:spLocks noGrp="1"/>
          </p:cNvSpPr>
          <p:nvPr>
            <p:ph type="body" idx="1"/>
            <p:custDataLst>
              <p:tags r:id="rId1"/>
            </p:custDataLst>
          </p:nvPr>
        </p:nvSpPr>
        <p:spPr/>
        <p:txBody>
          <a:bodyPr/>
          <a:lstStyle/>
          <a:p>
            <a:endParaRPr lang="en-US"/>
          </a:p>
        </p:txBody>
      </p:sp>
      <p:sp>
        <p:nvSpPr>
          <p:cNvPr id="4" name="Slide Number Placeholder 3"/>
          <p:cNvSpPr>
            <a:spLocks noGrp="1"/>
          </p:cNvSpPr>
          <p:nvPr>
            <p:ph type="sldNum" sz="quarter" idx="10"/>
          </p:nvPr>
        </p:nvSpPr>
        <p:spPr/>
        <p:txBody>
          <a:bodyPr/>
          <a:lstStyle/>
          <a:p>
            <a:fld id="{512FD498-F5A0-4121-B00E-864F1FE95BC3}" type="slidenum">
              <a:rPr lang="en-US" smtClean="0"/>
              <a:t>3</a:t>
            </a:fld>
            <a:endParaRPr lang="en-US"/>
          </a:p>
        </p:txBody>
      </p:sp>
    </p:spTree>
    <p:extLst>
      <p:ext uri="{BB962C8B-B14F-4D97-AF65-F5344CB8AC3E}">
        <p14:creationId xmlns:p14="http://schemas.microsoft.com/office/powerpoint/2010/main" val="425131899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50938" y="698500"/>
            <a:ext cx="4652962" cy="3490913"/>
          </a:xfrm>
        </p:spPr>
      </p:sp>
      <p:sp>
        <p:nvSpPr>
          <p:cNvPr id="3" name="Notes Placeholder 2"/>
          <p:cNvSpPr>
            <a:spLocks noGrp="1"/>
          </p:cNvSpPr>
          <p:nvPr>
            <p:ph type="body" idx="1"/>
            <p:custDataLst>
              <p:tags r:id="rId1"/>
            </p:custDataLst>
          </p:nvPr>
        </p:nvSpPr>
        <p:spPr/>
        <p:txBody>
          <a:bodyPr/>
          <a:lstStyle/>
          <a:p>
            <a:endParaRPr lang="en-US"/>
          </a:p>
        </p:txBody>
      </p:sp>
      <p:sp>
        <p:nvSpPr>
          <p:cNvPr id="4" name="Slide Number Placeholder 3"/>
          <p:cNvSpPr>
            <a:spLocks noGrp="1"/>
          </p:cNvSpPr>
          <p:nvPr>
            <p:ph type="sldNum" sz="quarter" idx="10"/>
          </p:nvPr>
        </p:nvSpPr>
        <p:spPr/>
        <p:txBody>
          <a:bodyPr/>
          <a:lstStyle/>
          <a:p>
            <a:fld id="{EF12F37E-E12D-A944-8DE1-44CD2D675B99}" type="slidenum">
              <a:rPr lang="en-US" smtClean="0"/>
              <a:t>5</a:t>
            </a:fld>
            <a:endParaRPr lang="en-US"/>
          </a:p>
        </p:txBody>
      </p:sp>
    </p:spTree>
    <p:extLst>
      <p:ext uri="{BB962C8B-B14F-4D97-AF65-F5344CB8AC3E}">
        <p14:creationId xmlns:p14="http://schemas.microsoft.com/office/powerpoint/2010/main" val="377157682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50938" y="698500"/>
            <a:ext cx="4652962" cy="3490913"/>
          </a:xfrm>
        </p:spPr>
      </p:sp>
      <p:sp>
        <p:nvSpPr>
          <p:cNvPr id="3" name="Notes Placeholder 2"/>
          <p:cNvSpPr>
            <a:spLocks noGrp="1"/>
          </p:cNvSpPr>
          <p:nvPr>
            <p:ph type="body" idx="1"/>
            <p:custDataLst>
              <p:tags r:id="rId1"/>
            </p:custDataLst>
          </p:nvPr>
        </p:nvSpPr>
        <p:spPr/>
        <p:txBody>
          <a:bodyPr/>
          <a:lstStyle/>
          <a:p>
            <a:endParaRPr lang="en-US"/>
          </a:p>
        </p:txBody>
      </p:sp>
      <p:sp>
        <p:nvSpPr>
          <p:cNvPr id="4" name="Slide Number Placeholder 3"/>
          <p:cNvSpPr>
            <a:spLocks noGrp="1"/>
          </p:cNvSpPr>
          <p:nvPr>
            <p:ph type="sldNum" sz="quarter" idx="10"/>
          </p:nvPr>
        </p:nvSpPr>
        <p:spPr/>
        <p:txBody>
          <a:bodyPr/>
          <a:lstStyle/>
          <a:p>
            <a:pPr defTabSz="929152">
              <a:defRPr/>
            </a:pPr>
            <a:fld id="{78920E5F-5C15-B74A-AC2F-4412755CF4B8}" type="slidenum">
              <a:rPr lang="en-US">
                <a:solidFill>
                  <a:prstClr val="black"/>
                </a:solidFill>
                <a:latin typeface="Calibri"/>
              </a:rPr>
              <a:pPr defTabSz="929152">
                <a:defRPr/>
              </a:pPr>
              <a:t>6</a:t>
            </a:fld>
            <a:endParaRPr lang="en-US">
              <a:solidFill>
                <a:prstClr val="black"/>
              </a:solidFill>
              <a:latin typeface="Calibri"/>
            </a:endParaRPr>
          </a:p>
        </p:txBody>
      </p:sp>
    </p:spTree>
    <p:extLst>
      <p:ext uri="{BB962C8B-B14F-4D97-AF65-F5344CB8AC3E}">
        <p14:creationId xmlns:p14="http://schemas.microsoft.com/office/powerpoint/2010/main" val="73628207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50938" y="698500"/>
            <a:ext cx="4652962" cy="3490913"/>
          </a:xfrm>
        </p:spPr>
      </p:sp>
      <p:sp>
        <p:nvSpPr>
          <p:cNvPr id="3" name="Notes Placeholder 2"/>
          <p:cNvSpPr>
            <a:spLocks noGrp="1"/>
          </p:cNvSpPr>
          <p:nvPr>
            <p:ph type="body" idx="1"/>
            <p:custDataLst>
              <p:tags r:id="rId1"/>
            </p:custDataLst>
          </p:nvPr>
        </p:nvSpPr>
        <p:spPr/>
        <p:txBody>
          <a:bodyPr/>
          <a:lstStyle/>
          <a:p>
            <a:endParaRPr lang="en-US"/>
          </a:p>
        </p:txBody>
      </p:sp>
      <p:sp>
        <p:nvSpPr>
          <p:cNvPr id="4" name="Slide Number Placeholder 3"/>
          <p:cNvSpPr>
            <a:spLocks noGrp="1"/>
          </p:cNvSpPr>
          <p:nvPr>
            <p:ph type="sldNum" sz="quarter" idx="10"/>
          </p:nvPr>
        </p:nvSpPr>
        <p:spPr/>
        <p:txBody>
          <a:bodyPr/>
          <a:lstStyle/>
          <a:p>
            <a:pPr defTabSz="929152">
              <a:defRPr/>
            </a:pPr>
            <a:fld id="{78920E5F-5C15-B74A-AC2F-4412755CF4B8}" type="slidenum">
              <a:rPr lang="en-US">
                <a:solidFill>
                  <a:prstClr val="black"/>
                </a:solidFill>
                <a:latin typeface="Calibri"/>
              </a:rPr>
              <a:pPr defTabSz="929152">
                <a:defRPr/>
              </a:pPr>
              <a:t>7</a:t>
            </a:fld>
            <a:endParaRPr lang="en-US">
              <a:solidFill>
                <a:prstClr val="black"/>
              </a:solidFill>
              <a:latin typeface="Calibri"/>
            </a:endParaRPr>
          </a:p>
        </p:txBody>
      </p:sp>
    </p:spTree>
    <p:extLst>
      <p:ext uri="{BB962C8B-B14F-4D97-AF65-F5344CB8AC3E}">
        <p14:creationId xmlns:p14="http://schemas.microsoft.com/office/powerpoint/2010/main" val="359522391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A62C220-5FB9-42AF-850A-7C014C274C25}" type="slidenum">
              <a:rPr lang="en-US" smtClean="0"/>
              <a:t>8</a:t>
            </a:fld>
            <a:endParaRPr lang="en-US"/>
          </a:p>
        </p:txBody>
      </p:sp>
    </p:spTree>
    <p:extLst>
      <p:ext uri="{BB962C8B-B14F-4D97-AF65-F5344CB8AC3E}">
        <p14:creationId xmlns:p14="http://schemas.microsoft.com/office/powerpoint/2010/main" val="218155963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A62C220-5FB9-42AF-850A-7C014C274C25}" type="slidenum">
              <a:rPr lang="en-US" smtClean="0"/>
              <a:t>22</a:t>
            </a:fld>
            <a:endParaRPr lang="en-US"/>
          </a:p>
        </p:txBody>
      </p:sp>
    </p:spTree>
    <p:extLst>
      <p:ext uri="{BB962C8B-B14F-4D97-AF65-F5344CB8AC3E}">
        <p14:creationId xmlns:p14="http://schemas.microsoft.com/office/powerpoint/2010/main" val="282938719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50938" y="698500"/>
            <a:ext cx="4652962" cy="3490913"/>
          </a:xfrm>
        </p:spPr>
      </p:sp>
      <p:sp>
        <p:nvSpPr>
          <p:cNvPr id="3" name="Notes Placeholder 2"/>
          <p:cNvSpPr>
            <a:spLocks noGrp="1"/>
          </p:cNvSpPr>
          <p:nvPr>
            <p:ph type="body" idx="1"/>
            <p:custDataLst>
              <p:tags r:id="rId1"/>
            </p:custDataLst>
          </p:nvPr>
        </p:nvSpPr>
        <p:spPr/>
        <p:txBody>
          <a:bodyPr/>
          <a:lstStyle/>
          <a:p>
            <a:endParaRPr lang="en-US"/>
          </a:p>
        </p:txBody>
      </p:sp>
      <p:sp>
        <p:nvSpPr>
          <p:cNvPr id="4" name="Slide Number Placeholder 3"/>
          <p:cNvSpPr>
            <a:spLocks noGrp="1"/>
          </p:cNvSpPr>
          <p:nvPr>
            <p:ph type="sldNum" sz="quarter" idx="10"/>
          </p:nvPr>
        </p:nvSpPr>
        <p:spPr/>
        <p:txBody>
          <a:bodyPr/>
          <a:lstStyle/>
          <a:p>
            <a:fld id="{EF12F37E-E12D-A944-8DE1-44CD2D675B99}" type="slidenum">
              <a:rPr lang="en-US" smtClean="0"/>
              <a:t>33</a:t>
            </a:fld>
            <a:endParaRPr lang="en-US"/>
          </a:p>
        </p:txBody>
      </p:sp>
    </p:spTree>
    <p:extLst>
      <p:ext uri="{BB962C8B-B14F-4D97-AF65-F5344CB8AC3E}">
        <p14:creationId xmlns:p14="http://schemas.microsoft.com/office/powerpoint/2010/main" val="350286329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Secondary slides USG Widescreen white">
    <p:spTree>
      <p:nvGrpSpPr>
        <p:cNvPr id="1" name=""/>
        <p:cNvGrpSpPr/>
        <p:nvPr/>
      </p:nvGrpSpPr>
      <p:grpSpPr>
        <a:xfrm>
          <a:off x="0" y="0"/>
          <a:ext cx="0" cy="0"/>
          <a:chOff x="0" y="0"/>
          <a:chExt cx="0" cy="0"/>
        </a:xfrm>
      </p:grpSpPr>
      <p:sp>
        <p:nvSpPr>
          <p:cNvPr id="2" name="Title 1"/>
          <p:cNvSpPr>
            <a:spLocks noGrp="1"/>
          </p:cNvSpPr>
          <p:nvPr>
            <p:ph type="title"/>
          </p:nvPr>
        </p:nvSpPr>
        <p:spPr>
          <a:xfrm>
            <a:off x="1219200" y="274639"/>
            <a:ext cx="7467600" cy="1143000"/>
          </a:xfrm>
        </p:spPr>
        <p:txBody>
          <a:bodyPr/>
          <a:lstStyle/>
          <a:p>
            <a:r>
              <a:rPr lang="en-US" dirty="0"/>
              <a:t>Click to edit Master title style</a:t>
            </a:r>
          </a:p>
        </p:txBody>
      </p:sp>
      <p:sp>
        <p:nvSpPr>
          <p:cNvPr id="3" name="Content Placeholder 2"/>
          <p:cNvSpPr>
            <a:spLocks noGrp="1"/>
          </p:cNvSpPr>
          <p:nvPr>
            <p:ph idx="1"/>
          </p:nvPr>
        </p:nvSpPr>
        <p:spPr/>
        <p:txBody>
          <a:bodyPr/>
          <a:lstStyle>
            <a:lvl2pPr>
              <a:defRPr>
                <a:latin typeface="Century Gothic"/>
                <a:cs typeface="Century Gothic"/>
              </a:defRPr>
            </a:lvl2pPr>
            <a:lvl3pPr>
              <a:defRPr>
                <a:latin typeface="Century Gothic"/>
                <a:cs typeface="Century Gothic"/>
              </a:defRPr>
            </a:lvl3pPr>
            <a:lvl4pPr>
              <a:defRPr>
                <a:latin typeface="Century Gothic"/>
                <a:cs typeface="Century Gothic"/>
              </a:defRPr>
            </a:lvl4pPr>
            <a:lvl5pPr>
              <a:defRPr>
                <a:latin typeface="Century Gothic"/>
                <a:cs typeface="Century Gothic"/>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Slide Number Placeholder 3"/>
          <p:cNvSpPr>
            <a:spLocks noGrp="1"/>
          </p:cNvSpPr>
          <p:nvPr>
            <p:ph type="sldNum" sz="quarter" idx="10"/>
          </p:nvPr>
        </p:nvSpPr>
        <p:spPr/>
        <p:txBody>
          <a:bodyPr/>
          <a:lstStyle/>
          <a:p>
            <a:fld id="{64336152-522D-534E-A387-BE770A7CAF94}" type="slidenum">
              <a:rPr lang="en-US" smtClean="0"/>
              <a:pPr/>
              <a:t>‹#›</a:t>
            </a:fld>
            <a:endParaRPr lang="en-US" dirty="0"/>
          </a:p>
        </p:txBody>
      </p:sp>
    </p:spTree>
    <p:extLst>
      <p:ext uri="{BB962C8B-B14F-4D97-AF65-F5344CB8AC3E}">
        <p14:creationId xmlns:p14="http://schemas.microsoft.com/office/powerpoint/2010/main" val="75581007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sz="half" idx="1"/>
          </p:nvPr>
        </p:nvSpPr>
        <p:spPr>
          <a:xfrm>
            <a:off x="1066800" y="1600201"/>
            <a:ext cx="3657600" cy="4343400"/>
          </a:xfrm>
        </p:spPr>
        <p:txBody>
          <a:bodyPr/>
          <a:lstStyle>
            <a:lvl1pPr>
              <a:defRPr sz="2800"/>
            </a:lvl1pPr>
            <a:lvl2pPr>
              <a:defRPr sz="2400">
                <a:latin typeface="Century Gothic"/>
                <a:cs typeface="Century Gothic"/>
              </a:defRPr>
            </a:lvl2pPr>
            <a:lvl3pPr>
              <a:defRPr sz="2000">
                <a:latin typeface="Century Gothic"/>
                <a:cs typeface="Century Gothic"/>
              </a:defRPr>
            </a:lvl3pPr>
            <a:lvl4pPr>
              <a:defRPr sz="1800">
                <a:latin typeface="Century Gothic"/>
                <a:cs typeface="Century Gothic"/>
              </a:defRPr>
            </a:lvl4pPr>
            <a:lvl5pPr>
              <a:defRPr sz="1800">
                <a:latin typeface="Century Gothic"/>
                <a:cs typeface="Century Gothic"/>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876800" y="1600200"/>
            <a:ext cx="3810000" cy="4343400"/>
          </a:xfrm>
        </p:spPr>
        <p:txBody>
          <a:bodyPr/>
          <a:lstStyle>
            <a:lvl1pPr>
              <a:defRPr sz="2800"/>
            </a:lvl1pPr>
            <a:lvl2pPr>
              <a:defRPr sz="2400">
                <a:latin typeface="Century Gothic"/>
                <a:cs typeface="Century Gothic"/>
              </a:defRPr>
            </a:lvl2pPr>
            <a:lvl3pPr>
              <a:defRPr sz="2000">
                <a:latin typeface="Century Gothic"/>
                <a:cs typeface="Century Gothic"/>
              </a:defRPr>
            </a:lvl3pPr>
            <a:lvl4pPr>
              <a:defRPr sz="1800">
                <a:latin typeface="Century Gothic"/>
                <a:cs typeface="Century Gothic"/>
              </a:defRPr>
            </a:lvl4pPr>
            <a:lvl5pPr>
              <a:defRPr sz="1800">
                <a:latin typeface="Century Gothic"/>
                <a:cs typeface="Century Gothic"/>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Slide Number Placeholder 4"/>
          <p:cNvSpPr>
            <a:spLocks noGrp="1"/>
          </p:cNvSpPr>
          <p:nvPr>
            <p:ph type="sldNum" sz="quarter" idx="10"/>
          </p:nvPr>
        </p:nvSpPr>
        <p:spPr/>
        <p:txBody>
          <a:bodyPr/>
          <a:lstStyle/>
          <a:p>
            <a:fld id="{64336152-522D-534E-A387-BE770A7CAF94}" type="slidenum">
              <a:rPr lang="en-US" smtClean="0"/>
              <a:pPr/>
              <a:t>‹#›</a:t>
            </a:fld>
            <a:endParaRPr lang="en-US" dirty="0"/>
          </a:p>
        </p:txBody>
      </p:sp>
    </p:spTree>
    <p:extLst>
      <p:ext uri="{BB962C8B-B14F-4D97-AF65-F5344CB8AC3E}">
        <p14:creationId xmlns:p14="http://schemas.microsoft.com/office/powerpoint/2010/main" val="323433808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1"/>
            <a:ext cx="5486400" cy="566739"/>
          </a:xfrm>
        </p:spPr>
        <p:txBody>
          <a:bodyPr anchor="b"/>
          <a:lstStyle>
            <a:lvl1pPr algn="l">
              <a:defRPr sz="2000" b="1"/>
            </a:lvl1pPr>
          </a:lstStyle>
          <a:p>
            <a:r>
              <a:rPr lang="en-US" dirty="0"/>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Drag picture to placeholder or click icon to add</a:t>
            </a:r>
          </a:p>
        </p:txBody>
      </p:sp>
      <p:sp>
        <p:nvSpPr>
          <p:cNvPr id="4" name="Text Placeholder 3"/>
          <p:cNvSpPr>
            <a:spLocks noGrp="1"/>
          </p:cNvSpPr>
          <p:nvPr>
            <p:ph type="body" sz="half" idx="2"/>
          </p:nvPr>
        </p:nvSpPr>
        <p:spPr>
          <a:xfrm>
            <a:off x="1792288" y="5367339"/>
            <a:ext cx="5486400" cy="6524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5" name="Slide Number Placeholder 4"/>
          <p:cNvSpPr>
            <a:spLocks noGrp="1"/>
          </p:cNvSpPr>
          <p:nvPr>
            <p:ph type="sldNum" sz="quarter" idx="10"/>
          </p:nvPr>
        </p:nvSpPr>
        <p:spPr/>
        <p:txBody>
          <a:bodyPr/>
          <a:lstStyle/>
          <a:p>
            <a:fld id="{64336152-522D-534E-A387-BE770A7CAF94}" type="slidenum">
              <a:rPr lang="en-US" smtClean="0"/>
              <a:pPr/>
              <a:t>‹#›</a:t>
            </a:fld>
            <a:endParaRPr lang="en-US" dirty="0"/>
          </a:p>
        </p:txBody>
      </p:sp>
    </p:spTree>
    <p:extLst>
      <p:ext uri="{BB962C8B-B14F-4D97-AF65-F5344CB8AC3E}">
        <p14:creationId xmlns:p14="http://schemas.microsoft.com/office/powerpoint/2010/main" val="145407750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82691" y="273049"/>
            <a:ext cx="3008313" cy="1162051"/>
          </a:xfrm>
        </p:spPr>
        <p:txBody>
          <a:bodyPr anchor="b"/>
          <a:lstStyle>
            <a:lvl1pPr algn="l">
              <a:defRPr sz="2000" b="1"/>
            </a:lvl1pPr>
          </a:lstStyle>
          <a:p>
            <a:r>
              <a:rPr lang="en-US" dirty="0"/>
              <a:t>Click to edit Master title style</a:t>
            </a:r>
          </a:p>
        </p:txBody>
      </p:sp>
      <p:sp>
        <p:nvSpPr>
          <p:cNvPr id="3" name="Content Placeholder 2"/>
          <p:cNvSpPr>
            <a:spLocks noGrp="1"/>
          </p:cNvSpPr>
          <p:nvPr>
            <p:ph idx="1"/>
          </p:nvPr>
        </p:nvSpPr>
        <p:spPr>
          <a:xfrm>
            <a:off x="4267200" y="273052"/>
            <a:ext cx="4419600" cy="5594349"/>
          </a:xfrm>
        </p:spPr>
        <p:txBody>
          <a:bodyPr/>
          <a:lstStyle>
            <a:lvl1pPr>
              <a:defRPr sz="3200"/>
            </a:lvl1pPr>
            <a:lvl2pPr>
              <a:defRPr sz="2800">
                <a:latin typeface="Century Gothic"/>
                <a:cs typeface="Century Gothic"/>
              </a:defRPr>
            </a:lvl2pPr>
            <a:lvl3pPr>
              <a:defRPr sz="2400">
                <a:latin typeface="Century Gothic"/>
                <a:cs typeface="Century Gothic"/>
              </a:defRPr>
            </a:lvl3pPr>
            <a:lvl4pPr>
              <a:defRPr sz="2000">
                <a:latin typeface="Century Gothic"/>
                <a:cs typeface="Century Gothic"/>
              </a:defRPr>
            </a:lvl4pPr>
            <a:lvl5pPr>
              <a:defRPr sz="2000">
                <a:latin typeface="Century Gothic"/>
                <a:cs typeface="Century Gothic"/>
              </a:defRPr>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1182691" y="1435103"/>
            <a:ext cx="3008313" cy="44323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5" name="Slide Number Placeholder 4"/>
          <p:cNvSpPr>
            <a:spLocks noGrp="1"/>
          </p:cNvSpPr>
          <p:nvPr>
            <p:ph type="sldNum" sz="quarter" idx="10"/>
          </p:nvPr>
        </p:nvSpPr>
        <p:spPr/>
        <p:txBody>
          <a:bodyPr/>
          <a:lstStyle/>
          <a:p>
            <a:fld id="{64336152-522D-534E-A387-BE770A7CAF94}" type="slidenum">
              <a:rPr lang="en-US" smtClean="0"/>
              <a:pPr/>
              <a:t>‹#›</a:t>
            </a:fld>
            <a:endParaRPr lang="en-US" dirty="0"/>
          </a:p>
        </p:txBody>
      </p:sp>
    </p:spTree>
    <p:extLst>
      <p:ext uri="{BB962C8B-B14F-4D97-AF65-F5344CB8AC3E}">
        <p14:creationId xmlns:p14="http://schemas.microsoft.com/office/powerpoint/2010/main" val="257403547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cSld name="Section Header">
    <p:spTree>
      <p:nvGrpSpPr>
        <p:cNvPr id="1" name=""/>
        <p:cNvGrpSpPr/>
        <p:nvPr/>
      </p:nvGrpSpPr>
      <p:grpSpPr>
        <a:xfrm>
          <a:off x="0" y="0"/>
          <a:ext cx="0" cy="0"/>
          <a:chOff x="0" y="0"/>
          <a:chExt cx="0" cy="0"/>
        </a:xfrm>
      </p:grpSpPr>
      <p:sp>
        <p:nvSpPr>
          <p:cNvPr id="7" name="Title 1"/>
          <p:cNvSpPr>
            <a:spLocks noGrp="1"/>
          </p:cNvSpPr>
          <p:nvPr>
            <p:ph type="ctrTitle"/>
          </p:nvPr>
        </p:nvSpPr>
        <p:spPr>
          <a:xfrm>
            <a:off x="640899" y="4464028"/>
            <a:ext cx="6858000" cy="1641490"/>
          </a:xfrm>
        </p:spPr>
        <p:txBody>
          <a:bodyPr wrap="none" anchor="t">
            <a:normAutofit/>
          </a:bodyPr>
          <a:lstStyle>
            <a:lvl1pPr algn="l">
              <a:defRPr sz="7200" b="0" spc="-225">
                <a:gradFill flip="none" rotWithShape="1">
                  <a:gsLst>
                    <a:gs pos="32000">
                      <a:schemeClr val="tx1">
                        <a:lumMod val="89000"/>
                      </a:schemeClr>
                    </a:gs>
                    <a:gs pos="0">
                      <a:schemeClr val="bg1">
                        <a:lumMod val="47000"/>
                        <a:lumOff val="53000"/>
                      </a:schemeClr>
                    </a:gs>
                    <a:gs pos="100000">
                      <a:schemeClr val="tx2">
                        <a:lumMod val="0"/>
                        <a:lumOff val="100000"/>
                      </a:schemeClr>
                    </a:gs>
                  </a:gsLst>
                  <a:lin ang="8100000" scaled="1"/>
                  <a:tileRect/>
                </a:gradFill>
                <a:effectLst>
                  <a:outerShdw blurRad="469900" dist="342900" dir="5400000" sy="-20000" rotWithShape="0">
                    <a:prstClr val="black">
                      <a:alpha val="66000"/>
                    </a:prstClr>
                  </a:outerShdw>
                </a:effectLst>
                <a:latin typeface="+mj-lt"/>
              </a:defRPr>
            </a:lvl1pPr>
          </a:lstStyle>
          <a:p>
            <a:r>
              <a:rPr lang="en-US"/>
              <a:t>Click to edit Master title style</a:t>
            </a:r>
          </a:p>
        </p:txBody>
      </p:sp>
      <p:sp>
        <p:nvSpPr>
          <p:cNvPr id="8" name="Subtitle 2"/>
          <p:cNvSpPr>
            <a:spLocks noGrp="1"/>
          </p:cNvSpPr>
          <p:nvPr>
            <p:ph type="subTitle" idx="1"/>
          </p:nvPr>
        </p:nvSpPr>
        <p:spPr>
          <a:xfrm>
            <a:off x="640899" y="3693675"/>
            <a:ext cx="6858000" cy="754025"/>
          </a:xfrm>
        </p:spPr>
        <p:txBody>
          <a:bodyPr anchor="b">
            <a:normAutofit/>
          </a:bodyPr>
          <a:lstStyle>
            <a:lvl1pPr marL="0" indent="0" algn="l">
              <a:buNone/>
              <a:defRPr sz="2400" b="0">
                <a:gradFill flip="none" rotWithShape="1">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tileRect/>
                </a:gradFill>
                <a:latin typeface="+mj-lt"/>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20CBE5-5787-466D-872D-48D31A4539B4}" type="slidenum">
              <a:rPr lang="en-US" smtClean="0"/>
              <a:t>‹#›</a:t>
            </a:fld>
            <a:endParaRPr lang="en-US"/>
          </a:p>
        </p:txBody>
      </p:sp>
    </p:spTree>
    <p:extLst>
      <p:ext uri="{BB962C8B-B14F-4D97-AF65-F5344CB8AC3E}">
        <p14:creationId xmlns:p14="http://schemas.microsoft.com/office/powerpoint/2010/main" val="454735100"/>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219200" y="274639"/>
            <a:ext cx="7467600" cy="1143000"/>
          </a:xfrm>
          <a:prstGeom prst="rect">
            <a:avLst/>
          </a:prstGeom>
        </p:spPr>
        <p:txBody>
          <a:bodyPr vert="horz" lIns="91440" tIns="45720" rIns="91440" bIns="45720" rtlCol="0" anchor="ctr">
            <a:normAutofit/>
          </a:bodyPr>
          <a:lstStyle/>
          <a:p>
            <a:r>
              <a:rPr lang="en-US" dirty="0"/>
              <a:t>Page Title</a:t>
            </a:r>
          </a:p>
        </p:txBody>
      </p:sp>
      <p:sp>
        <p:nvSpPr>
          <p:cNvPr id="3" name="Text Placeholder 2"/>
          <p:cNvSpPr>
            <a:spLocks noGrp="1"/>
          </p:cNvSpPr>
          <p:nvPr>
            <p:ph type="body" idx="1"/>
          </p:nvPr>
        </p:nvSpPr>
        <p:spPr>
          <a:xfrm>
            <a:off x="1219200" y="1600201"/>
            <a:ext cx="7467600" cy="4191000"/>
          </a:xfrm>
          <a:prstGeom prst="rect">
            <a:avLst/>
          </a:prstGeom>
        </p:spPr>
        <p:txBody>
          <a:bodyPr vert="horz" lIns="91440" tIns="45720" rIns="91440" bIns="45720" rtlCol="0">
            <a:normAutofit/>
          </a:bodyPr>
          <a:lstStyle/>
          <a:p>
            <a:pPr lvl="0"/>
            <a:r>
              <a:rPr lang="en-US" dirty="0"/>
              <a:t>Click to add text</a:t>
            </a:r>
          </a:p>
        </p:txBody>
      </p:sp>
      <p:cxnSp>
        <p:nvCxnSpPr>
          <p:cNvPr id="9" name="Straight Connector 8"/>
          <p:cNvCxnSpPr/>
          <p:nvPr/>
        </p:nvCxnSpPr>
        <p:spPr>
          <a:xfrm flipV="1">
            <a:off x="192024" y="228600"/>
            <a:ext cx="0" cy="5740400"/>
          </a:xfrm>
          <a:prstGeom prst="line">
            <a:avLst/>
          </a:prstGeom>
          <a:ln>
            <a:solidFill>
              <a:srgbClr val="0038A8"/>
            </a:solidFill>
          </a:ln>
        </p:spPr>
        <p:style>
          <a:lnRef idx="2">
            <a:schemeClr val="accent1"/>
          </a:lnRef>
          <a:fillRef idx="0">
            <a:schemeClr val="accent1"/>
          </a:fillRef>
          <a:effectRef idx="1">
            <a:schemeClr val="accent1"/>
          </a:effectRef>
          <a:fontRef idx="minor">
            <a:schemeClr val="tx1"/>
          </a:fontRef>
        </p:style>
      </p:cxnSp>
      <p:cxnSp>
        <p:nvCxnSpPr>
          <p:cNvPr id="12" name="Straight Connector 11"/>
          <p:cNvCxnSpPr/>
          <p:nvPr/>
        </p:nvCxnSpPr>
        <p:spPr>
          <a:xfrm>
            <a:off x="762000" y="6635496"/>
            <a:ext cx="8077200" cy="0"/>
          </a:xfrm>
          <a:prstGeom prst="line">
            <a:avLst/>
          </a:prstGeom>
          <a:ln>
            <a:solidFill>
              <a:srgbClr val="0038A8"/>
            </a:solidFill>
          </a:ln>
        </p:spPr>
        <p:style>
          <a:lnRef idx="2">
            <a:schemeClr val="accent1"/>
          </a:lnRef>
          <a:fillRef idx="0">
            <a:schemeClr val="accent1"/>
          </a:fillRef>
          <a:effectRef idx="1">
            <a:schemeClr val="accent1"/>
          </a:effectRef>
          <a:fontRef idx="minor">
            <a:schemeClr val="tx1"/>
          </a:fontRef>
        </p:style>
      </p:cxnSp>
      <p:pic>
        <p:nvPicPr>
          <p:cNvPr id="5" name="Picture 4"/>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152400" y="6068565"/>
            <a:ext cx="2514600" cy="562546"/>
          </a:xfrm>
          <a:prstGeom prst="rect">
            <a:avLst/>
          </a:prstGeom>
        </p:spPr>
      </p:pic>
      <p:sp>
        <p:nvSpPr>
          <p:cNvPr id="4" name="Slide Number Placeholder 3"/>
          <p:cNvSpPr>
            <a:spLocks noGrp="1"/>
          </p:cNvSpPr>
          <p:nvPr>
            <p:ph type="sldNum" sz="quarter" idx="4"/>
          </p:nvPr>
        </p:nvSpPr>
        <p:spPr>
          <a:xfrm>
            <a:off x="8134674" y="6230113"/>
            <a:ext cx="552126" cy="366183"/>
          </a:xfrm>
          <a:prstGeom prst="rect">
            <a:avLst/>
          </a:prstGeom>
        </p:spPr>
        <p:txBody>
          <a:bodyPr vert="horz" lIns="91440" tIns="45720" rIns="91440" bIns="45720" rtlCol="0" anchor="ctr"/>
          <a:lstStyle>
            <a:lvl1pPr algn="r">
              <a:defRPr sz="1200">
                <a:solidFill>
                  <a:schemeClr val="tx1"/>
                </a:solidFill>
                <a:latin typeface="Century Gothic"/>
                <a:cs typeface="Century Gothic"/>
              </a:defRPr>
            </a:lvl1pPr>
          </a:lstStyle>
          <a:p>
            <a:fld id="{64336152-522D-534E-A387-BE770A7CAF94}" type="slidenum">
              <a:rPr lang="en-US" smtClean="0"/>
              <a:pPr/>
              <a:t>‹#›</a:t>
            </a:fld>
            <a:endParaRPr lang="en-US" dirty="0"/>
          </a:p>
        </p:txBody>
      </p:sp>
    </p:spTree>
    <p:extLst>
      <p:ext uri="{BB962C8B-B14F-4D97-AF65-F5344CB8AC3E}">
        <p14:creationId xmlns:p14="http://schemas.microsoft.com/office/powerpoint/2010/main" val="2527870221"/>
      </p:ext>
    </p:extLst>
  </p:cSld>
  <p:clrMap bg1="lt1" tx1="dk1" bg2="lt2" tx2="dk2" accent1="accent1" accent2="accent2" accent3="accent3" accent4="accent4" accent5="accent5" accent6="accent6" hlink="hlink" folHlink="folHlink"/>
  <p:sldLayoutIdLst>
    <p:sldLayoutId id="2147483663" r:id="rId1"/>
    <p:sldLayoutId id="2147483664" r:id="rId2"/>
    <p:sldLayoutId id="2147483665" r:id="rId3"/>
    <p:sldLayoutId id="2147483667" r:id="rId4"/>
    <p:sldLayoutId id="2147483669" r:id="rId5"/>
  </p:sldLayoutIdLst>
  <p:hf hdr="0" ftr="0" dt="0"/>
  <p:txStyles>
    <p:titleStyle>
      <a:lvl1pPr marL="0" marR="0" indent="0" algn="ctr" defTabSz="914400" rtl="0" eaLnBrk="1" fontAlgn="auto" latinLnBrk="0" hangingPunct="1">
        <a:lnSpc>
          <a:spcPct val="100000"/>
        </a:lnSpc>
        <a:spcBef>
          <a:spcPct val="0"/>
        </a:spcBef>
        <a:spcAft>
          <a:spcPts val="0"/>
        </a:spcAft>
        <a:buClrTx/>
        <a:buSzTx/>
        <a:buFontTx/>
        <a:buNone/>
        <a:tabLst/>
        <a:defRPr sz="3600" kern="1200">
          <a:solidFill>
            <a:schemeClr val="tx1"/>
          </a:solidFill>
          <a:latin typeface="Century Gothic"/>
          <a:ea typeface="+mj-ea"/>
          <a:cs typeface="Century Gothic"/>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Century Gothic"/>
          <a:ea typeface="+mn-ea"/>
          <a:cs typeface="Century Gothic"/>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Century"/>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Century"/>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Century"/>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Century"/>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microsoft.com/office/2007/relationships/hdphoto" Target="../media/hdphoto1.wdp"/></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1.xml"/><Relationship Id="rId5" Type="http://schemas.openxmlformats.org/officeDocument/2006/relationships/hyperlink" Target="https://trends.collegeboard.org/college-pricing/figures-tables/average-estimated-undergraduate-budgets-2017-18" TargetMode="External"/><Relationship Id="rId4" Type="http://schemas.openxmlformats.org/officeDocument/2006/relationships/hyperlink" Target="https://www.economist.com/news/united-states/21612200-its-economics-101-why-textbooks-cost-so-much" TargetMode="External"/></Relationships>
</file>

<file path=ppt/slides/_rels/slide2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hyperlink" Target="https://florida.theorangegrove.org/og/file/3a65c507-2510-42d7-814c-ffdefd394b6c/1/2016%20Student%20Textbook%20Survey%20Draft%205.pdf" TargetMode="External"/><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1.xml"/><Relationship Id="rId6" Type="http://schemas.openxmlformats.org/officeDocument/2006/relationships/image" Target="../media/image6.png"/><Relationship Id="rId5" Type="http://schemas.openxmlformats.org/officeDocument/2006/relationships/image" Target="../media/image5.png"/><Relationship Id="rId4" Type="http://schemas.microsoft.com/office/2007/relationships/hdphoto" Target="../media/hdphoto2.wdp"/></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840000" y="2806700"/>
            <a:ext cx="6716500" cy="2651742"/>
          </a:xfrm>
        </p:spPr>
        <p:txBody>
          <a:bodyPr>
            <a:normAutofit fontScale="47500" lnSpcReduction="20000"/>
          </a:bodyPr>
          <a:lstStyle/>
          <a:p>
            <a:pPr marL="0" indent="0">
              <a:buNone/>
            </a:pPr>
            <a:r>
              <a:rPr lang="en-US" sz="4400" b="1" dirty="0"/>
              <a:t>Lucy Harrison</a:t>
            </a:r>
          </a:p>
          <a:p>
            <a:pPr marL="0" indent="0">
              <a:buNone/>
            </a:pPr>
            <a:r>
              <a:rPr lang="en-US" sz="3600" dirty="0"/>
              <a:t>Assistant Vice Chancellor for Academic Library Services, University System of Georgia</a:t>
            </a:r>
          </a:p>
          <a:p>
            <a:pPr marL="0" indent="0">
              <a:buNone/>
            </a:pPr>
            <a:r>
              <a:rPr lang="en-US" sz="3600" dirty="0"/>
              <a:t>Executive Director of GALILEO</a:t>
            </a:r>
          </a:p>
          <a:p>
            <a:pPr marL="0" indent="0">
              <a:buNone/>
            </a:pPr>
            <a:r>
              <a:rPr lang="en-US" sz="3600" dirty="0"/>
              <a:t>Lucy.Harrison@usg.edu</a:t>
            </a:r>
          </a:p>
          <a:p>
            <a:pPr marL="0" indent="0">
              <a:buNone/>
            </a:pPr>
            <a:endParaRPr lang="en-US" sz="3300" b="1" dirty="0"/>
          </a:p>
          <a:p>
            <a:pPr marL="0" indent="0">
              <a:buNone/>
            </a:pPr>
            <a:r>
              <a:rPr lang="en-US" sz="4400" b="1" dirty="0">
                <a:solidFill>
                  <a:schemeClr val="tx1"/>
                </a:solidFill>
              </a:rPr>
              <a:t>Judy Orton Grissett</a:t>
            </a:r>
          </a:p>
          <a:p>
            <a:pPr marL="0" indent="0">
              <a:buNone/>
            </a:pPr>
            <a:r>
              <a:rPr lang="en-US" sz="3600" dirty="0">
                <a:solidFill>
                  <a:schemeClr val="tx1"/>
                </a:solidFill>
              </a:rPr>
              <a:t>Associate Professor of Psychology, </a:t>
            </a:r>
            <a:r>
              <a:rPr lang="en-US" sz="3600" dirty="0"/>
              <a:t>CTL Director, and ALG Campus Champion, </a:t>
            </a:r>
            <a:r>
              <a:rPr lang="en-US" sz="3600" dirty="0">
                <a:solidFill>
                  <a:schemeClr val="tx1"/>
                </a:solidFill>
              </a:rPr>
              <a:t>Georgia Southwestern State University</a:t>
            </a:r>
            <a:endParaRPr lang="en-US" sz="3600" dirty="0"/>
          </a:p>
          <a:p>
            <a:pPr marL="0" indent="0">
              <a:buNone/>
            </a:pPr>
            <a:r>
              <a:rPr lang="en-US" sz="3600" dirty="0">
                <a:solidFill>
                  <a:schemeClr val="tx1"/>
                </a:solidFill>
              </a:rPr>
              <a:t>Judy.Grissett@gsw.edu</a:t>
            </a:r>
          </a:p>
        </p:txBody>
      </p:sp>
      <p:pic>
        <p:nvPicPr>
          <p:cNvPr id="5" name="Picture 4"/>
          <p:cNvPicPr>
            <a:picLocks noChangeAspect="1"/>
          </p:cNvPicPr>
          <p:nvPr/>
        </p:nvPicPr>
        <p:blipFill>
          <a:blip r:embed="rId3" cstate="print">
            <a:extLst>
              <a:ext uri="{BEBA8EAE-BF5A-486C-A8C5-ECC9F3942E4B}">
                <a14:imgProps xmlns:a14="http://schemas.microsoft.com/office/drawing/2010/main">
                  <a14:imgLayer r:embed="rId4">
                    <a14:imgEffect>
                      <a14:sharpenSoften amount="100000"/>
                    </a14:imgEffect>
                    <a14:imgEffect>
                      <a14:brightnessContrast bright="22000" contrast="6000"/>
                    </a14:imgEffect>
                  </a14:imgLayer>
                </a14:imgProps>
              </a:ext>
              <a:ext uri="{28A0092B-C50C-407E-A947-70E740481C1C}">
                <a14:useLocalDpi xmlns:a14="http://schemas.microsoft.com/office/drawing/2010/main" val="0"/>
              </a:ext>
            </a:extLst>
          </a:blip>
          <a:stretch>
            <a:fillRect/>
          </a:stretch>
        </p:blipFill>
        <p:spPr>
          <a:xfrm>
            <a:off x="309003" y="775850"/>
            <a:ext cx="4563967" cy="1652418"/>
          </a:xfrm>
          <a:prstGeom prst="rect">
            <a:avLst/>
          </a:prstGeom>
        </p:spPr>
      </p:pic>
      <p:sp>
        <p:nvSpPr>
          <p:cNvPr id="3" name="Slide Number Placeholder 2"/>
          <p:cNvSpPr>
            <a:spLocks noGrp="1"/>
          </p:cNvSpPr>
          <p:nvPr>
            <p:ph type="sldNum" sz="quarter" idx="10"/>
          </p:nvPr>
        </p:nvSpPr>
        <p:spPr/>
        <p:txBody>
          <a:bodyPr/>
          <a:lstStyle/>
          <a:p>
            <a:fld id="{64336152-522D-534E-A387-BE770A7CAF94}" type="slidenum">
              <a:rPr lang="en-US" smtClean="0"/>
              <a:pPr/>
              <a:t>1</a:t>
            </a:fld>
            <a:endParaRPr lang="en-US" dirty="0"/>
          </a:p>
        </p:txBody>
      </p:sp>
    </p:spTree>
    <p:extLst>
      <p:ext uri="{BB962C8B-B14F-4D97-AF65-F5344CB8AC3E}">
        <p14:creationId xmlns:p14="http://schemas.microsoft.com/office/powerpoint/2010/main" val="44720748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OER-Enabled Pedagogy Rationale </a:t>
            </a:r>
          </a:p>
        </p:txBody>
      </p:sp>
      <p:sp>
        <p:nvSpPr>
          <p:cNvPr id="3" name="Content Placeholder 2"/>
          <p:cNvSpPr>
            <a:spLocks noGrp="1"/>
          </p:cNvSpPr>
          <p:nvPr>
            <p:ph sz="half" idx="1"/>
          </p:nvPr>
        </p:nvSpPr>
        <p:spPr>
          <a:xfrm>
            <a:off x="381000" y="1600201"/>
            <a:ext cx="8426450" cy="4343400"/>
          </a:xfrm>
        </p:spPr>
        <p:txBody>
          <a:bodyPr>
            <a:normAutofit/>
          </a:bodyPr>
          <a:lstStyle/>
          <a:p>
            <a:pPr marL="457200" indent="-457200">
              <a:buFont typeface="+mj-lt"/>
              <a:buAutoNum type="arabicPeriod"/>
            </a:pPr>
            <a:r>
              <a:rPr lang="en-US" sz="2400" dirty="0"/>
              <a:t>Students learn by doing/making</a:t>
            </a:r>
          </a:p>
          <a:p>
            <a:pPr marL="457200" indent="-457200">
              <a:buFont typeface="+mj-lt"/>
              <a:buAutoNum type="arabicPeriod"/>
            </a:pPr>
            <a:r>
              <a:rPr lang="en-US" sz="2400" dirty="0"/>
              <a:t>Copyright prohibits broad categories of activity (e.g., making copies or creating derivative works) without permission from a rights holder</a:t>
            </a:r>
          </a:p>
          <a:p>
            <a:pPr marL="457200" indent="-457200">
              <a:buFont typeface="+mj-lt"/>
              <a:buAutoNum type="arabicPeriod"/>
            </a:pPr>
            <a:r>
              <a:rPr lang="en-US" sz="2400" dirty="0"/>
              <a:t>Therefore, copyright necessarily limits the ways in which students can learn</a:t>
            </a:r>
          </a:p>
          <a:p>
            <a:pPr marL="457200" indent="-457200">
              <a:buFont typeface="+mj-lt"/>
              <a:buAutoNum type="arabicPeriod"/>
            </a:pPr>
            <a:r>
              <a:rPr lang="en-US" sz="2400" dirty="0"/>
              <a:t>The 5R’s of OER lift these restrictions</a:t>
            </a:r>
          </a:p>
          <a:p>
            <a:pPr marL="457200" indent="-457200">
              <a:buFont typeface="+mj-lt"/>
              <a:buAutoNum type="arabicPeriod"/>
            </a:pPr>
            <a:r>
              <a:rPr lang="en-US" sz="2400" dirty="0"/>
              <a:t>Therefore, students are free to engage in a broader range of activities and, learn in a broader range of ways </a:t>
            </a:r>
          </a:p>
        </p:txBody>
      </p:sp>
      <p:sp>
        <p:nvSpPr>
          <p:cNvPr id="5" name="Slide Number Placeholder 4"/>
          <p:cNvSpPr>
            <a:spLocks noGrp="1"/>
          </p:cNvSpPr>
          <p:nvPr>
            <p:ph type="sldNum" sz="quarter" idx="10"/>
          </p:nvPr>
        </p:nvSpPr>
        <p:spPr/>
        <p:txBody>
          <a:bodyPr/>
          <a:lstStyle/>
          <a:p>
            <a:fld id="{64336152-522D-534E-A387-BE770A7CAF94}" type="slidenum">
              <a:rPr lang="en-US" smtClean="0"/>
              <a:pPr/>
              <a:t>10</a:t>
            </a:fld>
            <a:endParaRPr lang="en-US" dirty="0"/>
          </a:p>
        </p:txBody>
      </p:sp>
      <p:sp>
        <p:nvSpPr>
          <p:cNvPr id="6" name="Rectangle 5"/>
          <p:cNvSpPr/>
          <p:nvPr/>
        </p:nvSpPr>
        <p:spPr>
          <a:xfrm>
            <a:off x="2806700" y="6043872"/>
            <a:ext cx="6229350" cy="369332"/>
          </a:xfrm>
          <a:prstGeom prst="rect">
            <a:avLst/>
          </a:prstGeom>
        </p:spPr>
        <p:txBody>
          <a:bodyPr wrap="square">
            <a:spAutoFit/>
          </a:bodyPr>
          <a:lstStyle/>
          <a:p>
            <a:r>
              <a:rPr lang="en-US" dirty="0"/>
              <a:t>http://www.irrodl.org/index.php/irrodl/article/view/3601/4724</a:t>
            </a:r>
          </a:p>
        </p:txBody>
      </p:sp>
    </p:spTree>
    <p:extLst>
      <p:ext uri="{BB962C8B-B14F-4D97-AF65-F5344CB8AC3E}">
        <p14:creationId xmlns:p14="http://schemas.microsoft.com/office/powerpoint/2010/main" val="18583897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
        <p:nvSpPr>
          <p:cNvPr id="4" name="Text Placeholder 3"/>
          <p:cNvSpPr>
            <a:spLocks noGrp="1"/>
          </p:cNvSpPr>
          <p:nvPr>
            <p:ph type="body" sz="half" idx="2"/>
          </p:nvPr>
        </p:nvSpPr>
        <p:spPr/>
        <p:txBody>
          <a:bodyPr/>
          <a:lstStyle/>
          <a:p>
            <a:endParaRPr lang="en-US"/>
          </a:p>
        </p:txBody>
      </p:sp>
      <p:sp>
        <p:nvSpPr>
          <p:cNvPr id="5" name="Slide Number Placeholder 4"/>
          <p:cNvSpPr>
            <a:spLocks noGrp="1"/>
          </p:cNvSpPr>
          <p:nvPr>
            <p:ph type="sldNum" sz="quarter" idx="10"/>
          </p:nvPr>
        </p:nvSpPr>
        <p:spPr/>
        <p:txBody>
          <a:bodyPr/>
          <a:lstStyle/>
          <a:p>
            <a:fld id="{64336152-522D-534E-A387-BE770A7CAF94}" type="slidenum">
              <a:rPr lang="en-US" smtClean="0"/>
              <a:pPr/>
              <a:t>11</a:t>
            </a:fld>
            <a:endParaRPr lang="en-US" dirty="0"/>
          </a:p>
        </p:txBody>
      </p:sp>
      <p:pic>
        <p:nvPicPr>
          <p:cNvPr id="6" name="Picture 5"/>
          <p:cNvPicPr>
            <a:picLocks noChangeAspect="1"/>
          </p:cNvPicPr>
          <p:nvPr/>
        </p:nvPicPr>
        <p:blipFill rotWithShape="1">
          <a:blip r:embed="rId2"/>
          <a:srcRect l="14268" t="9547" r="17096" b="3513"/>
          <a:stretch/>
        </p:blipFill>
        <p:spPr>
          <a:xfrm>
            <a:off x="0" y="0"/>
            <a:ext cx="9144000" cy="6858000"/>
          </a:xfrm>
          <a:prstGeom prst="rect">
            <a:avLst/>
          </a:prstGeom>
        </p:spPr>
      </p:pic>
    </p:spTree>
    <p:extLst>
      <p:ext uri="{BB962C8B-B14F-4D97-AF65-F5344CB8AC3E}">
        <p14:creationId xmlns:p14="http://schemas.microsoft.com/office/powerpoint/2010/main" val="167416597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Disposable </a:t>
            </a:r>
            <a:r>
              <a:rPr lang="en-US" dirty="0" err="1"/>
              <a:t>Assigments</a:t>
            </a:r>
            <a:endParaRPr lang="en-US" dirty="0"/>
          </a:p>
        </p:txBody>
      </p:sp>
      <p:sp>
        <p:nvSpPr>
          <p:cNvPr id="3" name="Content Placeholder 2"/>
          <p:cNvSpPr>
            <a:spLocks noGrp="1"/>
          </p:cNvSpPr>
          <p:nvPr>
            <p:ph idx="1"/>
          </p:nvPr>
        </p:nvSpPr>
        <p:spPr>
          <a:xfrm>
            <a:off x="838200" y="1339850"/>
            <a:ext cx="7848600" cy="4502151"/>
          </a:xfrm>
        </p:spPr>
        <p:txBody>
          <a:bodyPr>
            <a:normAutofit/>
          </a:bodyPr>
          <a:lstStyle/>
          <a:p>
            <a:pPr marL="0" indent="0">
              <a:lnSpc>
                <a:spcPct val="150000"/>
              </a:lnSpc>
              <a:spcBef>
                <a:spcPts val="0"/>
              </a:spcBef>
              <a:buNone/>
            </a:pPr>
            <a:r>
              <a:rPr lang="en-US" sz="2000" i="1" dirty="0"/>
              <a:t>“These are assignments that students complain about doing and faculty complain about grading. They’re assignments that add no value to the world – after a student spends three hours creating it, a teacher spends 30 minutes grading it, and then the student throws it away. Not only do these assignments add no value to the world, they actually suck value out of the world.” </a:t>
            </a:r>
          </a:p>
          <a:p>
            <a:pPr marL="0" indent="0">
              <a:lnSpc>
                <a:spcPct val="150000"/>
              </a:lnSpc>
              <a:spcBef>
                <a:spcPts val="0"/>
              </a:spcBef>
              <a:buNone/>
            </a:pPr>
            <a:endParaRPr lang="en-US" sz="2000" i="1" dirty="0"/>
          </a:p>
          <a:p>
            <a:pPr marL="0" indent="0">
              <a:lnSpc>
                <a:spcPct val="150000"/>
              </a:lnSpc>
              <a:spcBef>
                <a:spcPts val="0"/>
              </a:spcBef>
              <a:buNone/>
            </a:pPr>
            <a:r>
              <a:rPr lang="en-US" sz="2000" i="1" dirty="0"/>
              <a:t>				- David Wiley</a:t>
            </a:r>
          </a:p>
        </p:txBody>
      </p:sp>
      <p:sp>
        <p:nvSpPr>
          <p:cNvPr id="4" name="Slide Number Placeholder 3"/>
          <p:cNvSpPr>
            <a:spLocks noGrp="1"/>
          </p:cNvSpPr>
          <p:nvPr>
            <p:ph type="sldNum" sz="quarter" idx="10"/>
          </p:nvPr>
        </p:nvSpPr>
        <p:spPr/>
        <p:txBody>
          <a:bodyPr/>
          <a:lstStyle/>
          <a:p>
            <a:fld id="{64336152-522D-534E-A387-BE770A7CAF94}" type="slidenum">
              <a:rPr lang="en-US" smtClean="0"/>
              <a:pPr/>
              <a:t>12</a:t>
            </a:fld>
            <a:endParaRPr lang="en-US" dirty="0"/>
          </a:p>
        </p:txBody>
      </p:sp>
      <p:sp>
        <p:nvSpPr>
          <p:cNvPr id="5" name="Rectangle 4"/>
          <p:cNvSpPr/>
          <p:nvPr/>
        </p:nvSpPr>
        <p:spPr>
          <a:xfrm>
            <a:off x="3243912" y="5973763"/>
            <a:ext cx="4396075" cy="369332"/>
          </a:xfrm>
          <a:prstGeom prst="rect">
            <a:avLst/>
          </a:prstGeom>
        </p:spPr>
        <p:txBody>
          <a:bodyPr wrap="none">
            <a:spAutoFit/>
          </a:bodyPr>
          <a:lstStyle/>
          <a:p>
            <a:r>
              <a:rPr lang="en-US" dirty="0"/>
              <a:t>https://opencontent.org/blog/archives/2975</a:t>
            </a:r>
          </a:p>
        </p:txBody>
      </p:sp>
    </p:spTree>
    <p:extLst>
      <p:ext uri="{BB962C8B-B14F-4D97-AF65-F5344CB8AC3E}">
        <p14:creationId xmlns:p14="http://schemas.microsoft.com/office/powerpoint/2010/main" val="25179854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Renewable Assignments</a:t>
            </a:r>
          </a:p>
        </p:txBody>
      </p:sp>
      <p:sp>
        <p:nvSpPr>
          <p:cNvPr id="3" name="Content Placeholder 2"/>
          <p:cNvSpPr>
            <a:spLocks noGrp="1"/>
          </p:cNvSpPr>
          <p:nvPr>
            <p:ph sz="half" idx="1"/>
          </p:nvPr>
        </p:nvSpPr>
        <p:spPr>
          <a:xfrm>
            <a:off x="1066800" y="1600201"/>
            <a:ext cx="7620000" cy="4343400"/>
          </a:xfrm>
        </p:spPr>
        <p:txBody>
          <a:bodyPr>
            <a:normAutofit fontScale="85000" lnSpcReduction="10000"/>
          </a:bodyPr>
          <a:lstStyle/>
          <a:p>
            <a:r>
              <a:rPr lang="en-US" dirty="0"/>
              <a:t>Students create new artifacts (essays, poems, videos, songs, etc.) or revise/remix existing OER </a:t>
            </a:r>
          </a:p>
          <a:p>
            <a:pPr marL="0" indent="0">
              <a:buNone/>
            </a:pPr>
            <a:r>
              <a:rPr lang="en-US" dirty="0"/>
              <a:t> </a:t>
            </a:r>
          </a:p>
          <a:p>
            <a:r>
              <a:rPr lang="en-US" dirty="0"/>
              <a:t>The new artifact has value beyond supporting the learning of its author</a:t>
            </a:r>
          </a:p>
          <a:p>
            <a:pPr marL="0" indent="0">
              <a:buNone/>
            </a:pPr>
            <a:r>
              <a:rPr lang="en-US" dirty="0"/>
              <a:t> </a:t>
            </a:r>
          </a:p>
          <a:p>
            <a:r>
              <a:rPr lang="en-US" dirty="0"/>
              <a:t>Students are invited to publicly share their new artifacts or revised/remixed OER </a:t>
            </a:r>
          </a:p>
          <a:p>
            <a:pPr marL="0" indent="0">
              <a:buNone/>
            </a:pPr>
            <a:r>
              <a:rPr lang="en-US" dirty="0"/>
              <a:t> </a:t>
            </a:r>
          </a:p>
          <a:p>
            <a:r>
              <a:rPr lang="en-US" dirty="0"/>
              <a:t>Students are invited to openly license their new artifacts or revised/remixed OER</a:t>
            </a:r>
          </a:p>
        </p:txBody>
      </p:sp>
      <p:sp>
        <p:nvSpPr>
          <p:cNvPr id="5" name="Slide Number Placeholder 4"/>
          <p:cNvSpPr>
            <a:spLocks noGrp="1"/>
          </p:cNvSpPr>
          <p:nvPr>
            <p:ph type="sldNum" sz="quarter" idx="10"/>
          </p:nvPr>
        </p:nvSpPr>
        <p:spPr/>
        <p:txBody>
          <a:bodyPr/>
          <a:lstStyle/>
          <a:p>
            <a:fld id="{64336152-522D-534E-A387-BE770A7CAF94}" type="slidenum">
              <a:rPr lang="en-US" smtClean="0"/>
              <a:pPr/>
              <a:t>13</a:t>
            </a:fld>
            <a:endParaRPr lang="en-US" dirty="0"/>
          </a:p>
        </p:txBody>
      </p:sp>
    </p:spTree>
    <p:extLst>
      <p:ext uri="{BB962C8B-B14F-4D97-AF65-F5344CB8AC3E}">
        <p14:creationId xmlns:p14="http://schemas.microsoft.com/office/powerpoint/2010/main" val="2392027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Examples</a:t>
            </a:r>
          </a:p>
        </p:txBody>
      </p:sp>
      <p:sp>
        <p:nvSpPr>
          <p:cNvPr id="3" name="Content Placeholder 2"/>
          <p:cNvSpPr>
            <a:spLocks noGrp="1"/>
          </p:cNvSpPr>
          <p:nvPr>
            <p:ph idx="1"/>
          </p:nvPr>
        </p:nvSpPr>
        <p:spPr/>
        <p:txBody>
          <a:bodyPr/>
          <a:lstStyle/>
          <a:p>
            <a:r>
              <a:rPr lang="en-US" dirty="0"/>
              <a:t>Open Textbooks</a:t>
            </a:r>
          </a:p>
          <a:p>
            <a:endParaRPr lang="en-US" dirty="0"/>
          </a:p>
        </p:txBody>
      </p:sp>
      <p:sp>
        <p:nvSpPr>
          <p:cNvPr id="4" name="Slide Number Placeholder 3"/>
          <p:cNvSpPr>
            <a:spLocks noGrp="1"/>
          </p:cNvSpPr>
          <p:nvPr>
            <p:ph type="sldNum" sz="quarter" idx="10"/>
          </p:nvPr>
        </p:nvSpPr>
        <p:spPr/>
        <p:txBody>
          <a:bodyPr/>
          <a:lstStyle/>
          <a:p>
            <a:fld id="{64336152-522D-534E-A387-BE770A7CAF94}" type="slidenum">
              <a:rPr lang="en-US" smtClean="0"/>
              <a:pPr/>
              <a:t>14</a:t>
            </a:fld>
            <a:endParaRPr lang="en-US" dirty="0"/>
          </a:p>
        </p:txBody>
      </p:sp>
    </p:spTree>
    <p:extLst>
      <p:ext uri="{BB962C8B-B14F-4D97-AF65-F5344CB8AC3E}">
        <p14:creationId xmlns:p14="http://schemas.microsoft.com/office/powerpoint/2010/main" val="304365404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5" name="Content Placeholder 4"/>
          <p:cNvPicPr>
            <a:picLocks noGrp="1" noChangeAspect="1"/>
          </p:cNvPicPr>
          <p:nvPr>
            <p:ph idx="1"/>
          </p:nvPr>
        </p:nvPicPr>
        <p:blipFill rotWithShape="1">
          <a:blip r:embed="rId2"/>
          <a:srcRect l="10455" t="8787" r="13523" b="7879"/>
          <a:stretch/>
        </p:blipFill>
        <p:spPr>
          <a:xfrm>
            <a:off x="-1" y="0"/>
            <a:ext cx="9124511" cy="6858000"/>
          </a:xfrm>
          <a:prstGeom prst="rect">
            <a:avLst/>
          </a:prstGeom>
        </p:spPr>
      </p:pic>
      <p:sp>
        <p:nvSpPr>
          <p:cNvPr id="4" name="Slide Number Placeholder 3"/>
          <p:cNvSpPr>
            <a:spLocks noGrp="1"/>
          </p:cNvSpPr>
          <p:nvPr>
            <p:ph type="sldNum" sz="quarter" idx="10"/>
          </p:nvPr>
        </p:nvSpPr>
        <p:spPr/>
        <p:txBody>
          <a:bodyPr/>
          <a:lstStyle/>
          <a:p>
            <a:fld id="{64336152-522D-534E-A387-BE770A7CAF94}" type="slidenum">
              <a:rPr lang="en-US" smtClean="0"/>
              <a:pPr/>
              <a:t>15</a:t>
            </a:fld>
            <a:endParaRPr lang="en-US" dirty="0"/>
          </a:p>
        </p:txBody>
      </p:sp>
    </p:spTree>
    <p:extLst>
      <p:ext uri="{BB962C8B-B14F-4D97-AF65-F5344CB8AC3E}">
        <p14:creationId xmlns:p14="http://schemas.microsoft.com/office/powerpoint/2010/main" val="361623408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Examples</a:t>
            </a:r>
          </a:p>
        </p:txBody>
      </p:sp>
      <p:sp>
        <p:nvSpPr>
          <p:cNvPr id="3" name="Content Placeholder 2"/>
          <p:cNvSpPr>
            <a:spLocks noGrp="1"/>
          </p:cNvSpPr>
          <p:nvPr>
            <p:ph idx="1"/>
          </p:nvPr>
        </p:nvSpPr>
        <p:spPr/>
        <p:txBody>
          <a:bodyPr/>
          <a:lstStyle/>
          <a:p>
            <a:r>
              <a:rPr lang="en-US" dirty="0"/>
              <a:t>Open Textbooks</a:t>
            </a:r>
          </a:p>
          <a:p>
            <a:r>
              <a:rPr lang="en-US" dirty="0"/>
              <a:t>Wikipedia Entries</a:t>
            </a:r>
          </a:p>
          <a:p>
            <a:endParaRPr lang="en-US" dirty="0"/>
          </a:p>
        </p:txBody>
      </p:sp>
      <p:sp>
        <p:nvSpPr>
          <p:cNvPr id="4" name="Slide Number Placeholder 3"/>
          <p:cNvSpPr>
            <a:spLocks noGrp="1"/>
          </p:cNvSpPr>
          <p:nvPr>
            <p:ph type="sldNum" sz="quarter" idx="10"/>
          </p:nvPr>
        </p:nvSpPr>
        <p:spPr/>
        <p:txBody>
          <a:bodyPr/>
          <a:lstStyle/>
          <a:p>
            <a:fld id="{64336152-522D-534E-A387-BE770A7CAF94}" type="slidenum">
              <a:rPr lang="en-US" smtClean="0"/>
              <a:pPr/>
              <a:t>16</a:t>
            </a:fld>
            <a:endParaRPr lang="en-US" dirty="0"/>
          </a:p>
        </p:txBody>
      </p:sp>
    </p:spTree>
    <p:extLst>
      <p:ext uri="{BB962C8B-B14F-4D97-AF65-F5344CB8AC3E}">
        <p14:creationId xmlns:p14="http://schemas.microsoft.com/office/powerpoint/2010/main" val="69132783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sz="half" idx="1"/>
          </p:nvPr>
        </p:nvSpPr>
        <p:spPr/>
        <p:txBody>
          <a:bodyPr/>
          <a:lstStyle/>
          <a:p>
            <a:endParaRPr lang="en-US"/>
          </a:p>
        </p:txBody>
      </p:sp>
      <p:sp>
        <p:nvSpPr>
          <p:cNvPr id="4" name="Content Placeholder 3"/>
          <p:cNvSpPr>
            <a:spLocks noGrp="1"/>
          </p:cNvSpPr>
          <p:nvPr>
            <p:ph sz="half" idx="2"/>
          </p:nvPr>
        </p:nvSpPr>
        <p:spPr/>
        <p:txBody>
          <a:bodyPr/>
          <a:lstStyle/>
          <a:p>
            <a:endParaRPr lang="en-US"/>
          </a:p>
        </p:txBody>
      </p:sp>
      <p:sp>
        <p:nvSpPr>
          <p:cNvPr id="5" name="Slide Number Placeholder 4"/>
          <p:cNvSpPr>
            <a:spLocks noGrp="1"/>
          </p:cNvSpPr>
          <p:nvPr>
            <p:ph type="sldNum" sz="quarter" idx="10"/>
          </p:nvPr>
        </p:nvSpPr>
        <p:spPr/>
        <p:txBody>
          <a:bodyPr/>
          <a:lstStyle/>
          <a:p>
            <a:fld id="{64336152-522D-534E-A387-BE770A7CAF94}" type="slidenum">
              <a:rPr lang="en-US" smtClean="0"/>
              <a:pPr/>
              <a:t>17</a:t>
            </a:fld>
            <a:endParaRPr lang="en-US" dirty="0"/>
          </a:p>
        </p:txBody>
      </p:sp>
      <p:pic>
        <p:nvPicPr>
          <p:cNvPr id="9" name="Picture 8"/>
          <p:cNvPicPr>
            <a:picLocks noChangeAspect="1"/>
          </p:cNvPicPr>
          <p:nvPr/>
        </p:nvPicPr>
        <p:blipFill rotWithShape="1">
          <a:blip r:embed="rId2"/>
          <a:srcRect l="12892" t="9665" r="1464" b="3365"/>
          <a:stretch/>
        </p:blipFill>
        <p:spPr>
          <a:xfrm>
            <a:off x="0" y="184150"/>
            <a:ext cx="9093544" cy="6673850"/>
          </a:xfrm>
          <a:prstGeom prst="rect">
            <a:avLst/>
          </a:prstGeom>
        </p:spPr>
      </p:pic>
    </p:spTree>
    <p:extLst>
      <p:ext uri="{BB962C8B-B14F-4D97-AF65-F5344CB8AC3E}">
        <p14:creationId xmlns:p14="http://schemas.microsoft.com/office/powerpoint/2010/main" val="17139417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
        <p:nvSpPr>
          <p:cNvPr id="4" name="Slide Number Placeholder 3"/>
          <p:cNvSpPr>
            <a:spLocks noGrp="1"/>
          </p:cNvSpPr>
          <p:nvPr>
            <p:ph type="sldNum" sz="quarter" idx="10"/>
          </p:nvPr>
        </p:nvSpPr>
        <p:spPr/>
        <p:txBody>
          <a:bodyPr/>
          <a:lstStyle/>
          <a:p>
            <a:fld id="{64336152-522D-534E-A387-BE770A7CAF94}" type="slidenum">
              <a:rPr lang="en-US" smtClean="0"/>
              <a:pPr/>
              <a:t>18</a:t>
            </a:fld>
            <a:endParaRPr lang="en-US" dirty="0"/>
          </a:p>
        </p:txBody>
      </p:sp>
      <p:pic>
        <p:nvPicPr>
          <p:cNvPr id="6" name="Picture 5"/>
          <p:cNvPicPr>
            <a:picLocks noChangeAspect="1"/>
          </p:cNvPicPr>
          <p:nvPr/>
        </p:nvPicPr>
        <p:blipFill rotWithShape="1">
          <a:blip r:embed="rId2"/>
          <a:srcRect t="9042" r="1048" b="4069"/>
          <a:stretch/>
        </p:blipFill>
        <p:spPr>
          <a:xfrm>
            <a:off x="0" y="0"/>
            <a:ext cx="9050760" cy="6858000"/>
          </a:xfrm>
          <a:prstGeom prst="rect">
            <a:avLst/>
          </a:prstGeom>
        </p:spPr>
      </p:pic>
      <p:sp>
        <p:nvSpPr>
          <p:cNvPr id="7" name="Oval 6"/>
          <p:cNvSpPr/>
          <p:nvPr/>
        </p:nvSpPr>
        <p:spPr>
          <a:xfrm>
            <a:off x="8597900" y="990600"/>
            <a:ext cx="452860" cy="4699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376644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Examples</a:t>
            </a:r>
          </a:p>
        </p:txBody>
      </p:sp>
      <p:sp>
        <p:nvSpPr>
          <p:cNvPr id="3" name="Content Placeholder 2"/>
          <p:cNvSpPr>
            <a:spLocks noGrp="1"/>
          </p:cNvSpPr>
          <p:nvPr>
            <p:ph idx="1"/>
          </p:nvPr>
        </p:nvSpPr>
        <p:spPr/>
        <p:txBody>
          <a:bodyPr/>
          <a:lstStyle/>
          <a:p>
            <a:r>
              <a:rPr lang="en-US" dirty="0"/>
              <a:t>Open Textbooks</a:t>
            </a:r>
          </a:p>
          <a:p>
            <a:r>
              <a:rPr lang="en-US" dirty="0"/>
              <a:t>Wikipedia Entries</a:t>
            </a:r>
          </a:p>
          <a:p>
            <a:r>
              <a:rPr lang="en-US" dirty="0"/>
              <a:t>Math Problems</a:t>
            </a:r>
          </a:p>
          <a:p>
            <a:endParaRPr lang="en-US" dirty="0"/>
          </a:p>
        </p:txBody>
      </p:sp>
      <p:sp>
        <p:nvSpPr>
          <p:cNvPr id="4" name="Slide Number Placeholder 3"/>
          <p:cNvSpPr>
            <a:spLocks noGrp="1"/>
          </p:cNvSpPr>
          <p:nvPr>
            <p:ph type="sldNum" sz="quarter" idx="10"/>
          </p:nvPr>
        </p:nvSpPr>
        <p:spPr/>
        <p:txBody>
          <a:bodyPr/>
          <a:lstStyle/>
          <a:p>
            <a:fld id="{64336152-522D-534E-A387-BE770A7CAF94}" type="slidenum">
              <a:rPr lang="en-US" smtClean="0"/>
              <a:pPr/>
              <a:t>19</a:t>
            </a:fld>
            <a:endParaRPr lang="en-US" dirty="0"/>
          </a:p>
        </p:txBody>
      </p:sp>
    </p:spTree>
    <p:extLst>
      <p:ext uri="{BB962C8B-B14F-4D97-AF65-F5344CB8AC3E}">
        <p14:creationId xmlns:p14="http://schemas.microsoft.com/office/powerpoint/2010/main" val="399970403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3700" y="77974"/>
            <a:ext cx="8616950" cy="1312676"/>
          </a:xfrm>
        </p:spPr>
        <p:txBody>
          <a:bodyPr>
            <a:noAutofit/>
          </a:bodyPr>
          <a:lstStyle/>
          <a:p>
            <a:r>
              <a:rPr lang="en-US" sz="4000" dirty="0"/>
              <a:t>The Problem We're Addressing</a:t>
            </a:r>
          </a:p>
        </p:txBody>
      </p:sp>
      <p:pic>
        <p:nvPicPr>
          <p:cNvPr id="3" name="Picture 3" descr="A screenshot of a cell phone&#10;&#10;Description generated with high confidence">
            <a:extLst>
              <a:ext uri="{FF2B5EF4-FFF2-40B4-BE49-F238E27FC236}">
                <a16:creationId xmlns:a16="http://schemas.microsoft.com/office/drawing/2014/main" id="{AB94CCE5-BBB4-4E8A-B632-FDB17D3AF1F0}"/>
              </a:ext>
            </a:extLst>
          </p:cNvPr>
          <p:cNvPicPr>
            <a:picLocks noChangeAspect="1"/>
          </p:cNvPicPr>
          <p:nvPr/>
        </p:nvPicPr>
        <p:blipFill rotWithShape="1">
          <a:blip r:embed="rId3"/>
          <a:srcRect l="5227" t="43243" r="43411" b="17377"/>
          <a:stretch/>
        </p:blipFill>
        <p:spPr>
          <a:xfrm>
            <a:off x="417589" y="1390650"/>
            <a:ext cx="3695160" cy="3225799"/>
          </a:xfrm>
          <a:prstGeom prst="rect">
            <a:avLst/>
          </a:prstGeom>
        </p:spPr>
      </p:pic>
      <p:sp>
        <p:nvSpPr>
          <p:cNvPr id="5" name="TextBox 4">
            <a:extLst>
              <a:ext uri="{FF2B5EF4-FFF2-40B4-BE49-F238E27FC236}">
                <a16:creationId xmlns:a16="http://schemas.microsoft.com/office/drawing/2014/main" id="{448B62C3-73B2-4FD1-9763-B80C11453CFD}"/>
              </a:ext>
            </a:extLst>
          </p:cNvPr>
          <p:cNvSpPr txBox="1"/>
          <p:nvPr/>
        </p:nvSpPr>
        <p:spPr>
          <a:xfrm>
            <a:off x="420628" y="4801739"/>
            <a:ext cx="7923272" cy="600164"/>
          </a:xfrm>
          <a:prstGeom prst="rect">
            <a:avLst/>
          </a:prstGeom>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100" dirty="0"/>
              <a:t>Source: The Economist, 8/16/2014</a:t>
            </a:r>
          </a:p>
          <a:p>
            <a:r>
              <a:rPr lang="en-US" sz="1100" dirty="0">
                <a:hlinkClick r:id="rId4"/>
              </a:rPr>
              <a:t>https://www.economist.com/news/united-states/21612200-its-economics-101-why-textbooks-cost-so-much</a:t>
            </a:r>
            <a:endParaRPr lang="en-US" sz="1100" dirty="0"/>
          </a:p>
          <a:p>
            <a:r>
              <a:rPr lang="en-US" sz="1100" dirty="0"/>
              <a:t> </a:t>
            </a:r>
            <a:endParaRPr lang="en-US" sz="1400" dirty="0"/>
          </a:p>
        </p:txBody>
      </p:sp>
      <p:sp>
        <p:nvSpPr>
          <p:cNvPr id="4" name="Rectangle 3"/>
          <p:cNvSpPr/>
          <p:nvPr/>
        </p:nvSpPr>
        <p:spPr>
          <a:xfrm>
            <a:off x="4610100" y="1200150"/>
            <a:ext cx="4400550" cy="3539430"/>
          </a:xfrm>
          <a:prstGeom prst="rect">
            <a:avLst/>
          </a:prstGeom>
        </p:spPr>
        <p:txBody>
          <a:bodyPr wrap="square">
            <a:spAutoFit/>
          </a:bodyPr>
          <a:lstStyle/>
          <a:p>
            <a:r>
              <a:rPr lang="en-US" sz="2800" dirty="0"/>
              <a:t>In the United States:</a:t>
            </a:r>
          </a:p>
          <a:p>
            <a:endParaRPr lang="en-US" sz="2800" dirty="0"/>
          </a:p>
          <a:p>
            <a:r>
              <a:rPr lang="en-US" sz="2800" dirty="0"/>
              <a:t>Textbooks and course materials average </a:t>
            </a:r>
            <a:r>
              <a:rPr lang="en-US" sz="2800" b="1" dirty="0"/>
              <a:t>$1,250 per student per year</a:t>
            </a:r>
            <a:r>
              <a:rPr lang="en-US" sz="2800" dirty="0">
                <a:solidFill>
                  <a:srgbClr val="EDEDED"/>
                </a:solidFill>
              </a:rPr>
              <a:t> </a:t>
            </a:r>
          </a:p>
          <a:p>
            <a:endParaRPr lang="en-US" sz="2800" dirty="0"/>
          </a:p>
          <a:p>
            <a:r>
              <a:rPr lang="en-US" sz="2800" dirty="0"/>
              <a:t>This is a </a:t>
            </a:r>
            <a:r>
              <a:rPr lang="en-US" sz="2800" b="1" dirty="0"/>
              <a:t>four-year cost of $5,000+</a:t>
            </a:r>
          </a:p>
        </p:txBody>
      </p:sp>
      <p:sp>
        <p:nvSpPr>
          <p:cNvPr id="7" name="Rectangle 6"/>
          <p:cNvSpPr/>
          <p:nvPr/>
        </p:nvSpPr>
        <p:spPr>
          <a:xfrm>
            <a:off x="420628" y="5371749"/>
            <a:ext cx="7131050" cy="430887"/>
          </a:xfrm>
          <a:prstGeom prst="rect">
            <a:avLst/>
          </a:prstGeom>
        </p:spPr>
        <p:txBody>
          <a:bodyPr wrap="square" anchor="t">
            <a:spAutoFit/>
          </a:bodyPr>
          <a:lstStyle/>
          <a:p>
            <a:r>
              <a:rPr lang="en-US" sz="1100" dirty="0"/>
              <a:t>Source: The College Board:</a:t>
            </a:r>
          </a:p>
          <a:p>
            <a:r>
              <a:rPr lang="en-US" sz="1100" dirty="0">
                <a:hlinkClick r:id="rId5"/>
              </a:rPr>
              <a:t>https://trends.collegeboard.org/college-pricing/figures-tables/average-estimated-undergraduate-budgets-2017-18</a:t>
            </a:r>
            <a:r>
              <a:rPr lang="en-US" sz="1100" dirty="0">
                <a:cs typeface="Calibri"/>
              </a:rPr>
              <a:t> </a:t>
            </a:r>
          </a:p>
        </p:txBody>
      </p:sp>
      <p:sp>
        <p:nvSpPr>
          <p:cNvPr id="8" name="Slide Number Placeholder 7"/>
          <p:cNvSpPr>
            <a:spLocks noGrp="1"/>
          </p:cNvSpPr>
          <p:nvPr>
            <p:ph type="sldNum" sz="quarter" idx="10"/>
          </p:nvPr>
        </p:nvSpPr>
        <p:spPr/>
        <p:txBody>
          <a:bodyPr/>
          <a:lstStyle/>
          <a:p>
            <a:fld id="{64336152-522D-534E-A387-BE770A7CAF94}" type="slidenum">
              <a:rPr lang="en-US" smtClean="0"/>
              <a:pPr/>
              <a:t>2</a:t>
            </a:fld>
            <a:endParaRPr lang="en-US" dirty="0"/>
          </a:p>
        </p:txBody>
      </p:sp>
    </p:spTree>
    <p:extLst>
      <p:ext uri="{BB962C8B-B14F-4D97-AF65-F5344CB8AC3E}">
        <p14:creationId xmlns:p14="http://schemas.microsoft.com/office/powerpoint/2010/main" val="204996266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
        <p:nvSpPr>
          <p:cNvPr id="4" name="Slide Number Placeholder 3"/>
          <p:cNvSpPr>
            <a:spLocks noGrp="1"/>
          </p:cNvSpPr>
          <p:nvPr>
            <p:ph type="sldNum" sz="quarter" idx="10"/>
          </p:nvPr>
        </p:nvSpPr>
        <p:spPr/>
        <p:txBody>
          <a:bodyPr/>
          <a:lstStyle/>
          <a:p>
            <a:fld id="{64336152-522D-534E-A387-BE770A7CAF94}" type="slidenum">
              <a:rPr lang="en-US" smtClean="0"/>
              <a:pPr/>
              <a:t>20</a:t>
            </a:fld>
            <a:endParaRPr lang="en-US" dirty="0"/>
          </a:p>
        </p:txBody>
      </p:sp>
      <p:pic>
        <p:nvPicPr>
          <p:cNvPr id="5" name="Picture 4"/>
          <p:cNvPicPr>
            <a:picLocks noChangeAspect="1"/>
          </p:cNvPicPr>
          <p:nvPr/>
        </p:nvPicPr>
        <p:blipFill rotWithShape="1">
          <a:blip r:embed="rId2"/>
          <a:srcRect l="18600" t="9266" r="3407" b="10934"/>
          <a:stretch/>
        </p:blipFill>
        <p:spPr>
          <a:xfrm>
            <a:off x="0" y="0"/>
            <a:ext cx="9223788" cy="6858001"/>
          </a:xfrm>
          <a:prstGeom prst="rect">
            <a:avLst/>
          </a:prstGeom>
        </p:spPr>
      </p:pic>
      <p:sp>
        <p:nvSpPr>
          <p:cNvPr id="6" name="Rectangle 5"/>
          <p:cNvSpPr/>
          <p:nvPr/>
        </p:nvSpPr>
        <p:spPr>
          <a:xfrm>
            <a:off x="1280161" y="5791201"/>
            <a:ext cx="10776856" cy="307777"/>
          </a:xfrm>
          <a:prstGeom prst="rect">
            <a:avLst/>
          </a:prstGeom>
        </p:spPr>
        <p:txBody>
          <a:bodyPr wrap="square">
            <a:spAutoFit/>
          </a:bodyPr>
          <a:lstStyle/>
          <a:p>
            <a:r>
              <a:rPr lang="en-US" sz="1400" dirty="0">
                <a:solidFill>
                  <a:schemeClr val="bg1"/>
                </a:solidFill>
              </a:rPr>
              <a:t>https://en.wikipedia.org/wiki/Worked-example_effect#/media/File:Worked_Example.jpg</a:t>
            </a:r>
          </a:p>
        </p:txBody>
      </p:sp>
    </p:spTree>
    <p:extLst>
      <p:ext uri="{BB962C8B-B14F-4D97-AF65-F5344CB8AC3E}">
        <p14:creationId xmlns:p14="http://schemas.microsoft.com/office/powerpoint/2010/main" val="236426359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Examples</a:t>
            </a:r>
          </a:p>
        </p:txBody>
      </p:sp>
      <p:sp>
        <p:nvSpPr>
          <p:cNvPr id="3" name="Content Placeholder 2"/>
          <p:cNvSpPr>
            <a:spLocks noGrp="1"/>
          </p:cNvSpPr>
          <p:nvPr>
            <p:ph idx="1"/>
          </p:nvPr>
        </p:nvSpPr>
        <p:spPr/>
        <p:txBody>
          <a:bodyPr/>
          <a:lstStyle/>
          <a:p>
            <a:r>
              <a:rPr lang="en-US" dirty="0"/>
              <a:t>Open Textbooks</a:t>
            </a:r>
          </a:p>
          <a:p>
            <a:r>
              <a:rPr lang="en-US" dirty="0"/>
              <a:t>Wikipedia Entries</a:t>
            </a:r>
          </a:p>
          <a:p>
            <a:r>
              <a:rPr lang="en-US" dirty="0"/>
              <a:t>Math Problems</a:t>
            </a:r>
          </a:p>
          <a:p>
            <a:r>
              <a:rPr lang="en-US" dirty="0"/>
              <a:t>Test Questions  </a:t>
            </a:r>
          </a:p>
          <a:p>
            <a:endParaRPr lang="en-US" dirty="0"/>
          </a:p>
        </p:txBody>
      </p:sp>
      <p:sp>
        <p:nvSpPr>
          <p:cNvPr id="4" name="Slide Number Placeholder 3"/>
          <p:cNvSpPr>
            <a:spLocks noGrp="1"/>
          </p:cNvSpPr>
          <p:nvPr>
            <p:ph type="sldNum" sz="quarter" idx="10"/>
          </p:nvPr>
        </p:nvSpPr>
        <p:spPr/>
        <p:txBody>
          <a:bodyPr/>
          <a:lstStyle/>
          <a:p>
            <a:fld id="{64336152-522D-534E-A387-BE770A7CAF94}" type="slidenum">
              <a:rPr lang="en-US" smtClean="0"/>
              <a:pPr/>
              <a:t>21</a:t>
            </a:fld>
            <a:endParaRPr lang="en-US" dirty="0"/>
          </a:p>
        </p:txBody>
      </p:sp>
    </p:spTree>
    <p:extLst>
      <p:ext uri="{BB962C8B-B14F-4D97-AF65-F5344CB8AC3E}">
        <p14:creationId xmlns:p14="http://schemas.microsoft.com/office/powerpoint/2010/main" val="110544202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sz="half" idx="1"/>
          </p:nvPr>
        </p:nvSpPr>
        <p:spPr/>
        <p:txBody>
          <a:bodyPr/>
          <a:lstStyle/>
          <a:p>
            <a:endParaRPr lang="en-US"/>
          </a:p>
        </p:txBody>
      </p:sp>
      <p:sp>
        <p:nvSpPr>
          <p:cNvPr id="4" name="Content Placeholder 3"/>
          <p:cNvSpPr>
            <a:spLocks noGrp="1"/>
          </p:cNvSpPr>
          <p:nvPr>
            <p:ph sz="half" idx="2"/>
          </p:nvPr>
        </p:nvSpPr>
        <p:spPr/>
        <p:txBody>
          <a:bodyPr/>
          <a:lstStyle/>
          <a:p>
            <a:endParaRPr lang="en-US"/>
          </a:p>
        </p:txBody>
      </p:sp>
      <p:sp>
        <p:nvSpPr>
          <p:cNvPr id="5" name="Slide Number Placeholder 4"/>
          <p:cNvSpPr>
            <a:spLocks noGrp="1"/>
          </p:cNvSpPr>
          <p:nvPr>
            <p:ph type="sldNum" sz="quarter" idx="10"/>
          </p:nvPr>
        </p:nvSpPr>
        <p:spPr/>
        <p:txBody>
          <a:bodyPr/>
          <a:lstStyle/>
          <a:p>
            <a:fld id="{64336152-522D-534E-A387-BE770A7CAF94}" type="slidenum">
              <a:rPr lang="en-US" smtClean="0"/>
              <a:pPr/>
              <a:t>22</a:t>
            </a:fld>
            <a:endParaRPr lang="en-US" dirty="0"/>
          </a:p>
        </p:txBody>
      </p:sp>
      <p:pic>
        <p:nvPicPr>
          <p:cNvPr id="6" name="Picture 5"/>
          <p:cNvPicPr>
            <a:picLocks noChangeAspect="1"/>
          </p:cNvPicPr>
          <p:nvPr/>
        </p:nvPicPr>
        <p:blipFill rotWithShape="1">
          <a:blip r:embed="rId3"/>
          <a:srcRect l="17713" t="11848" r="12092" b="3902"/>
          <a:stretch/>
        </p:blipFill>
        <p:spPr>
          <a:xfrm>
            <a:off x="0" y="171450"/>
            <a:ext cx="9123420" cy="6686551"/>
          </a:xfrm>
          <a:prstGeom prst="rect">
            <a:avLst/>
          </a:prstGeom>
        </p:spPr>
      </p:pic>
    </p:spTree>
    <p:extLst>
      <p:ext uri="{BB962C8B-B14F-4D97-AF65-F5344CB8AC3E}">
        <p14:creationId xmlns:p14="http://schemas.microsoft.com/office/powerpoint/2010/main" val="31763648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Integration with FLC Work?</a:t>
            </a:r>
          </a:p>
        </p:txBody>
      </p:sp>
      <p:sp>
        <p:nvSpPr>
          <p:cNvPr id="3" name="Content Placeholder 2"/>
          <p:cNvSpPr>
            <a:spLocks noGrp="1"/>
          </p:cNvSpPr>
          <p:nvPr>
            <p:ph sz="half" idx="1"/>
          </p:nvPr>
        </p:nvSpPr>
        <p:spPr>
          <a:xfrm>
            <a:off x="1066800" y="1600201"/>
            <a:ext cx="7473950" cy="4343400"/>
          </a:xfrm>
        </p:spPr>
        <p:txBody>
          <a:bodyPr>
            <a:normAutofit/>
          </a:bodyPr>
          <a:lstStyle/>
          <a:p>
            <a:r>
              <a:rPr lang="en-US" dirty="0"/>
              <a:t>Learn more about OER-enabled pedagogy</a:t>
            </a:r>
          </a:p>
          <a:p>
            <a:endParaRPr lang="en-US" dirty="0"/>
          </a:p>
          <a:p>
            <a:pPr marL="0" indent="0">
              <a:buNone/>
            </a:pPr>
            <a:r>
              <a:rPr lang="en-US" sz="1600" dirty="0"/>
              <a:t>“Defining OER-Enabled Pedagogy,” David Wiley and John Hilton</a:t>
            </a:r>
          </a:p>
          <a:p>
            <a:pPr marL="0" indent="0">
              <a:buNone/>
            </a:pPr>
            <a:r>
              <a:rPr lang="en-US" sz="1600" i="1" dirty="0"/>
              <a:t>International Review of Research in Open and Distributed Learning</a:t>
            </a:r>
          </a:p>
          <a:p>
            <a:pPr marL="0" indent="0">
              <a:buNone/>
            </a:pPr>
            <a:r>
              <a:rPr lang="en-US" sz="1600" dirty="0"/>
              <a:t>Volume 19, Number 4, September 2018</a:t>
            </a:r>
          </a:p>
          <a:p>
            <a:pPr marL="0" indent="0">
              <a:buNone/>
            </a:pPr>
            <a:r>
              <a:rPr lang="en-US" sz="1600" dirty="0"/>
              <a:t>http://www.irrodl.org/index.php/irrodl/article/view/3601/4724</a:t>
            </a:r>
          </a:p>
          <a:p>
            <a:endParaRPr lang="en-US" dirty="0"/>
          </a:p>
        </p:txBody>
      </p:sp>
      <p:sp>
        <p:nvSpPr>
          <p:cNvPr id="5" name="Slide Number Placeholder 4"/>
          <p:cNvSpPr>
            <a:spLocks noGrp="1"/>
          </p:cNvSpPr>
          <p:nvPr>
            <p:ph type="sldNum" sz="quarter" idx="10"/>
          </p:nvPr>
        </p:nvSpPr>
        <p:spPr/>
        <p:txBody>
          <a:bodyPr/>
          <a:lstStyle/>
          <a:p>
            <a:fld id="{64336152-522D-534E-A387-BE770A7CAF94}" type="slidenum">
              <a:rPr lang="en-US" smtClean="0"/>
              <a:pPr/>
              <a:t>23</a:t>
            </a:fld>
            <a:endParaRPr lang="en-US" dirty="0"/>
          </a:p>
        </p:txBody>
      </p:sp>
    </p:spTree>
    <p:extLst>
      <p:ext uri="{BB962C8B-B14F-4D97-AF65-F5344CB8AC3E}">
        <p14:creationId xmlns:p14="http://schemas.microsoft.com/office/powerpoint/2010/main" val="8670685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sz="half" idx="1"/>
          </p:nvPr>
        </p:nvSpPr>
        <p:spPr/>
        <p:txBody>
          <a:bodyPr/>
          <a:lstStyle/>
          <a:p>
            <a:endParaRPr lang="en-US"/>
          </a:p>
        </p:txBody>
      </p:sp>
      <p:sp>
        <p:nvSpPr>
          <p:cNvPr id="4" name="Content Placeholder 3"/>
          <p:cNvSpPr>
            <a:spLocks noGrp="1"/>
          </p:cNvSpPr>
          <p:nvPr>
            <p:ph sz="half" idx="2"/>
          </p:nvPr>
        </p:nvSpPr>
        <p:spPr/>
        <p:txBody>
          <a:bodyPr/>
          <a:lstStyle/>
          <a:p>
            <a:endParaRPr lang="en-US"/>
          </a:p>
        </p:txBody>
      </p:sp>
      <p:sp>
        <p:nvSpPr>
          <p:cNvPr id="5" name="Slide Number Placeholder 4"/>
          <p:cNvSpPr>
            <a:spLocks noGrp="1"/>
          </p:cNvSpPr>
          <p:nvPr>
            <p:ph type="sldNum" sz="quarter" idx="10"/>
          </p:nvPr>
        </p:nvSpPr>
        <p:spPr/>
        <p:txBody>
          <a:bodyPr/>
          <a:lstStyle/>
          <a:p>
            <a:fld id="{64336152-522D-534E-A387-BE770A7CAF94}" type="slidenum">
              <a:rPr lang="en-US" smtClean="0"/>
              <a:pPr/>
              <a:t>24</a:t>
            </a:fld>
            <a:endParaRPr lang="en-US" dirty="0"/>
          </a:p>
        </p:txBody>
      </p:sp>
      <p:pic>
        <p:nvPicPr>
          <p:cNvPr id="6" name="Picture 5"/>
          <p:cNvPicPr>
            <a:picLocks noChangeAspect="1"/>
          </p:cNvPicPr>
          <p:nvPr/>
        </p:nvPicPr>
        <p:blipFill rotWithShape="1">
          <a:blip r:embed="rId2"/>
          <a:srcRect l="13616" t="8931" r="18080" b="3768"/>
          <a:stretch/>
        </p:blipFill>
        <p:spPr>
          <a:xfrm>
            <a:off x="-1" y="1"/>
            <a:ext cx="9156857" cy="6858000"/>
          </a:xfrm>
          <a:prstGeom prst="rect">
            <a:avLst/>
          </a:prstGeom>
        </p:spPr>
      </p:pic>
    </p:spTree>
    <p:extLst>
      <p:ext uri="{BB962C8B-B14F-4D97-AF65-F5344CB8AC3E}">
        <p14:creationId xmlns:p14="http://schemas.microsoft.com/office/powerpoint/2010/main" val="132221117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Integration with FLC Work?</a:t>
            </a:r>
          </a:p>
        </p:txBody>
      </p:sp>
      <p:sp>
        <p:nvSpPr>
          <p:cNvPr id="3" name="Content Placeholder 2"/>
          <p:cNvSpPr>
            <a:spLocks noGrp="1"/>
          </p:cNvSpPr>
          <p:nvPr>
            <p:ph sz="half" idx="1"/>
          </p:nvPr>
        </p:nvSpPr>
        <p:spPr>
          <a:xfrm>
            <a:off x="1066800" y="1600201"/>
            <a:ext cx="7473950" cy="4343400"/>
          </a:xfrm>
        </p:spPr>
        <p:txBody>
          <a:bodyPr/>
          <a:lstStyle/>
          <a:p>
            <a:r>
              <a:rPr lang="en-US" dirty="0"/>
              <a:t>Learn more about OER-enabled pedagogy</a:t>
            </a:r>
          </a:p>
          <a:p>
            <a:r>
              <a:rPr lang="en-US" dirty="0"/>
              <a:t>Consider using OER or textbook alternatives </a:t>
            </a:r>
          </a:p>
          <a:p>
            <a:pPr lvl="1"/>
            <a:r>
              <a:rPr lang="en-US" dirty="0"/>
              <a:t>Apply for an ALG grant!</a:t>
            </a:r>
          </a:p>
        </p:txBody>
      </p:sp>
      <p:sp>
        <p:nvSpPr>
          <p:cNvPr id="5" name="Slide Number Placeholder 4"/>
          <p:cNvSpPr>
            <a:spLocks noGrp="1"/>
          </p:cNvSpPr>
          <p:nvPr>
            <p:ph type="sldNum" sz="quarter" idx="10"/>
          </p:nvPr>
        </p:nvSpPr>
        <p:spPr/>
        <p:txBody>
          <a:bodyPr/>
          <a:lstStyle/>
          <a:p>
            <a:fld id="{64336152-522D-534E-A387-BE770A7CAF94}" type="slidenum">
              <a:rPr lang="en-US" smtClean="0"/>
              <a:pPr/>
              <a:t>25</a:t>
            </a:fld>
            <a:endParaRPr lang="en-US" dirty="0"/>
          </a:p>
        </p:txBody>
      </p:sp>
    </p:spTree>
    <p:extLst>
      <p:ext uri="{BB962C8B-B14F-4D97-AF65-F5344CB8AC3E}">
        <p14:creationId xmlns:p14="http://schemas.microsoft.com/office/powerpoint/2010/main" val="39428838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19200" y="173901"/>
            <a:ext cx="7467600" cy="1143000"/>
          </a:xfrm>
        </p:spPr>
        <p:txBody>
          <a:bodyPr>
            <a:normAutofit/>
          </a:bodyPr>
          <a:lstStyle/>
          <a:p>
            <a:r>
              <a:rPr lang="en-US" dirty="0"/>
              <a:t>Textbook Transformation Grants</a:t>
            </a:r>
          </a:p>
        </p:txBody>
      </p:sp>
      <p:sp>
        <p:nvSpPr>
          <p:cNvPr id="3" name="Content Placeholder 2"/>
          <p:cNvSpPr>
            <a:spLocks noGrp="1"/>
          </p:cNvSpPr>
          <p:nvPr>
            <p:ph idx="1"/>
          </p:nvPr>
        </p:nvSpPr>
        <p:spPr>
          <a:xfrm>
            <a:off x="1087464" y="1316446"/>
            <a:ext cx="7467600" cy="4506131"/>
          </a:xfrm>
        </p:spPr>
        <p:txBody>
          <a:bodyPr vert="horz" lIns="91440" tIns="45720" rIns="91440" bIns="45720" rtlCol="0" anchor="t">
            <a:noAutofit/>
          </a:bodyPr>
          <a:lstStyle/>
          <a:p>
            <a:r>
              <a:rPr lang="en-US" sz="2800" dirty="0"/>
              <a:t>Three different sizes (standard, large, mini)</a:t>
            </a:r>
          </a:p>
          <a:p>
            <a:r>
              <a:rPr lang="en-US" sz="2800" dirty="0"/>
              <a:t>Supporting faculty time, travel, materials, additional support, etc.</a:t>
            </a:r>
          </a:p>
          <a:p>
            <a:r>
              <a:rPr lang="en-US" sz="2800" dirty="0"/>
              <a:t>Proposals submitted, reviewed, awarded</a:t>
            </a:r>
          </a:p>
          <a:p>
            <a:r>
              <a:rPr lang="en-US" sz="2800" dirty="0"/>
              <a:t>Contract is with institution, not individual</a:t>
            </a:r>
          </a:p>
          <a:p>
            <a:r>
              <a:rPr lang="en-US" sz="2800" dirty="0"/>
              <a:t>All 26 USG institutions have been awarded grants </a:t>
            </a:r>
          </a:p>
          <a:p>
            <a:endParaRPr lang="en-US" sz="2800" dirty="0"/>
          </a:p>
        </p:txBody>
      </p:sp>
      <p:sp>
        <p:nvSpPr>
          <p:cNvPr id="4" name="Slide Number Placeholder 3"/>
          <p:cNvSpPr>
            <a:spLocks noGrp="1"/>
          </p:cNvSpPr>
          <p:nvPr>
            <p:ph type="sldNum" sz="quarter" idx="10"/>
          </p:nvPr>
        </p:nvSpPr>
        <p:spPr/>
        <p:txBody>
          <a:bodyPr/>
          <a:lstStyle/>
          <a:p>
            <a:fld id="{64336152-522D-534E-A387-BE770A7CAF94}" type="slidenum">
              <a:rPr lang="en-US" smtClean="0"/>
              <a:pPr/>
              <a:t>26</a:t>
            </a:fld>
            <a:endParaRPr lang="en-US" dirty="0"/>
          </a:p>
        </p:txBody>
      </p:sp>
    </p:spTree>
    <p:extLst>
      <p:ext uri="{BB962C8B-B14F-4D97-AF65-F5344CB8AC3E}">
        <p14:creationId xmlns:p14="http://schemas.microsoft.com/office/powerpoint/2010/main" val="25669107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sz="half" idx="1"/>
          </p:nvPr>
        </p:nvSpPr>
        <p:spPr/>
        <p:txBody>
          <a:bodyPr/>
          <a:lstStyle/>
          <a:p>
            <a:endParaRPr lang="en-US"/>
          </a:p>
        </p:txBody>
      </p:sp>
      <p:sp>
        <p:nvSpPr>
          <p:cNvPr id="4" name="Content Placeholder 3"/>
          <p:cNvSpPr>
            <a:spLocks noGrp="1"/>
          </p:cNvSpPr>
          <p:nvPr>
            <p:ph sz="half" idx="2"/>
          </p:nvPr>
        </p:nvSpPr>
        <p:spPr/>
        <p:txBody>
          <a:bodyPr/>
          <a:lstStyle/>
          <a:p>
            <a:endParaRPr lang="en-US"/>
          </a:p>
        </p:txBody>
      </p:sp>
      <p:sp>
        <p:nvSpPr>
          <p:cNvPr id="5" name="Slide Number Placeholder 4"/>
          <p:cNvSpPr>
            <a:spLocks noGrp="1"/>
          </p:cNvSpPr>
          <p:nvPr>
            <p:ph type="sldNum" sz="quarter" idx="10"/>
          </p:nvPr>
        </p:nvSpPr>
        <p:spPr/>
        <p:txBody>
          <a:bodyPr/>
          <a:lstStyle/>
          <a:p>
            <a:fld id="{64336152-522D-534E-A387-BE770A7CAF94}" type="slidenum">
              <a:rPr lang="en-US" smtClean="0"/>
              <a:pPr/>
              <a:t>27</a:t>
            </a:fld>
            <a:endParaRPr lang="en-US" dirty="0"/>
          </a:p>
        </p:txBody>
      </p:sp>
      <p:pic>
        <p:nvPicPr>
          <p:cNvPr id="6" name="Picture 5"/>
          <p:cNvPicPr>
            <a:picLocks noChangeAspect="1"/>
          </p:cNvPicPr>
          <p:nvPr/>
        </p:nvPicPr>
        <p:blipFill rotWithShape="1">
          <a:blip r:embed="rId2"/>
          <a:srcRect l="13110" t="8650" r="9957" b="3590"/>
          <a:stretch/>
        </p:blipFill>
        <p:spPr>
          <a:xfrm>
            <a:off x="0" y="0"/>
            <a:ext cx="9164044" cy="6858000"/>
          </a:xfrm>
          <a:prstGeom prst="rect">
            <a:avLst/>
          </a:prstGeom>
        </p:spPr>
      </p:pic>
    </p:spTree>
    <p:extLst>
      <p:ext uri="{BB962C8B-B14F-4D97-AF65-F5344CB8AC3E}">
        <p14:creationId xmlns:p14="http://schemas.microsoft.com/office/powerpoint/2010/main" val="366349594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Integration with FLC Work?</a:t>
            </a:r>
          </a:p>
        </p:txBody>
      </p:sp>
      <p:sp>
        <p:nvSpPr>
          <p:cNvPr id="3" name="Content Placeholder 2"/>
          <p:cNvSpPr>
            <a:spLocks noGrp="1"/>
          </p:cNvSpPr>
          <p:nvPr>
            <p:ph sz="half" idx="1"/>
          </p:nvPr>
        </p:nvSpPr>
        <p:spPr>
          <a:xfrm>
            <a:off x="1066800" y="1600201"/>
            <a:ext cx="7473950" cy="4343400"/>
          </a:xfrm>
        </p:spPr>
        <p:txBody>
          <a:bodyPr/>
          <a:lstStyle/>
          <a:p>
            <a:r>
              <a:rPr lang="en-US" dirty="0"/>
              <a:t>Learn more about OER-enabled pedagogy</a:t>
            </a:r>
          </a:p>
          <a:p>
            <a:r>
              <a:rPr lang="en-US" dirty="0"/>
              <a:t>Consider using OER or textbook alternatives </a:t>
            </a:r>
          </a:p>
          <a:p>
            <a:pPr lvl="1"/>
            <a:r>
              <a:rPr lang="en-US" dirty="0"/>
              <a:t>Apply for an ALG grant!</a:t>
            </a:r>
          </a:p>
          <a:p>
            <a:r>
              <a:rPr lang="en-US" dirty="0"/>
              <a:t>Consider using OER-enabled pedagogy </a:t>
            </a:r>
          </a:p>
        </p:txBody>
      </p:sp>
      <p:sp>
        <p:nvSpPr>
          <p:cNvPr id="5" name="Slide Number Placeholder 4"/>
          <p:cNvSpPr>
            <a:spLocks noGrp="1"/>
          </p:cNvSpPr>
          <p:nvPr>
            <p:ph type="sldNum" sz="quarter" idx="10"/>
          </p:nvPr>
        </p:nvSpPr>
        <p:spPr/>
        <p:txBody>
          <a:bodyPr/>
          <a:lstStyle/>
          <a:p>
            <a:fld id="{64336152-522D-534E-A387-BE770A7CAF94}" type="slidenum">
              <a:rPr lang="en-US" smtClean="0"/>
              <a:pPr/>
              <a:t>28</a:t>
            </a:fld>
            <a:endParaRPr lang="en-US" dirty="0"/>
          </a:p>
        </p:txBody>
      </p:sp>
    </p:spTree>
    <p:extLst>
      <p:ext uri="{BB962C8B-B14F-4D97-AF65-F5344CB8AC3E}">
        <p14:creationId xmlns:p14="http://schemas.microsoft.com/office/powerpoint/2010/main" val="55194990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Four-Part Test</a:t>
            </a:r>
          </a:p>
        </p:txBody>
      </p:sp>
      <p:sp>
        <p:nvSpPr>
          <p:cNvPr id="3" name="Content Placeholder 2"/>
          <p:cNvSpPr>
            <a:spLocks noGrp="1"/>
          </p:cNvSpPr>
          <p:nvPr>
            <p:ph sz="half" idx="1"/>
          </p:nvPr>
        </p:nvSpPr>
        <p:spPr>
          <a:xfrm>
            <a:off x="825500" y="1423990"/>
            <a:ext cx="7397750" cy="4343400"/>
          </a:xfrm>
        </p:spPr>
        <p:txBody>
          <a:bodyPr>
            <a:normAutofit fontScale="92500" lnSpcReduction="20000"/>
          </a:bodyPr>
          <a:lstStyle/>
          <a:p>
            <a:pPr marL="0" indent="0">
              <a:buNone/>
            </a:pPr>
            <a:endParaRPr lang="en-US" dirty="0"/>
          </a:p>
          <a:p>
            <a:pPr marL="514350" indent="-514350">
              <a:buFont typeface="+mj-lt"/>
              <a:buAutoNum type="arabicPeriod"/>
            </a:pPr>
            <a:r>
              <a:rPr lang="en-US" dirty="0"/>
              <a:t>Are students asked to create new artifacts (essays, poems, videos, songs, etc.) or revise/remix existing OER? </a:t>
            </a:r>
          </a:p>
          <a:p>
            <a:pPr marL="514350" indent="-514350">
              <a:buFont typeface="+mj-lt"/>
              <a:buAutoNum type="arabicPeriod"/>
            </a:pPr>
            <a:r>
              <a:rPr lang="en-US" dirty="0"/>
              <a:t>Does the new artifact have value beyond supporting the learning of its author? </a:t>
            </a:r>
          </a:p>
          <a:p>
            <a:pPr marL="514350" indent="-514350">
              <a:buFont typeface="+mj-lt"/>
              <a:buAutoNum type="arabicPeriod"/>
            </a:pPr>
            <a:r>
              <a:rPr lang="en-US" dirty="0"/>
              <a:t>Are students invited to publicly share their new artifacts or revised/remixed OER? </a:t>
            </a:r>
          </a:p>
          <a:p>
            <a:pPr marL="514350" indent="-514350">
              <a:buFont typeface="+mj-lt"/>
              <a:buAutoNum type="arabicPeriod"/>
            </a:pPr>
            <a:r>
              <a:rPr lang="en-US" dirty="0"/>
              <a:t>Are students invited to openly license their new artifacts or revised/remixed OER? </a:t>
            </a:r>
          </a:p>
        </p:txBody>
      </p:sp>
      <p:sp>
        <p:nvSpPr>
          <p:cNvPr id="5" name="Slide Number Placeholder 4"/>
          <p:cNvSpPr>
            <a:spLocks noGrp="1"/>
          </p:cNvSpPr>
          <p:nvPr>
            <p:ph type="sldNum" sz="quarter" idx="10"/>
          </p:nvPr>
        </p:nvSpPr>
        <p:spPr/>
        <p:txBody>
          <a:bodyPr/>
          <a:lstStyle/>
          <a:p>
            <a:fld id="{64336152-522D-534E-A387-BE770A7CAF94}" type="slidenum">
              <a:rPr lang="en-US" smtClean="0"/>
              <a:pPr/>
              <a:t>29</a:t>
            </a:fld>
            <a:endParaRPr lang="en-US" dirty="0"/>
          </a:p>
        </p:txBody>
      </p:sp>
    </p:spTree>
    <p:extLst>
      <p:ext uri="{BB962C8B-B14F-4D97-AF65-F5344CB8AC3E}">
        <p14:creationId xmlns:p14="http://schemas.microsoft.com/office/powerpoint/2010/main" val="254055877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982163" y="1468088"/>
            <a:ext cx="7676062" cy="4447133"/>
          </a:xfrm>
        </p:spPr>
        <p:txBody>
          <a:bodyPr vert="horz" lIns="91440" tIns="45720" rIns="91440" bIns="45720" rtlCol="0" anchor="t">
            <a:noAutofit/>
          </a:bodyPr>
          <a:lstStyle/>
          <a:p>
            <a:pPr marL="0" indent="0">
              <a:buNone/>
            </a:pPr>
            <a:r>
              <a:rPr lang="en-US" sz="3100" dirty="0"/>
              <a:t>A survey of 22,000 students in 2016 showed:  </a:t>
            </a:r>
          </a:p>
          <a:p>
            <a:r>
              <a:rPr lang="en-US" sz="3100" dirty="0"/>
              <a:t>66% had chosen not to purchase a required textbook</a:t>
            </a:r>
          </a:p>
          <a:p>
            <a:r>
              <a:rPr lang="en-US" sz="3100" dirty="0"/>
              <a:t>48% took fewer courses</a:t>
            </a:r>
          </a:p>
          <a:p>
            <a:r>
              <a:rPr lang="en-US" sz="3100" dirty="0"/>
              <a:t>26% dropped a course</a:t>
            </a:r>
          </a:p>
          <a:p>
            <a:pPr marL="0" indent="0">
              <a:buNone/>
            </a:pPr>
            <a:endParaRPr lang="en-US" sz="1800" b="1" dirty="0"/>
          </a:p>
        </p:txBody>
      </p:sp>
      <p:sp>
        <p:nvSpPr>
          <p:cNvPr id="4" name="TextBox 3"/>
          <p:cNvSpPr txBox="1"/>
          <p:nvPr/>
        </p:nvSpPr>
        <p:spPr>
          <a:xfrm>
            <a:off x="3088436" y="5832059"/>
            <a:ext cx="7258050" cy="577081"/>
          </a:xfrm>
          <a:prstGeom prst="rect">
            <a:avLst/>
          </a:prstGeom>
          <a:noFill/>
        </p:spPr>
        <p:txBody>
          <a:bodyPr wrap="square" rtlCol="0">
            <a:spAutoFit/>
          </a:bodyPr>
          <a:lstStyle/>
          <a:p>
            <a:r>
              <a:rPr lang="en-US" sz="1050" b="1" dirty="0"/>
              <a:t>Source: 2016 Student Textbook and Course Materials Survey, Florida Virtual Campus</a:t>
            </a:r>
          </a:p>
          <a:p>
            <a:r>
              <a:rPr lang="en-US" sz="1050" b="1" dirty="0">
                <a:hlinkClick r:id="rId3"/>
              </a:rPr>
              <a:t>https://florida.theorangegrove.org/og/file/3a65c507-2510-42d7-814c-ffdefd394b6c/1/2016%20Student%20Textbook%20Survey%20Draft%205.pdf</a:t>
            </a:r>
            <a:r>
              <a:rPr lang="en-US" sz="1050" b="1" dirty="0"/>
              <a:t> </a:t>
            </a:r>
          </a:p>
        </p:txBody>
      </p:sp>
      <p:sp>
        <p:nvSpPr>
          <p:cNvPr id="5" name="Title 4"/>
          <p:cNvSpPr>
            <a:spLocks noGrp="1"/>
          </p:cNvSpPr>
          <p:nvPr>
            <p:ph type="title"/>
          </p:nvPr>
        </p:nvSpPr>
        <p:spPr>
          <a:xfrm>
            <a:off x="1219200" y="148515"/>
            <a:ext cx="7467600" cy="1143000"/>
          </a:xfrm>
        </p:spPr>
        <p:txBody>
          <a:bodyPr>
            <a:normAutofit/>
          </a:bodyPr>
          <a:lstStyle/>
          <a:p>
            <a:r>
              <a:rPr lang="en-US" dirty="0"/>
              <a:t>Impact of  High Textbook Costs</a:t>
            </a:r>
          </a:p>
        </p:txBody>
      </p:sp>
      <p:sp>
        <p:nvSpPr>
          <p:cNvPr id="2" name="Slide Number Placeholder 1"/>
          <p:cNvSpPr>
            <a:spLocks noGrp="1"/>
          </p:cNvSpPr>
          <p:nvPr>
            <p:ph type="sldNum" sz="quarter" idx="10"/>
          </p:nvPr>
        </p:nvSpPr>
        <p:spPr/>
        <p:txBody>
          <a:bodyPr/>
          <a:lstStyle/>
          <a:p>
            <a:fld id="{64336152-522D-534E-A387-BE770A7CAF94}" type="slidenum">
              <a:rPr lang="en-US" smtClean="0"/>
              <a:pPr/>
              <a:t>3</a:t>
            </a:fld>
            <a:endParaRPr lang="en-US" dirty="0"/>
          </a:p>
        </p:txBody>
      </p:sp>
    </p:spTree>
    <p:extLst>
      <p:ext uri="{BB962C8B-B14F-4D97-AF65-F5344CB8AC3E}">
        <p14:creationId xmlns:p14="http://schemas.microsoft.com/office/powerpoint/2010/main" val="32727143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Integration with FLC Work?</a:t>
            </a:r>
          </a:p>
        </p:txBody>
      </p:sp>
      <p:sp>
        <p:nvSpPr>
          <p:cNvPr id="3" name="Content Placeholder 2"/>
          <p:cNvSpPr>
            <a:spLocks noGrp="1"/>
          </p:cNvSpPr>
          <p:nvPr>
            <p:ph sz="half" idx="1"/>
          </p:nvPr>
        </p:nvSpPr>
        <p:spPr>
          <a:xfrm>
            <a:off x="1066800" y="1600201"/>
            <a:ext cx="7473950" cy="4343400"/>
          </a:xfrm>
        </p:spPr>
        <p:txBody>
          <a:bodyPr/>
          <a:lstStyle/>
          <a:p>
            <a:r>
              <a:rPr lang="en-US" dirty="0"/>
              <a:t>Learn more about OER-enabled pedagogy</a:t>
            </a:r>
          </a:p>
          <a:p>
            <a:r>
              <a:rPr lang="en-US" dirty="0"/>
              <a:t>Consider using OER or textbook alternatives </a:t>
            </a:r>
          </a:p>
          <a:p>
            <a:pPr lvl="1"/>
            <a:r>
              <a:rPr lang="en-US" dirty="0"/>
              <a:t>Apply for an ALG grant!</a:t>
            </a:r>
          </a:p>
          <a:p>
            <a:r>
              <a:rPr lang="en-US" dirty="0"/>
              <a:t>Consider using OER-enabled pedagogy</a:t>
            </a:r>
          </a:p>
          <a:p>
            <a:r>
              <a:rPr lang="en-US" dirty="0"/>
              <a:t>Collect/create OER documents as part of your FLC (ALG can host!)</a:t>
            </a:r>
          </a:p>
          <a:p>
            <a:pPr marL="0" indent="0">
              <a:buNone/>
            </a:pPr>
            <a:r>
              <a:rPr lang="en-US" dirty="0"/>
              <a:t> </a:t>
            </a:r>
          </a:p>
        </p:txBody>
      </p:sp>
      <p:sp>
        <p:nvSpPr>
          <p:cNvPr id="5" name="Slide Number Placeholder 4"/>
          <p:cNvSpPr>
            <a:spLocks noGrp="1"/>
          </p:cNvSpPr>
          <p:nvPr>
            <p:ph type="sldNum" sz="quarter" idx="10"/>
          </p:nvPr>
        </p:nvSpPr>
        <p:spPr/>
        <p:txBody>
          <a:bodyPr/>
          <a:lstStyle/>
          <a:p>
            <a:fld id="{64336152-522D-534E-A387-BE770A7CAF94}" type="slidenum">
              <a:rPr lang="en-US" smtClean="0"/>
              <a:pPr/>
              <a:t>30</a:t>
            </a:fld>
            <a:endParaRPr lang="en-US" dirty="0"/>
          </a:p>
        </p:txBody>
      </p:sp>
    </p:spTree>
    <p:extLst>
      <p:ext uri="{BB962C8B-B14F-4D97-AF65-F5344CB8AC3E}">
        <p14:creationId xmlns:p14="http://schemas.microsoft.com/office/powerpoint/2010/main" val="47466268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sz="half" idx="1"/>
          </p:nvPr>
        </p:nvSpPr>
        <p:spPr/>
        <p:txBody>
          <a:bodyPr/>
          <a:lstStyle/>
          <a:p>
            <a:endParaRPr lang="en-US"/>
          </a:p>
        </p:txBody>
      </p:sp>
      <p:sp>
        <p:nvSpPr>
          <p:cNvPr id="4" name="Content Placeholder 3"/>
          <p:cNvSpPr>
            <a:spLocks noGrp="1"/>
          </p:cNvSpPr>
          <p:nvPr>
            <p:ph sz="half" idx="2"/>
          </p:nvPr>
        </p:nvSpPr>
        <p:spPr>
          <a:xfrm>
            <a:off x="5562600" y="1162050"/>
            <a:ext cx="3810000" cy="4343400"/>
          </a:xfrm>
        </p:spPr>
        <p:txBody>
          <a:bodyPr/>
          <a:lstStyle/>
          <a:p>
            <a:endParaRPr lang="en-US"/>
          </a:p>
        </p:txBody>
      </p:sp>
      <p:sp>
        <p:nvSpPr>
          <p:cNvPr id="5" name="Slide Number Placeholder 4"/>
          <p:cNvSpPr>
            <a:spLocks noGrp="1"/>
          </p:cNvSpPr>
          <p:nvPr>
            <p:ph type="sldNum" sz="quarter" idx="10"/>
          </p:nvPr>
        </p:nvSpPr>
        <p:spPr/>
        <p:txBody>
          <a:bodyPr/>
          <a:lstStyle/>
          <a:p>
            <a:fld id="{64336152-522D-534E-A387-BE770A7CAF94}" type="slidenum">
              <a:rPr lang="en-US" smtClean="0"/>
              <a:pPr/>
              <a:t>31</a:t>
            </a:fld>
            <a:endParaRPr lang="en-US" dirty="0"/>
          </a:p>
        </p:txBody>
      </p:sp>
      <p:pic>
        <p:nvPicPr>
          <p:cNvPr id="6" name="Picture 5"/>
          <p:cNvPicPr>
            <a:picLocks noChangeAspect="1"/>
          </p:cNvPicPr>
          <p:nvPr/>
        </p:nvPicPr>
        <p:blipFill rotWithShape="1">
          <a:blip r:embed="rId2"/>
          <a:srcRect l="12593" t="8811" r="16457" b="3678"/>
          <a:stretch/>
        </p:blipFill>
        <p:spPr>
          <a:xfrm>
            <a:off x="-111249" y="-25400"/>
            <a:ext cx="9280649" cy="6883400"/>
          </a:xfrm>
          <a:prstGeom prst="rect">
            <a:avLst/>
          </a:prstGeom>
        </p:spPr>
      </p:pic>
    </p:spTree>
    <p:extLst>
      <p:ext uri="{BB962C8B-B14F-4D97-AF65-F5344CB8AC3E}">
        <p14:creationId xmlns:p14="http://schemas.microsoft.com/office/powerpoint/2010/main" val="396286264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E9ED9757-9023-4B8B-97E8-D4D1A3176789}"/>
              </a:ext>
            </a:extLst>
          </p:cNvPr>
          <p:cNvSpPr>
            <a:spLocks noGrp="1"/>
          </p:cNvSpPr>
          <p:nvPr>
            <p:ph type="title"/>
          </p:nvPr>
        </p:nvSpPr>
        <p:spPr/>
        <p:txBody>
          <a:bodyPr/>
          <a:lstStyle/>
          <a:p>
            <a:r>
              <a:rPr lang="en-US" dirty="0"/>
              <a:t>OER &amp; OER-Enabled Pedagogy</a:t>
            </a:r>
          </a:p>
        </p:txBody>
      </p:sp>
      <p:sp>
        <p:nvSpPr>
          <p:cNvPr id="3" name="Content Placeholder 2"/>
          <p:cNvSpPr>
            <a:spLocks noGrp="1"/>
          </p:cNvSpPr>
          <p:nvPr>
            <p:ph sz="half" idx="1"/>
          </p:nvPr>
        </p:nvSpPr>
        <p:spPr/>
        <p:txBody>
          <a:bodyPr>
            <a:normAutofit fontScale="77500" lnSpcReduction="20000"/>
          </a:bodyPr>
          <a:lstStyle/>
          <a:p>
            <a:pPr marL="0" indent="0" algn="ctr">
              <a:buNone/>
            </a:pPr>
            <a:r>
              <a:rPr lang="en-US" sz="3100" b="1" dirty="0"/>
              <a:t>OER</a:t>
            </a:r>
            <a:r>
              <a:rPr lang="en-US" sz="3100" dirty="0"/>
              <a:t> </a:t>
            </a:r>
          </a:p>
          <a:p>
            <a:r>
              <a:rPr lang="en-US" dirty="0"/>
              <a:t>Allow instructors to revise/remix materials to meet their needs</a:t>
            </a:r>
          </a:p>
          <a:p>
            <a:r>
              <a:rPr lang="en-US" dirty="0"/>
              <a:t>Allow instructors to move beyond the constraints of a single text</a:t>
            </a:r>
          </a:p>
          <a:p>
            <a:r>
              <a:rPr lang="en-US" dirty="0"/>
              <a:t>Create value for the student (save money, reduce DFW rates, increase grades)</a:t>
            </a:r>
          </a:p>
          <a:p>
            <a:endParaRPr lang="en-US" dirty="0"/>
          </a:p>
        </p:txBody>
      </p:sp>
      <p:sp>
        <p:nvSpPr>
          <p:cNvPr id="8" name="Content Placeholder 7">
            <a:extLst>
              <a:ext uri="{FF2B5EF4-FFF2-40B4-BE49-F238E27FC236}">
                <a16:creationId xmlns:a16="http://schemas.microsoft.com/office/drawing/2014/main" id="{4EF5DD11-6203-4DD0-84B8-B3154EAF3ABC}"/>
              </a:ext>
            </a:extLst>
          </p:cNvPr>
          <p:cNvSpPr>
            <a:spLocks noGrp="1"/>
          </p:cNvSpPr>
          <p:nvPr>
            <p:ph sz="half" idx="2"/>
          </p:nvPr>
        </p:nvSpPr>
        <p:spPr/>
        <p:txBody>
          <a:bodyPr>
            <a:normAutofit fontScale="77500" lnSpcReduction="20000"/>
          </a:bodyPr>
          <a:lstStyle/>
          <a:p>
            <a:pPr marL="0" indent="0" algn="ctr">
              <a:buNone/>
            </a:pPr>
            <a:r>
              <a:rPr lang="en-US" sz="3100" b="1" dirty="0"/>
              <a:t>OER-Enabled Pedagogy</a:t>
            </a:r>
          </a:p>
          <a:p>
            <a:r>
              <a:rPr lang="en-US" dirty="0"/>
              <a:t>Allows students to learn in new and different ways</a:t>
            </a:r>
          </a:p>
          <a:p>
            <a:r>
              <a:rPr lang="en-US" dirty="0"/>
              <a:t>Allows students to revise/remix materials to create something new</a:t>
            </a:r>
          </a:p>
          <a:p>
            <a:r>
              <a:rPr lang="en-US" dirty="0"/>
              <a:t>Creates value beyond the student’s individual learning</a:t>
            </a:r>
          </a:p>
          <a:p>
            <a:r>
              <a:rPr lang="en-US" dirty="0"/>
              <a:t>Focus on pedagogical value</a:t>
            </a:r>
          </a:p>
          <a:p>
            <a:pPr marL="0" indent="0">
              <a:buNone/>
            </a:pPr>
            <a:endParaRPr lang="en-US" dirty="0"/>
          </a:p>
        </p:txBody>
      </p:sp>
      <p:sp>
        <p:nvSpPr>
          <p:cNvPr id="5" name="Slide Number Placeholder 4"/>
          <p:cNvSpPr>
            <a:spLocks noGrp="1"/>
          </p:cNvSpPr>
          <p:nvPr>
            <p:ph type="sldNum" sz="quarter" idx="10"/>
          </p:nvPr>
        </p:nvSpPr>
        <p:spPr/>
        <p:txBody>
          <a:bodyPr/>
          <a:lstStyle/>
          <a:p>
            <a:fld id="{64336152-522D-534E-A387-BE770A7CAF94}" type="slidenum">
              <a:rPr lang="en-US" smtClean="0"/>
              <a:pPr/>
              <a:t>32</a:t>
            </a:fld>
            <a:endParaRPr lang="en-US" dirty="0"/>
          </a:p>
        </p:txBody>
      </p:sp>
      <p:sp>
        <p:nvSpPr>
          <p:cNvPr id="9" name="Oval 8">
            <a:extLst>
              <a:ext uri="{FF2B5EF4-FFF2-40B4-BE49-F238E27FC236}">
                <a16:creationId xmlns:a16="http://schemas.microsoft.com/office/drawing/2014/main" id="{4E674D2A-9F95-452D-9732-6F4F63A8849D}"/>
              </a:ext>
            </a:extLst>
          </p:cNvPr>
          <p:cNvSpPr/>
          <p:nvPr/>
        </p:nvSpPr>
        <p:spPr>
          <a:xfrm>
            <a:off x="4724400" y="4445541"/>
            <a:ext cx="4069404" cy="812258"/>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noFill/>
            </a:endParaRPr>
          </a:p>
        </p:txBody>
      </p:sp>
    </p:spTree>
    <p:extLst>
      <p:ext uri="{BB962C8B-B14F-4D97-AF65-F5344CB8AC3E}">
        <p14:creationId xmlns:p14="http://schemas.microsoft.com/office/powerpoint/2010/main" val="3642214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ubtitle 4"/>
          <p:cNvSpPr>
            <a:spLocks noGrp="1"/>
          </p:cNvSpPr>
          <p:nvPr>
            <p:ph type="subTitle" idx="1"/>
          </p:nvPr>
        </p:nvSpPr>
        <p:spPr>
          <a:xfrm>
            <a:off x="222250" y="2011681"/>
            <a:ext cx="9118600" cy="3867545"/>
          </a:xfrm>
        </p:spPr>
        <p:txBody>
          <a:bodyPr>
            <a:normAutofit fontScale="85000" lnSpcReduction="10000"/>
          </a:bodyPr>
          <a:lstStyle/>
          <a:p>
            <a:endParaRPr lang="en-US" sz="2000" dirty="0">
              <a:solidFill>
                <a:schemeClr val="tx1"/>
              </a:solidFill>
              <a:latin typeface="Century Gothic" panose="020B0502020202020204" pitchFamily="34" charset="0"/>
            </a:endParaRPr>
          </a:p>
          <a:p>
            <a:r>
              <a:rPr lang="en-US" sz="1800" dirty="0">
                <a:solidFill>
                  <a:schemeClr val="tx1"/>
                </a:solidFill>
                <a:latin typeface="Century Gothic" panose="020B0502020202020204" pitchFamily="34" charset="0"/>
              </a:rPr>
              <a:t>Judy Orton Grissett, Georgia Southwestern State University</a:t>
            </a:r>
          </a:p>
          <a:p>
            <a:r>
              <a:rPr lang="en-US" sz="1800" dirty="0">
                <a:solidFill>
                  <a:schemeClr val="tx1"/>
                </a:solidFill>
                <a:latin typeface="Century Gothic" panose="020B0502020202020204" pitchFamily="34" charset="0"/>
              </a:rPr>
              <a:t>Director, Center for Teaching and Learning</a:t>
            </a:r>
          </a:p>
          <a:p>
            <a:r>
              <a:rPr lang="en-US" sz="1800" dirty="0">
                <a:solidFill>
                  <a:schemeClr val="tx1"/>
                </a:solidFill>
                <a:latin typeface="Century Gothic" panose="020B0502020202020204" pitchFamily="34" charset="0"/>
              </a:rPr>
              <a:t>ALG Campus Champion</a:t>
            </a:r>
          </a:p>
          <a:p>
            <a:r>
              <a:rPr lang="en-US" sz="1800" dirty="0">
                <a:solidFill>
                  <a:schemeClr val="tx1"/>
                </a:solidFill>
                <a:latin typeface="Century Gothic" panose="020B0502020202020204" pitchFamily="34" charset="0"/>
              </a:rPr>
              <a:t>Judy.Grissett@GSW.EDU</a:t>
            </a:r>
          </a:p>
          <a:p>
            <a:endParaRPr lang="en-US" sz="2000" dirty="0">
              <a:solidFill>
                <a:schemeClr val="tx1"/>
              </a:solidFill>
              <a:latin typeface="Century Gothic" panose="020B0502020202020204" pitchFamily="34" charset="0"/>
            </a:endParaRPr>
          </a:p>
          <a:p>
            <a:endParaRPr lang="en-US" sz="2000" dirty="0">
              <a:solidFill>
                <a:schemeClr val="tx1"/>
              </a:solidFill>
              <a:latin typeface="Century Gothic" panose="020B0502020202020204" pitchFamily="34" charset="0"/>
            </a:endParaRPr>
          </a:p>
          <a:p>
            <a:r>
              <a:rPr lang="en-US" sz="2100" b="1" dirty="0">
                <a:solidFill>
                  <a:schemeClr val="tx1"/>
                </a:solidFill>
                <a:latin typeface="Century Gothic" panose="020B0502020202020204" pitchFamily="34" charset="0"/>
              </a:rPr>
              <a:t>ALG  Staff: </a:t>
            </a:r>
          </a:p>
          <a:p>
            <a:r>
              <a:rPr lang="en-US" sz="1800" dirty="0">
                <a:solidFill>
                  <a:schemeClr val="tx1"/>
                </a:solidFill>
                <a:latin typeface="Century Gothic" panose="020B0502020202020204" pitchFamily="34" charset="0"/>
              </a:rPr>
              <a:t>Jeff Gallant		Marie Lasseter			Lucy Harrison</a:t>
            </a:r>
          </a:p>
          <a:p>
            <a:r>
              <a:rPr lang="en-US" sz="1800" dirty="0">
                <a:solidFill>
                  <a:schemeClr val="tx1"/>
                </a:solidFill>
                <a:latin typeface="Century Gothic" panose="020B0502020202020204" pitchFamily="34" charset="0"/>
              </a:rPr>
              <a:t>Program Manager	         	Director, Academic Technologies	AVC for Lib Services</a:t>
            </a:r>
          </a:p>
          <a:p>
            <a:r>
              <a:rPr lang="en-US" sz="1800" dirty="0">
                <a:solidFill>
                  <a:schemeClr val="tx1"/>
                </a:solidFill>
                <a:latin typeface="Century Gothic" panose="020B0502020202020204" pitchFamily="34" charset="0"/>
              </a:rPr>
              <a:t>Jeff.Gallant@usg.edu           	Marie.Lasseter@usg.edu 		Lucy.Harrison@USG.edu</a:t>
            </a:r>
          </a:p>
          <a:p>
            <a:endParaRPr lang="en-US" dirty="0">
              <a:latin typeface="Century Gothic" panose="020B0502020202020204" pitchFamily="34" charset="0"/>
            </a:endParaRPr>
          </a:p>
          <a:p>
            <a:pPr algn="ctr"/>
            <a:r>
              <a:rPr lang="en-US" sz="1900" b="1" dirty="0">
                <a:latin typeface="Century Gothic" panose="020B0502020202020204" pitchFamily="34" charset="0"/>
              </a:rPr>
              <a:t>https://www.affordablelearninggeorgia.org/</a:t>
            </a:r>
          </a:p>
        </p:txBody>
      </p:sp>
      <p:sp>
        <p:nvSpPr>
          <p:cNvPr id="8" name="Title 4"/>
          <p:cNvSpPr txBox="1">
            <a:spLocks/>
          </p:cNvSpPr>
          <p:nvPr/>
        </p:nvSpPr>
        <p:spPr>
          <a:xfrm>
            <a:off x="508468" y="561254"/>
            <a:ext cx="3325705" cy="1734206"/>
          </a:xfrm>
          <a:prstGeom prst="rect">
            <a:avLst/>
          </a:prstGeom>
        </p:spPr>
        <p:txBody>
          <a:bodyPr vert="horz" lIns="91440" tIns="45720" rIns="91440" bIns="45720" rtlCol="0" anchor="ctr" anchorCtr="1">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US" b="1" dirty="0">
                <a:effectLst>
                  <a:outerShdw blurRad="50800" dist="38100" dir="5400000" algn="t" rotWithShape="0">
                    <a:prstClr val="black">
                      <a:alpha val="40000"/>
                    </a:prstClr>
                  </a:outerShdw>
                </a:effectLst>
                <a:latin typeface="Century Gothic" panose="020B0502020202020204" pitchFamily="34" charset="0"/>
              </a:rPr>
              <a:t>Resources?</a:t>
            </a:r>
            <a:br>
              <a:rPr lang="en-US" sz="4000" dirty="0">
                <a:latin typeface="Century Gothic" panose="020B0502020202020204" pitchFamily="34" charset="0"/>
                <a:cs typeface="+mj-ea"/>
              </a:rPr>
            </a:br>
            <a:endParaRPr lang="en-US" sz="4000" dirty="0">
              <a:latin typeface="Century Gothic" panose="020B0502020202020204" pitchFamily="34" charset="0"/>
            </a:endParaRPr>
          </a:p>
        </p:txBody>
      </p:sp>
      <p:sp>
        <p:nvSpPr>
          <p:cNvPr id="2" name="Slide Number Placeholder 1"/>
          <p:cNvSpPr>
            <a:spLocks noGrp="1"/>
          </p:cNvSpPr>
          <p:nvPr>
            <p:ph type="sldNum" sz="quarter" idx="12"/>
          </p:nvPr>
        </p:nvSpPr>
        <p:spPr/>
        <p:txBody>
          <a:bodyPr/>
          <a:lstStyle/>
          <a:p>
            <a:fld id="{C120CBE5-5787-466D-872D-48D31A4539B4}" type="slidenum">
              <a:rPr lang="en-US" smtClean="0"/>
              <a:t>33</a:t>
            </a:fld>
            <a:endParaRPr lang="en-US"/>
          </a:p>
        </p:txBody>
      </p:sp>
    </p:spTree>
    <p:extLst>
      <p:ext uri="{BB962C8B-B14F-4D97-AF65-F5344CB8AC3E}">
        <p14:creationId xmlns:p14="http://schemas.microsoft.com/office/powerpoint/2010/main" val="32912924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7" end="7"/>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
                                            <p:txEl>
                                              <p:pRg st="8" end="8"/>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5">
                                            <p:txEl>
                                              <p:pRg st="9" end="9"/>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5">
                                            <p:txEl>
                                              <p:pRg st="10" end="10"/>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5">
                                            <p:txEl>
                                              <p:pRg st="12" end="1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3180" y="274639"/>
            <a:ext cx="8043620" cy="1143000"/>
          </a:xfrm>
        </p:spPr>
        <p:txBody>
          <a:bodyPr>
            <a:noAutofit/>
          </a:bodyPr>
          <a:lstStyle/>
          <a:p>
            <a:r>
              <a:rPr lang="en-US" dirty="0"/>
              <a:t>What are Open Educational Resources (OER)?</a:t>
            </a:r>
          </a:p>
        </p:txBody>
      </p:sp>
      <p:sp>
        <p:nvSpPr>
          <p:cNvPr id="3" name="Content Placeholder 2"/>
          <p:cNvSpPr>
            <a:spLocks noGrp="1"/>
          </p:cNvSpPr>
          <p:nvPr>
            <p:ph idx="1"/>
          </p:nvPr>
        </p:nvSpPr>
        <p:spPr>
          <a:xfrm>
            <a:off x="762000" y="1616183"/>
            <a:ext cx="7675350" cy="4351338"/>
          </a:xfrm>
        </p:spPr>
        <p:txBody>
          <a:bodyPr vert="horz" lIns="68580" tIns="34290" rIns="68580" bIns="34290" rtlCol="0" anchor="t">
            <a:normAutofit/>
          </a:bodyPr>
          <a:lstStyle/>
          <a:p>
            <a:r>
              <a:rPr lang="en-US" sz="3000" dirty="0"/>
              <a:t>They’re free!</a:t>
            </a:r>
          </a:p>
          <a:p>
            <a:r>
              <a:rPr lang="en-US" sz="3000" dirty="0"/>
              <a:t>Electronic, but can be printed</a:t>
            </a:r>
          </a:p>
          <a:p>
            <a:r>
              <a:rPr lang="en-US" sz="3000" dirty="0"/>
              <a:t>Openly licensed (Creative Commons) or in the public domain</a:t>
            </a:r>
          </a:p>
          <a:p>
            <a:r>
              <a:rPr lang="en-US" sz="3000" dirty="0"/>
              <a:t>Open to </a:t>
            </a:r>
            <a:r>
              <a:rPr lang="fr-FR" sz="3000" dirty="0" err="1"/>
              <a:t>Retain</a:t>
            </a:r>
            <a:r>
              <a:rPr lang="fr-FR" sz="3000" dirty="0"/>
              <a:t>, </a:t>
            </a:r>
            <a:r>
              <a:rPr lang="fr-FR" sz="3000" dirty="0" err="1"/>
              <a:t>Redistribute</a:t>
            </a:r>
            <a:r>
              <a:rPr lang="fr-FR" sz="3000" dirty="0"/>
              <a:t>, </a:t>
            </a:r>
            <a:r>
              <a:rPr lang="fr-FR" sz="3000" dirty="0" err="1"/>
              <a:t>Reuse</a:t>
            </a:r>
            <a:r>
              <a:rPr lang="fr-FR" sz="3000" dirty="0"/>
              <a:t>, </a:t>
            </a:r>
            <a:r>
              <a:rPr lang="fr-FR" sz="3000" dirty="0" err="1"/>
              <a:t>Revise</a:t>
            </a:r>
            <a:r>
              <a:rPr lang="fr-FR" sz="3000" dirty="0"/>
              <a:t>, Remix</a:t>
            </a:r>
          </a:p>
          <a:p>
            <a:r>
              <a:rPr lang="fr-FR" sz="3000" b="1" dirty="0" err="1"/>
              <a:t>Anyone</a:t>
            </a:r>
            <a:r>
              <a:rPr lang="fr-FR" sz="3000" dirty="0"/>
              <a:t> </a:t>
            </a:r>
            <a:r>
              <a:rPr lang="fr-FR" sz="3000" dirty="0" err="1"/>
              <a:t>can</a:t>
            </a:r>
            <a:r>
              <a:rPr lang="fr-FR" sz="3000" dirty="0"/>
              <a:t> use: USG, TCSG, K-12...</a:t>
            </a:r>
          </a:p>
          <a:p>
            <a:endParaRPr lang="en-US" sz="3000" dirty="0"/>
          </a:p>
        </p:txBody>
      </p:sp>
      <p:sp>
        <p:nvSpPr>
          <p:cNvPr id="4" name="Slide Number Placeholder 3"/>
          <p:cNvSpPr>
            <a:spLocks noGrp="1"/>
          </p:cNvSpPr>
          <p:nvPr>
            <p:ph type="sldNum" sz="quarter" idx="10"/>
          </p:nvPr>
        </p:nvSpPr>
        <p:spPr/>
        <p:txBody>
          <a:bodyPr/>
          <a:lstStyle/>
          <a:p>
            <a:fld id="{64336152-522D-534E-A387-BE770A7CAF94}" type="slidenum">
              <a:rPr lang="en-US" smtClean="0"/>
              <a:pPr/>
              <a:t>4</a:t>
            </a:fld>
            <a:endParaRPr lang="en-US" dirty="0"/>
          </a:p>
        </p:txBody>
      </p:sp>
    </p:spTree>
    <p:extLst>
      <p:ext uri="{BB962C8B-B14F-4D97-AF65-F5344CB8AC3E}">
        <p14:creationId xmlns:p14="http://schemas.microsoft.com/office/powerpoint/2010/main" val="12165454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85825" y="1588578"/>
            <a:ext cx="7467600" cy="4191000"/>
          </a:xfrm>
        </p:spPr>
        <p:txBody>
          <a:bodyPr vert="horz" lIns="68580" tIns="34290" rIns="68580" bIns="34290" rtlCol="0" anchor="t">
            <a:normAutofit/>
          </a:bodyPr>
          <a:lstStyle/>
          <a:p>
            <a:r>
              <a:rPr lang="en-US" sz="3200" dirty="0"/>
              <a:t>Redesign courses to use free and low-cost materials </a:t>
            </a:r>
          </a:p>
          <a:p>
            <a:r>
              <a:rPr lang="en-US" sz="3200" dirty="0"/>
              <a:t>Build an engaged community of educators </a:t>
            </a:r>
          </a:p>
          <a:p>
            <a:r>
              <a:rPr lang="en-US" sz="3200" dirty="0"/>
              <a:t>Partner with other leaders</a:t>
            </a:r>
          </a:p>
          <a:p>
            <a:r>
              <a:rPr lang="en-US" sz="3200" b="1" dirty="0"/>
              <a:t>Reduce the cost of textbooks to students</a:t>
            </a:r>
            <a:endParaRPr lang="en-US" sz="3200" b="1" i="1" dirty="0"/>
          </a:p>
          <a:p>
            <a:pPr marL="0" indent="0">
              <a:buNone/>
            </a:pPr>
            <a:endParaRPr lang="en-US" dirty="0"/>
          </a:p>
        </p:txBody>
      </p:sp>
      <p:sp>
        <p:nvSpPr>
          <p:cNvPr id="4" name="Title 1"/>
          <p:cNvSpPr>
            <a:spLocks noGrp="1"/>
          </p:cNvSpPr>
          <p:nvPr>
            <p:ph type="title"/>
          </p:nvPr>
        </p:nvSpPr>
        <p:spPr>
          <a:xfrm>
            <a:off x="619125" y="312946"/>
            <a:ext cx="8001000" cy="994172"/>
          </a:xfrm>
        </p:spPr>
        <p:txBody>
          <a:bodyPr>
            <a:normAutofit/>
          </a:bodyPr>
          <a:lstStyle/>
          <a:p>
            <a:r>
              <a:rPr lang="en-US" dirty="0"/>
              <a:t>Core ALG Strategies</a:t>
            </a:r>
          </a:p>
        </p:txBody>
      </p:sp>
      <p:sp>
        <p:nvSpPr>
          <p:cNvPr id="2" name="Slide Number Placeholder 1"/>
          <p:cNvSpPr>
            <a:spLocks noGrp="1"/>
          </p:cNvSpPr>
          <p:nvPr>
            <p:ph type="sldNum" sz="quarter" idx="10"/>
          </p:nvPr>
        </p:nvSpPr>
        <p:spPr/>
        <p:txBody>
          <a:bodyPr/>
          <a:lstStyle/>
          <a:p>
            <a:fld id="{64336152-522D-534E-A387-BE770A7CAF94}" type="slidenum">
              <a:rPr lang="en-US" smtClean="0"/>
              <a:pPr/>
              <a:t>5</a:t>
            </a:fld>
            <a:endParaRPr lang="en-US" dirty="0"/>
          </a:p>
        </p:txBody>
      </p:sp>
    </p:spTree>
    <p:extLst>
      <p:ext uri="{BB962C8B-B14F-4D97-AF65-F5344CB8AC3E}">
        <p14:creationId xmlns:p14="http://schemas.microsoft.com/office/powerpoint/2010/main" val="348106620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90134" y="1084257"/>
            <a:ext cx="8196666" cy="4235990"/>
          </a:xfrm>
        </p:spPr>
        <p:txBody>
          <a:bodyPr vert="horz" lIns="68580" tIns="34290" rIns="68580" bIns="34290" rtlCol="0" anchor="t">
            <a:noAutofit/>
          </a:bodyPr>
          <a:lstStyle/>
          <a:p>
            <a:r>
              <a:rPr lang="en-US" dirty="0"/>
              <a:t>To date, all ALG programs have saved students over </a:t>
            </a:r>
            <a:r>
              <a:rPr lang="en-US" b="1" dirty="0"/>
              <a:t>$31 million </a:t>
            </a:r>
            <a:r>
              <a:rPr lang="en-US" dirty="0"/>
              <a:t>on textbook costs</a:t>
            </a:r>
          </a:p>
          <a:p>
            <a:r>
              <a:rPr lang="en-US" b="1" dirty="0"/>
              <a:t>219,343</a:t>
            </a:r>
            <a:r>
              <a:rPr lang="en-US" dirty="0"/>
              <a:t> students have benefited</a:t>
            </a:r>
          </a:p>
          <a:p>
            <a:r>
              <a:rPr lang="en-US" b="1" dirty="0"/>
              <a:t>$19 million</a:t>
            </a:r>
            <a:r>
              <a:rPr lang="en-US" dirty="0"/>
              <a:t> annual projected savings from current grants (as of April 2018)</a:t>
            </a:r>
          </a:p>
          <a:p>
            <a:pPr marL="0" indent="0">
              <a:buNone/>
            </a:pPr>
            <a:r>
              <a:rPr lang="en-US" dirty="0"/>
              <a:t>                  </a:t>
            </a:r>
          </a:p>
        </p:txBody>
      </p:sp>
      <p:sp>
        <p:nvSpPr>
          <p:cNvPr id="5" name="Title 1"/>
          <p:cNvSpPr>
            <a:spLocks noGrp="1"/>
          </p:cNvSpPr>
          <p:nvPr>
            <p:ph type="title"/>
          </p:nvPr>
        </p:nvSpPr>
        <p:spPr>
          <a:xfrm>
            <a:off x="241193" y="90085"/>
            <a:ext cx="7886700" cy="994172"/>
          </a:xfrm>
        </p:spPr>
        <p:txBody>
          <a:bodyPr>
            <a:normAutofit/>
          </a:bodyPr>
          <a:lstStyle/>
          <a:p>
            <a:pPr algn="ctr"/>
            <a:r>
              <a:rPr lang="en-US" dirty="0">
                <a:solidFill>
                  <a:schemeClr val="tx1"/>
                </a:solidFill>
              </a:rPr>
              <a:t>Results</a:t>
            </a:r>
          </a:p>
        </p:txBody>
      </p:sp>
      <p:sp>
        <p:nvSpPr>
          <p:cNvPr id="2" name="Slide Number Placeholder 1"/>
          <p:cNvSpPr>
            <a:spLocks noGrp="1"/>
          </p:cNvSpPr>
          <p:nvPr>
            <p:ph type="sldNum" sz="quarter" idx="10"/>
          </p:nvPr>
        </p:nvSpPr>
        <p:spPr/>
        <p:txBody>
          <a:bodyPr/>
          <a:lstStyle/>
          <a:p>
            <a:fld id="{64336152-522D-534E-A387-BE770A7CAF94}" type="slidenum">
              <a:rPr lang="en-US" smtClean="0"/>
              <a:pPr/>
              <a:t>6</a:t>
            </a:fld>
            <a:endParaRPr lang="en-US" dirty="0"/>
          </a:p>
        </p:txBody>
      </p:sp>
    </p:spTree>
    <p:extLst>
      <p:ext uri="{BB962C8B-B14F-4D97-AF65-F5344CB8AC3E}">
        <p14:creationId xmlns:p14="http://schemas.microsoft.com/office/powerpoint/2010/main" val="378217352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cstate="print">
            <a:extLst>
              <a:ext uri="{BEBA8EAE-BF5A-486C-A8C5-ECC9F3942E4B}">
                <a14:imgProps xmlns:a14="http://schemas.microsoft.com/office/drawing/2010/main">
                  <a14:imgLayer r:embed="rId4">
                    <a14:imgEffect>
                      <a14:sharpenSoften amount="100000"/>
                    </a14:imgEffect>
                    <a14:imgEffect>
                      <a14:brightnessContrast bright="22000" contrast="6000"/>
                    </a14:imgEffect>
                  </a14:imgLayer>
                </a14:imgProps>
              </a:ext>
              <a:ext uri="{28A0092B-C50C-407E-A947-70E740481C1C}">
                <a14:useLocalDpi xmlns:a14="http://schemas.microsoft.com/office/drawing/2010/main" val="0"/>
              </a:ext>
            </a:extLst>
          </a:blip>
          <a:stretch>
            <a:fillRect/>
          </a:stretch>
        </p:blipFill>
        <p:spPr>
          <a:xfrm>
            <a:off x="-131978" y="-91752"/>
            <a:ext cx="3466032" cy="1254902"/>
          </a:xfrm>
          <a:prstGeom prst="rect">
            <a:avLst/>
          </a:prstGeom>
        </p:spPr>
      </p:pic>
      <p:sp>
        <p:nvSpPr>
          <p:cNvPr id="4" name="TextBox 3">
            <a:extLst>
              <a:ext uri="{FF2B5EF4-FFF2-40B4-BE49-F238E27FC236}">
                <a16:creationId xmlns:a16="http://schemas.microsoft.com/office/drawing/2014/main" id="{5E7131A3-3FCA-4F41-8E1F-E699C3873D4F}"/>
              </a:ext>
            </a:extLst>
          </p:cNvPr>
          <p:cNvSpPr txBox="1"/>
          <p:nvPr/>
        </p:nvSpPr>
        <p:spPr>
          <a:xfrm>
            <a:off x="0" y="5059537"/>
            <a:ext cx="5717870" cy="230833"/>
          </a:xfrm>
          <a:prstGeom prst="rect">
            <a:avLst/>
          </a:prstGeom>
        </p:spPr>
        <p:txBody>
          <a:bodyPr rot="0" spcFirstLastPara="0" vertOverflow="overflow" horzOverflow="overflow" vert="horz" wrap="square" lIns="68580" tIns="34290" rIns="68580" bIns="34290" numCol="1" spcCol="0" rtlCol="0" fromWordArt="0" anchor="t" anchorCtr="0" forceAA="0" compatLnSpc="1">
            <a:prstTxWarp prst="textNoShape">
              <a:avLst/>
            </a:prstTxWarp>
            <a:spAutoFit/>
          </a:bodyPr>
          <a:lstStyle/>
          <a:p>
            <a:pPr algn="ctr"/>
            <a:r>
              <a:rPr lang="en-US" sz="1050" dirty="0"/>
              <a:t>Summary Report of all Grant Projects from 2016-2017</a:t>
            </a:r>
            <a:endParaRPr lang="en-US" sz="1350" dirty="0"/>
          </a:p>
        </p:txBody>
      </p:sp>
      <p:sp>
        <p:nvSpPr>
          <p:cNvPr id="2" name="Slide Number Placeholder 1"/>
          <p:cNvSpPr>
            <a:spLocks noGrp="1"/>
          </p:cNvSpPr>
          <p:nvPr>
            <p:ph type="sldNum" sz="quarter" idx="10"/>
          </p:nvPr>
        </p:nvSpPr>
        <p:spPr/>
        <p:txBody>
          <a:bodyPr/>
          <a:lstStyle/>
          <a:p>
            <a:fld id="{64336152-522D-534E-A387-BE770A7CAF94}" type="slidenum">
              <a:rPr lang="en-US" smtClean="0"/>
              <a:pPr/>
              <a:t>7</a:t>
            </a:fld>
            <a:endParaRPr lang="en-US" dirty="0"/>
          </a:p>
        </p:txBody>
      </p:sp>
      <p:pic>
        <p:nvPicPr>
          <p:cNvPr id="3" name="Picture 5">
            <a:extLst>
              <a:ext uri="{FF2B5EF4-FFF2-40B4-BE49-F238E27FC236}">
                <a16:creationId xmlns:a16="http://schemas.microsoft.com/office/drawing/2014/main" id="{837AED6D-0060-47FF-8C12-E311AA9871E6}"/>
              </a:ext>
            </a:extLst>
          </p:cNvPr>
          <p:cNvPicPr>
            <a:picLocks noChangeAspect="1"/>
          </p:cNvPicPr>
          <p:nvPr/>
        </p:nvPicPr>
        <p:blipFill rotWithShape="1">
          <a:blip r:embed="rId5"/>
          <a:srcRect l="16156" r="2860"/>
          <a:stretch/>
        </p:blipFill>
        <p:spPr>
          <a:xfrm>
            <a:off x="1160310" y="1757245"/>
            <a:ext cx="3397250" cy="2633072"/>
          </a:xfrm>
          <a:prstGeom prst="rect">
            <a:avLst/>
          </a:prstGeom>
        </p:spPr>
      </p:pic>
      <p:pic>
        <p:nvPicPr>
          <p:cNvPr id="6" name="Picture 5">
            <a:extLst>
              <a:ext uri="{FF2B5EF4-FFF2-40B4-BE49-F238E27FC236}">
                <a16:creationId xmlns:a16="http://schemas.microsoft.com/office/drawing/2014/main" id="{D9A256E6-2D93-4F1F-B314-AA5DF707E395}"/>
              </a:ext>
            </a:extLst>
          </p:cNvPr>
          <p:cNvPicPr>
            <a:picLocks noChangeAspect="1"/>
          </p:cNvPicPr>
          <p:nvPr/>
        </p:nvPicPr>
        <p:blipFill rotWithShape="1">
          <a:blip r:embed="rId6"/>
          <a:srcRect l="14013" r="2901"/>
          <a:stretch/>
        </p:blipFill>
        <p:spPr>
          <a:xfrm>
            <a:off x="5127689" y="614806"/>
            <a:ext cx="3559111" cy="2680846"/>
          </a:xfrm>
          <a:prstGeom prst="rect">
            <a:avLst/>
          </a:prstGeom>
        </p:spPr>
      </p:pic>
      <p:pic>
        <p:nvPicPr>
          <p:cNvPr id="7" name="Picture 5">
            <a:extLst>
              <a:ext uri="{FF2B5EF4-FFF2-40B4-BE49-F238E27FC236}">
                <a16:creationId xmlns:a16="http://schemas.microsoft.com/office/drawing/2014/main" id="{F6F6E8B6-B5AE-4A22-BBF4-6CCBF3E7B454}"/>
              </a:ext>
            </a:extLst>
          </p:cNvPr>
          <p:cNvPicPr>
            <a:picLocks noChangeAspect="1"/>
          </p:cNvPicPr>
          <p:nvPr/>
        </p:nvPicPr>
        <p:blipFill rotWithShape="1">
          <a:blip r:embed="rId7"/>
          <a:srcRect l="16542" r="2188"/>
          <a:stretch/>
        </p:blipFill>
        <p:spPr>
          <a:xfrm>
            <a:off x="5127689" y="3470103"/>
            <a:ext cx="3446458" cy="2653232"/>
          </a:xfrm>
          <a:prstGeom prst="rect">
            <a:avLst/>
          </a:prstGeom>
        </p:spPr>
      </p:pic>
    </p:spTree>
    <p:extLst>
      <p:ext uri="{BB962C8B-B14F-4D97-AF65-F5344CB8AC3E}">
        <p14:creationId xmlns:p14="http://schemas.microsoft.com/office/powerpoint/2010/main" val="170500565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sz="half" idx="1"/>
          </p:nvPr>
        </p:nvSpPr>
        <p:spPr/>
        <p:txBody>
          <a:bodyPr/>
          <a:lstStyle/>
          <a:p>
            <a:endParaRPr lang="en-US"/>
          </a:p>
        </p:txBody>
      </p:sp>
      <p:sp>
        <p:nvSpPr>
          <p:cNvPr id="4" name="Content Placeholder 3"/>
          <p:cNvSpPr>
            <a:spLocks noGrp="1"/>
          </p:cNvSpPr>
          <p:nvPr>
            <p:ph sz="half" idx="2"/>
          </p:nvPr>
        </p:nvSpPr>
        <p:spPr/>
        <p:txBody>
          <a:bodyPr/>
          <a:lstStyle/>
          <a:p>
            <a:endParaRPr lang="en-US"/>
          </a:p>
        </p:txBody>
      </p:sp>
      <p:sp>
        <p:nvSpPr>
          <p:cNvPr id="5" name="Slide Number Placeholder 4"/>
          <p:cNvSpPr>
            <a:spLocks noGrp="1"/>
          </p:cNvSpPr>
          <p:nvPr>
            <p:ph type="sldNum" sz="quarter" idx="10"/>
          </p:nvPr>
        </p:nvSpPr>
        <p:spPr/>
        <p:txBody>
          <a:bodyPr/>
          <a:lstStyle/>
          <a:p>
            <a:fld id="{64336152-522D-534E-A387-BE770A7CAF94}" type="slidenum">
              <a:rPr lang="en-US" smtClean="0"/>
              <a:pPr/>
              <a:t>8</a:t>
            </a:fld>
            <a:endParaRPr lang="en-US" dirty="0"/>
          </a:p>
        </p:txBody>
      </p:sp>
      <p:pic>
        <p:nvPicPr>
          <p:cNvPr id="6" name="Picture 5"/>
          <p:cNvPicPr>
            <a:picLocks noChangeAspect="1"/>
          </p:cNvPicPr>
          <p:nvPr/>
        </p:nvPicPr>
        <p:blipFill rotWithShape="1">
          <a:blip r:embed="rId3"/>
          <a:srcRect l="20111" t="13517" r="23441" b="4358"/>
          <a:stretch/>
        </p:blipFill>
        <p:spPr>
          <a:xfrm>
            <a:off x="0" y="0"/>
            <a:ext cx="9144000" cy="6902450"/>
          </a:xfrm>
          <a:prstGeom prst="rect">
            <a:avLst/>
          </a:prstGeom>
        </p:spPr>
      </p:pic>
      <p:sp>
        <p:nvSpPr>
          <p:cNvPr id="8" name="Down Ribbon 7"/>
          <p:cNvSpPr/>
          <p:nvPr/>
        </p:nvSpPr>
        <p:spPr>
          <a:xfrm>
            <a:off x="158750" y="977900"/>
            <a:ext cx="8877300" cy="2908300"/>
          </a:xfrm>
          <a:prstGeom prst="ribb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400" i="1" dirty="0">
                <a:solidFill>
                  <a:schemeClr val="tx1"/>
                </a:solidFill>
              </a:rPr>
              <a:t>“Results indicate that OER adoption does much more than simply save students money and address student debt concerns. OER improve end-of-course grades and decrease DFW (D, F, and Withdrawal letter grades) rates for all students. They also improve course grades at greater rates and decrease DFW rates at greater rates for Pell recipient students, part-time students, and populations historically underserved by higher education.” </a:t>
            </a:r>
          </a:p>
        </p:txBody>
      </p:sp>
    </p:spTree>
    <p:extLst>
      <p:ext uri="{BB962C8B-B14F-4D97-AF65-F5344CB8AC3E}">
        <p14:creationId xmlns:p14="http://schemas.microsoft.com/office/powerpoint/2010/main" val="29977281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OER-Enabled Pedagogy</a:t>
            </a:r>
          </a:p>
        </p:txBody>
      </p:sp>
      <p:sp>
        <p:nvSpPr>
          <p:cNvPr id="3" name="Content Placeholder 2"/>
          <p:cNvSpPr>
            <a:spLocks noGrp="1"/>
          </p:cNvSpPr>
          <p:nvPr>
            <p:ph sz="half" idx="1"/>
          </p:nvPr>
        </p:nvSpPr>
        <p:spPr>
          <a:xfrm>
            <a:off x="381000" y="1600201"/>
            <a:ext cx="8426450" cy="4343400"/>
          </a:xfrm>
        </p:spPr>
        <p:txBody>
          <a:bodyPr>
            <a:normAutofit/>
          </a:bodyPr>
          <a:lstStyle/>
          <a:p>
            <a:pPr marL="0" indent="0" algn="ctr">
              <a:buNone/>
            </a:pPr>
            <a:r>
              <a:rPr lang="en-US" sz="2400" dirty="0"/>
              <a:t>“The set of teaching and learning practices that are only possible or practical in the context of the 5R permissions that are characteristic of OER” </a:t>
            </a:r>
          </a:p>
          <a:p>
            <a:pPr marL="0" indent="0">
              <a:buNone/>
            </a:pPr>
            <a:endParaRPr lang="en-US" sz="2400" dirty="0"/>
          </a:p>
          <a:p>
            <a:r>
              <a:rPr lang="en-US" sz="2400" b="1" dirty="0"/>
              <a:t>Retain</a:t>
            </a:r>
            <a:r>
              <a:rPr lang="en-US" sz="2400" dirty="0"/>
              <a:t> the content (hard drive, bookshelf, etc.)</a:t>
            </a:r>
          </a:p>
          <a:p>
            <a:r>
              <a:rPr lang="en-US" sz="2400" b="1" dirty="0"/>
              <a:t>Redistribute</a:t>
            </a:r>
            <a:r>
              <a:rPr lang="en-US" sz="2400" dirty="0"/>
              <a:t> the content (to students, friends, etc.)</a:t>
            </a:r>
          </a:p>
          <a:p>
            <a:r>
              <a:rPr lang="en-US" sz="2400" b="1" dirty="0"/>
              <a:t>Reuse</a:t>
            </a:r>
            <a:r>
              <a:rPr lang="en-US" sz="2400" dirty="0"/>
              <a:t> the content (not a rental, no expiration)</a:t>
            </a:r>
          </a:p>
          <a:p>
            <a:r>
              <a:rPr lang="en-US" sz="2400" b="1" dirty="0"/>
              <a:t>Revise</a:t>
            </a:r>
            <a:r>
              <a:rPr lang="en-US" sz="2400" dirty="0"/>
              <a:t> the content (for your course, for an update)</a:t>
            </a:r>
          </a:p>
          <a:p>
            <a:r>
              <a:rPr lang="en-US" sz="2400" b="1" dirty="0"/>
              <a:t>Remix</a:t>
            </a:r>
            <a:r>
              <a:rPr lang="en-US" sz="2400" dirty="0"/>
              <a:t> the content (with other content) </a:t>
            </a:r>
          </a:p>
          <a:p>
            <a:pPr marL="0" indent="0" algn="ctr">
              <a:buNone/>
            </a:pPr>
            <a:endParaRPr lang="en-US" sz="2400" dirty="0"/>
          </a:p>
        </p:txBody>
      </p:sp>
      <p:sp>
        <p:nvSpPr>
          <p:cNvPr id="5" name="Slide Number Placeholder 4"/>
          <p:cNvSpPr>
            <a:spLocks noGrp="1"/>
          </p:cNvSpPr>
          <p:nvPr>
            <p:ph type="sldNum" sz="quarter" idx="10"/>
          </p:nvPr>
        </p:nvSpPr>
        <p:spPr/>
        <p:txBody>
          <a:bodyPr/>
          <a:lstStyle/>
          <a:p>
            <a:fld id="{64336152-522D-534E-A387-BE770A7CAF94}" type="slidenum">
              <a:rPr lang="en-US" smtClean="0"/>
              <a:pPr/>
              <a:t>9</a:t>
            </a:fld>
            <a:endParaRPr lang="en-US" dirty="0"/>
          </a:p>
        </p:txBody>
      </p:sp>
      <p:sp>
        <p:nvSpPr>
          <p:cNvPr id="6" name="Rectangle 5"/>
          <p:cNvSpPr/>
          <p:nvPr/>
        </p:nvSpPr>
        <p:spPr>
          <a:xfrm>
            <a:off x="2806700" y="6043872"/>
            <a:ext cx="6229350" cy="369332"/>
          </a:xfrm>
          <a:prstGeom prst="rect">
            <a:avLst/>
          </a:prstGeom>
        </p:spPr>
        <p:txBody>
          <a:bodyPr wrap="square">
            <a:spAutoFit/>
          </a:bodyPr>
          <a:lstStyle/>
          <a:p>
            <a:r>
              <a:rPr lang="en-US" dirty="0"/>
              <a:t>http://www.irrodl.org/index.php/irrodl/article/view/3601/4724</a:t>
            </a:r>
          </a:p>
        </p:txBody>
      </p:sp>
    </p:spTree>
    <p:extLst>
      <p:ext uri="{BB962C8B-B14F-4D97-AF65-F5344CB8AC3E}">
        <p14:creationId xmlns:p14="http://schemas.microsoft.com/office/powerpoint/2010/main" val="34843226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tags/tag1.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2.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3.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4.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5.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6.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7.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heme/theme1.xml><?xml version="1.0" encoding="utf-8"?>
<a:theme xmlns:a="http://schemas.openxmlformats.org/drawingml/2006/main" name="Secondary slides USG Widescreen white">
  <a:themeElements>
    <a:clrScheme name="Grayscale">
      <a:dk1>
        <a:sysClr val="windowText" lastClr="000000"/>
      </a:dk1>
      <a:lt1>
        <a:sysClr val="window" lastClr="FFFFFF"/>
      </a:lt1>
      <a:dk2>
        <a:srgbClr val="000000"/>
      </a:dk2>
      <a:lt2>
        <a:srgbClr val="F8F8F8"/>
      </a:lt2>
      <a:accent1>
        <a:srgbClr val="DDDDDD"/>
      </a:accent1>
      <a:accent2>
        <a:srgbClr val="B2B2B2"/>
      </a:accent2>
      <a:accent3>
        <a:srgbClr val="969696"/>
      </a:accent3>
      <a:accent4>
        <a:srgbClr val="808080"/>
      </a:accent4>
      <a:accent5>
        <a:srgbClr val="5F5F5F"/>
      </a:accent5>
      <a:accent6>
        <a:srgbClr val="4D4D4D"/>
      </a:accent6>
      <a:hlink>
        <a:srgbClr val="5F5F5F"/>
      </a:hlink>
      <a:folHlink>
        <a:srgbClr val="919191"/>
      </a:folHlink>
    </a:clrScheme>
    <a:fontScheme name="Adjacency">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IconOverlay xmlns="http://schemas.microsoft.com/sharepoint/v4" xsi:nil="true"/>
    <SharedWithUsers xmlns="7dcc4a76-b6f0-4a5c-8242-557922f7abb0">
      <UserInfo>
        <DisplayName>Jeff Gallant</DisplayName>
        <AccountId>125</AccountId>
        <AccountType/>
      </UserInfo>
      <UserInfo>
        <DisplayName>Marie Lasseter</DisplayName>
        <AccountId>312</AccountId>
        <AccountType/>
      </UserInfo>
    </SharedWithUser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7222C76DF9BD8349B0CA3C9A1AA4C548" ma:contentTypeVersion="110" ma:contentTypeDescription="Create a new document." ma:contentTypeScope="" ma:versionID="6a54b9fd26b77540d61243f0c47f642a">
  <xsd:schema xmlns:xsd="http://www.w3.org/2001/XMLSchema" xmlns:xs="http://www.w3.org/2001/XMLSchema" xmlns:p="http://schemas.microsoft.com/office/2006/metadata/properties" xmlns:ns3="http://schemas.microsoft.com/sharepoint/v4" xmlns:ns4="9fff0862-dda6-4fd7-9437-296e7a0fcd45" xmlns:ns5="7dcc4a76-b6f0-4a5c-8242-557922f7abb0" targetNamespace="http://schemas.microsoft.com/office/2006/metadata/properties" ma:root="true" ma:fieldsID="0c764663e5405f204524f3b180ede7e6" ns3:_="" ns4:_="" ns5:_="">
    <xsd:import namespace="http://schemas.microsoft.com/sharepoint/v4"/>
    <xsd:import namespace="9fff0862-dda6-4fd7-9437-296e7a0fcd45"/>
    <xsd:import namespace="7dcc4a76-b6f0-4a5c-8242-557922f7abb0"/>
    <xsd:element name="properties">
      <xsd:complexType>
        <xsd:sequence>
          <xsd:element name="documentManagement">
            <xsd:complexType>
              <xsd:all>
                <xsd:element ref="ns3:IconOverlay" minOccurs="0"/>
                <xsd:element ref="ns4:MediaServiceMetadata" minOccurs="0"/>
                <xsd:element ref="ns4:MediaServiceFastMetadata" minOccurs="0"/>
                <xsd:element ref="ns4:MediaServiceAutoTags" minOccurs="0"/>
                <xsd:element ref="ns4:MediaServiceDateTaken" minOccurs="0"/>
                <xsd:element ref="ns5:SharedWithUsers" minOccurs="0"/>
                <xsd:element ref="ns5:SharedWithDetails" minOccurs="0"/>
                <xsd:element ref="ns4:MediaServiceOCR" minOccurs="0"/>
                <xsd:element ref="ns4:MediaServiceEventHashCode" minOccurs="0"/>
                <xsd:element ref="ns4:MediaServiceGenerationTime" minOccurs="0"/>
                <xsd:element ref="ns4: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4" elementFormDefault="qualified">
    <xsd:import namespace="http://schemas.microsoft.com/office/2006/documentManagement/types"/>
    <xsd:import namespace="http://schemas.microsoft.com/office/infopath/2007/PartnerControls"/>
    <xsd:element name="IconOverlay" ma:index="9" nillable="true" ma:displayName="IconOverlay" ma:hidden="true" ma:internalName="IconOverlay">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9fff0862-dda6-4fd7-9437-296e7a0fcd45" elementFormDefault="qualified">
    <xsd:import namespace="http://schemas.microsoft.com/office/2006/documentManagement/types"/>
    <xsd:import namespace="http://schemas.microsoft.com/office/infopath/2007/PartnerControls"/>
    <xsd:element name="MediaServiceMetadata" ma:index="10" nillable="true" ma:displayName="MediaServiceMetadata" ma:description="" ma:hidden="true" ma:internalName="MediaServiceMetadata" ma:readOnly="true">
      <xsd:simpleType>
        <xsd:restriction base="dms:Note"/>
      </xsd:simpleType>
    </xsd:element>
    <xsd:element name="MediaServiceFastMetadata" ma:index="11" nillable="true" ma:displayName="MediaServiceFastMetadata" ma:description="" ma:hidden="true" ma:internalName="MediaServiceFastMetadata" ma:readOnly="true">
      <xsd:simpleType>
        <xsd:restriction base="dms:Note"/>
      </xsd:simpleType>
    </xsd:element>
    <xsd:element name="MediaServiceAutoTags" ma:index="12" nillable="true" ma:displayName="MediaServiceAutoTags" ma:description="" ma:internalName="MediaServiceAutoTags" ma:readOnly="true">
      <xsd:simpleType>
        <xsd:restriction base="dms:Text"/>
      </xsd:simpleType>
    </xsd:element>
    <xsd:element name="MediaServiceDateTaken" ma:index="13" nillable="true" ma:displayName="MediaServiceDateTaken" ma:description="" ma:hidden="true" ma:internalName="MediaServiceDateTaken" ma:readOnly="true">
      <xsd:simpleType>
        <xsd:restriction base="dms:Text"/>
      </xsd:simpleType>
    </xsd:element>
    <xsd:element name="MediaServiceOCR" ma:index="16" nillable="true" ma:displayName="MediaServiceOCR" ma:internalName="MediaServiceOCR" ma:readOnly="true">
      <xsd:simpleType>
        <xsd:restriction base="dms:Note">
          <xsd:maxLength value="255"/>
        </xsd:restriction>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GenerationTime" ma:index="18" nillable="true" ma:displayName="MediaServiceGenerationTime" ma:hidden="true" ma:internalName="MediaServiceGenerationTime" ma:readOnly="true">
      <xsd:simpleType>
        <xsd:restriction base="dms:Text"/>
      </xsd:simpleType>
    </xsd:element>
    <xsd:element name="MediaServiceLocation" ma:index="19" nillable="true" ma:displayName="Location"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7dcc4a76-b6f0-4a5c-8242-557922f7abb0" elementFormDefault="qualified">
    <xsd:import namespace="http://schemas.microsoft.com/office/2006/documentManagement/types"/>
    <xsd:import namespace="http://schemas.microsoft.com/office/infopath/2007/PartnerControls"/>
    <xsd:element name="SharedWithUsers" ma:index="14"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description=""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ma:index="8" ma:displayName="Keywords"/>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D936D08D-2916-4B41-893B-97DEC02106DE}">
  <ds:schemaRefs>
    <ds:schemaRef ds:uri="http://schemas.microsoft.com/sharepoint/v3/contenttype/forms"/>
  </ds:schemaRefs>
</ds:datastoreItem>
</file>

<file path=customXml/itemProps2.xml><?xml version="1.0" encoding="utf-8"?>
<ds:datastoreItem xmlns:ds="http://schemas.openxmlformats.org/officeDocument/2006/customXml" ds:itemID="{A79FF2A5-7366-4EC0-BCF6-333D8623364A}">
  <ds:schemaRefs>
    <ds:schemaRef ds:uri="http://purl.org/dc/dcmitype/"/>
    <ds:schemaRef ds:uri="http://purl.org/dc/terms/"/>
    <ds:schemaRef ds:uri="9fff0862-dda6-4fd7-9437-296e7a0fcd45"/>
    <ds:schemaRef ds:uri="http://purl.org/dc/elements/1.1/"/>
    <ds:schemaRef ds:uri="http://schemas.microsoft.com/office/2006/documentManagement/types"/>
    <ds:schemaRef ds:uri="http://schemas.microsoft.com/sharepoint/v4"/>
    <ds:schemaRef ds:uri="http://schemas.microsoft.com/office/infopath/2007/PartnerControls"/>
    <ds:schemaRef ds:uri="http://schemas.openxmlformats.org/package/2006/metadata/core-properties"/>
    <ds:schemaRef ds:uri="7dcc4a76-b6f0-4a5c-8242-557922f7abb0"/>
    <ds:schemaRef ds:uri="http://schemas.microsoft.com/office/2006/metadata/properties"/>
    <ds:schemaRef ds:uri="http://www.w3.org/XML/1998/namespace"/>
  </ds:schemaRefs>
</ds:datastoreItem>
</file>

<file path=customXml/itemProps3.xml><?xml version="1.0" encoding="utf-8"?>
<ds:datastoreItem xmlns:ds="http://schemas.openxmlformats.org/officeDocument/2006/customXml" ds:itemID="{3E67FAF5-0F24-43E6-BFC8-55942341C32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4"/>
    <ds:schemaRef ds:uri="9fff0862-dda6-4fd7-9437-296e7a0fcd45"/>
    <ds:schemaRef ds:uri="7dcc4a76-b6f0-4a5c-8242-557922f7abb0"/>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
  <TotalTime>739</TotalTime>
  <Words>1174</Words>
  <Application>Microsoft Office PowerPoint</Application>
  <PresentationFormat>On-screen Show (4:3)</PresentationFormat>
  <Paragraphs>189</Paragraphs>
  <Slides>33</Slides>
  <Notes>9</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33</vt:i4>
      </vt:variant>
    </vt:vector>
  </HeadingPairs>
  <TitlesOfParts>
    <vt:vector size="39" baseType="lpstr">
      <vt:lpstr>Arial</vt:lpstr>
      <vt:lpstr>Calibri</vt:lpstr>
      <vt:lpstr>Cambria</vt:lpstr>
      <vt:lpstr>Century</vt:lpstr>
      <vt:lpstr>Century Gothic</vt:lpstr>
      <vt:lpstr>Secondary slides USG Widescreen white</vt:lpstr>
      <vt:lpstr>PowerPoint Presentation</vt:lpstr>
      <vt:lpstr>The Problem We're Addressing</vt:lpstr>
      <vt:lpstr>Impact of  High Textbook Costs</vt:lpstr>
      <vt:lpstr>What are Open Educational Resources (OER)?</vt:lpstr>
      <vt:lpstr>Core ALG Strategies</vt:lpstr>
      <vt:lpstr>Results</vt:lpstr>
      <vt:lpstr>PowerPoint Presentation</vt:lpstr>
      <vt:lpstr>PowerPoint Presentation</vt:lpstr>
      <vt:lpstr>OER-Enabled Pedagogy</vt:lpstr>
      <vt:lpstr>OER-Enabled Pedagogy Rationale </vt:lpstr>
      <vt:lpstr>PowerPoint Presentation</vt:lpstr>
      <vt:lpstr>Disposable Assigments</vt:lpstr>
      <vt:lpstr>Renewable Assignments</vt:lpstr>
      <vt:lpstr>Examples</vt:lpstr>
      <vt:lpstr>PowerPoint Presentation</vt:lpstr>
      <vt:lpstr>Examples</vt:lpstr>
      <vt:lpstr>PowerPoint Presentation</vt:lpstr>
      <vt:lpstr>PowerPoint Presentation</vt:lpstr>
      <vt:lpstr>Examples</vt:lpstr>
      <vt:lpstr>PowerPoint Presentation</vt:lpstr>
      <vt:lpstr>Examples</vt:lpstr>
      <vt:lpstr>PowerPoint Presentation</vt:lpstr>
      <vt:lpstr>Integration with FLC Work?</vt:lpstr>
      <vt:lpstr>PowerPoint Presentation</vt:lpstr>
      <vt:lpstr>Integration with FLC Work?</vt:lpstr>
      <vt:lpstr>Textbook Transformation Grants</vt:lpstr>
      <vt:lpstr>PowerPoint Presentation</vt:lpstr>
      <vt:lpstr>Integration with FLC Work?</vt:lpstr>
      <vt:lpstr>Four-Part Test</vt:lpstr>
      <vt:lpstr>Integration with FLC Work?</vt:lpstr>
      <vt:lpstr>PowerPoint Presentation</vt:lpstr>
      <vt:lpstr>OER &amp; OER-Enabled Pedagogy</vt:lpstr>
      <vt:lpstr>PowerPoint Presentation</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BOR PowerPoint Presentation Template</dc:title>
  <dc:subject/>
  <dc:creator>John Vanchella</dc:creator>
  <cp:keywords/>
  <dc:description/>
  <cp:lastModifiedBy>Judy Orton Grissett</cp:lastModifiedBy>
  <cp:revision>104</cp:revision>
  <cp:lastPrinted>2018-10-22T02:39:36Z</cp:lastPrinted>
  <dcterms:created xsi:type="dcterms:W3CDTF">2016-05-06T18:44:28Z</dcterms:created>
  <dcterms:modified xsi:type="dcterms:W3CDTF">2018-10-25T10:16:05Z</dcterms:modified>
  <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0x0101007222C76DF9BD8349B0CA3C9A1AA4C548</vt:lpwstr>
  </property>
</Properties>
</file>