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6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0A5486-957F-E61C-4CEF-C6EEEF82CC79}" v="4" dt="2018-10-20T02:44:56.1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60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0CFB19-3FDA-4858-AFD9-DFF9E4B47504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0943144-EC8D-4AB0-A7D5-792C02E084AD}">
      <dgm:prSet/>
      <dgm:spPr/>
      <dgm:t>
        <a:bodyPr/>
        <a:lstStyle/>
        <a:p>
          <a:r>
            <a:rPr lang="en-US" dirty="0"/>
            <a:t>Meet 5-6 times in spring semester</a:t>
          </a:r>
        </a:p>
      </dgm:t>
    </dgm:pt>
    <dgm:pt modelId="{238DF43B-F332-427A-980D-652C1F26BB7E}" type="parTrans" cxnId="{B9E2BF62-046F-4707-A0AA-2B1EFEBFF93B}">
      <dgm:prSet/>
      <dgm:spPr/>
      <dgm:t>
        <a:bodyPr/>
        <a:lstStyle/>
        <a:p>
          <a:endParaRPr lang="en-US"/>
        </a:p>
      </dgm:t>
    </dgm:pt>
    <dgm:pt modelId="{644BF735-FEB3-40E1-83D2-FC8D794C33EE}" type="sibTrans" cxnId="{B9E2BF62-046F-4707-A0AA-2B1EFEBFF93B}">
      <dgm:prSet/>
      <dgm:spPr/>
      <dgm:t>
        <a:bodyPr/>
        <a:lstStyle/>
        <a:p>
          <a:endParaRPr lang="en-US"/>
        </a:p>
      </dgm:t>
    </dgm:pt>
    <dgm:pt modelId="{E168E868-163C-4E9E-9F01-80B4D0C7F1B4}">
      <dgm:prSet/>
      <dgm:spPr/>
      <dgm:t>
        <a:bodyPr/>
        <a:lstStyle/>
        <a:p>
          <a:r>
            <a:rPr lang="en-US" dirty="0"/>
            <a:t>With (ideally) 8-10 colleagues</a:t>
          </a:r>
        </a:p>
      </dgm:t>
    </dgm:pt>
    <dgm:pt modelId="{81457F73-3922-463A-8FD8-D51E482A4BE7}" type="parTrans" cxnId="{A9F76B6F-0BDD-43B2-90C6-6BD6665AC32B}">
      <dgm:prSet/>
      <dgm:spPr/>
      <dgm:t>
        <a:bodyPr/>
        <a:lstStyle/>
        <a:p>
          <a:endParaRPr lang="en-US"/>
        </a:p>
      </dgm:t>
    </dgm:pt>
    <dgm:pt modelId="{FF41687F-8DA1-48EA-9B10-A248314559FB}" type="sibTrans" cxnId="{A9F76B6F-0BDD-43B2-90C6-6BD6665AC32B}">
      <dgm:prSet/>
      <dgm:spPr/>
      <dgm:t>
        <a:bodyPr/>
        <a:lstStyle/>
        <a:p>
          <a:endParaRPr lang="en-US"/>
        </a:p>
      </dgm:t>
    </dgm:pt>
    <dgm:pt modelId="{5E09C263-FCA8-42E8-BD23-5929AEC8D3EC}">
      <dgm:prSet/>
      <dgm:spPr/>
      <dgm:t>
        <a:bodyPr/>
        <a:lstStyle/>
        <a:p>
          <a:r>
            <a:rPr lang="en-US" dirty="0"/>
            <a:t>Make a change in your classroom</a:t>
          </a:r>
        </a:p>
      </dgm:t>
    </dgm:pt>
    <dgm:pt modelId="{88AB0572-19E3-4C9A-9B09-8E0BFDDB8878}" type="parTrans" cxnId="{ED1D731B-1017-4582-9D71-57C9265C6F56}">
      <dgm:prSet/>
      <dgm:spPr/>
      <dgm:t>
        <a:bodyPr/>
        <a:lstStyle/>
        <a:p>
          <a:endParaRPr lang="en-US"/>
        </a:p>
      </dgm:t>
    </dgm:pt>
    <dgm:pt modelId="{2B6A9F66-4A65-4E42-88E1-705939707104}" type="sibTrans" cxnId="{ED1D731B-1017-4582-9D71-57C9265C6F56}">
      <dgm:prSet/>
      <dgm:spPr/>
      <dgm:t>
        <a:bodyPr/>
        <a:lstStyle/>
        <a:p>
          <a:endParaRPr lang="en-US"/>
        </a:p>
      </dgm:t>
    </dgm:pt>
    <dgm:pt modelId="{2EE0F254-B5D8-494A-B03F-1171601571B8}">
      <dgm:prSet/>
      <dgm:spPr/>
      <dgm:t>
        <a:bodyPr/>
        <a:lstStyle/>
        <a:p>
          <a:r>
            <a:rPr lang="en-US" dirty="0">
              <a:cs typeface="Calibri Light"/>
            </a:rPr>
            <a:t>Write </a:t>
          </a:r>
          <a:r>
            <a:rPr lang="en-US" dirty="0"/>
            <a:t>about it</a:t>
          </a:r>
        </a:p>
      </dgm:t>
    </dgm:pt>
    <dgm:pt modelId="{2A945C16-CDA1-492D-BEA7-337E23F40552}" type="parTrans" cxnId="{5A537DF7-FF49-404B-9794-F787938CE399}">
      <dgm:prSet/>
      <dgm:spPr/>
      <dgm:t>
        <a:bodyPr/>
        <a:lstStyle/>
        <a:p>
          <a:endParaRPr lang="en-US"/>
        </a:p>
      </dgm:t>
    </dgm:pt>
    <dgm:pt modelId="{DDF6A0C2-6D19-4B1E-81C2-E0CC99AE592A}" type="sibTrans" cxnId="{5A537DF7-FF49-404B-9794-F787938CE399}">
      <dgm:prSet/>
      <dgm:spPr/>
      <dgm:t>
        <a:bodyPr/>
        <a:lstStyle/>
        <a:p>
          <a:endParaRPr lang="en-US"/>
        </a:p>
      </dgm:t>
    </dgm:pt>
    <dgm:pt modelId="{5434664A-EE49-4D08-B9A2-3D2911F9C2F0}">
      <dgm:prSet/>
      <dgm:spPr/>
      <dgm:t>
        <a:bodyPr/>
        <a:lstStyle/>
        <a:p>
          <a:r>
            <a:rPr lang="en-US">
              <a:cs typeface="Calibri Light"/>
            </a:rPr>
            <a:t>Talk about it</a:t>
          </a:r>
        </a:p>
      </dgm:t>
    </dgm:pt>
    <dgm:pt modelId="{585844AA-C877-4D54-B532-C5997AFBFF05}" type="parTrans" cxnId="{142B43DC-313F-4072-8B31-7795BE3FDD78}">
      <dgm:prSet/>
      <dgm:spPr/>
    </dgm:pt>
    <dgm:pt modelId="{22BB9D3A-B71F-4F46-91E9-CA0B75C4CD66}" type="sibTrans" cxnId="{142B43DC-313F-4072-8B31-7795BE3FDD78}">
      <dgm:prSet/>
      <dgm:spPr/>
    </dgm:pt>
    <dgm:pt modelId="{0A811CCA-6966-4BDE-998F-A3C6F15AEE67}" type="pres">
      <dgm:prSet presAssocID="{900CFB19-3FDA-4858-AFD9-DFF9E4B47504}" presName="vert0" presStyleCnt="0">
        <dgm:presLayoutVars>
          <dgm:dir/>
          <dgm:animOne val="branch"/>
          <dgm:animLvl val="lvl"/>
        </dgm:presLayoutVars>
      </dgm:prSet>
      <dgm:spPr/>
    </dgm:pt>
    <dgm:pt modelId="{3261C584-7E8F-46DD-8A87-11B4DE27B913}" type="pres">
      <dgm:prSet presAssocID="{00943144-EC8D-4AB0-A7D5-792C02E084AD}" presName="thickLine" presStyleLbl="alignNode1" presStyleIdx="0" presStyleCnt="5"/>
      <dgm:spPr/>
    </dgm:pt>
    <dgm:pt modelId="{ADA2E840-C589-4F43-AD99-1E439C4C90C8}" type="pres">
      <dgm:prSet presAssocID="{00943144-EC8D-4AB0-A7D5-792C02E084AD}" presName="horz1" presStyleCnt="0"/>
      <dgm:spPr/>
    </dgm:pt>
    <dgm:pt modelId="{4BD8DE73-2A91-443D-A56B-4CA28946C7A5}" type="pres">
      <dgm:prSet presAssocID="{00943144-EC8D-4AB0-A7D5-792C02E084AD}" presName="tx1" presStyleLbl="revTx" presStyleIdx="0" presStyleCnt="5"/>
      <dgm:spPr/>
    </dgm:pt>
    <dgm:pt modelId="{EAF8FCBA-F3AC-4E83-BEC9-57379CB60BDE}" type="pres">
      <dgm:prSet presAssocID="{00943144-EC8D-4AB0-A7D5-792C02E084AD}" presName="vert1" presStyleCnt="0"/>
      <dgm:spPr/>
    </dgm:pt>
    <dgm:pt modelId="{A91F39C9-1BAA-4629-A9B5-455546919413}" type="pres">
      <dgm:prSet presAssocID="{E168E868-163C-4E9E-9F01-80B4D0C7F1B4}" presName="thickLine" presStyleLbl="alignNode1" presStyleIdx="1" presStyleCnt="5"/>
      <dgm:spPr/>
    </dgm:pt>
    <dgm:pt modelId="{51BC86F1-BD89-4BD5-B867-4190E8A3FF8D}" type="pres">
      <dgm:prSet presAssocID="{E168E868-163C-4E9E-9F01-80B4D0C7F1B4}" presName="horz1" presStyleCnt="0"/>
      <dgm:spPr/>
    </dgm:pt>
    <dgm:pt modelId="{0B490AAF-15CF-46FB-B3A7-25938C4A71AF}" type="pres">
      <dgm:prSet presAssocID="{E168E868-163C-4E9E-9F01-80B4D0C7F1B4}" presName="tx1" presStyleLbl="revTx" presStyleIdx="1" presStyleCnt="5"/>
      <dgm:spPr/>
    </dgm:pt>
    <dgm:pt modelId="{92709B1A-3F86-4A3D-9690-F892EA7595B1}" type="pres">
      <dgm:prSet presAssocID="{E168E868-163C-4E9E-9F01-80B4D0C7F1B4}" presName="vert1" presStyleCnt="0"/>
      <dgm:spPr/>
    </dgm:pt>
    <dgm:pt modelId="{D77FAE2A-500E-4E18-B3B6-70ECB9576267}" type="pres">
      <dgm:prSet presAssocID="{5E09C263-FCA8-42E8-BD23-5929AEC8D3EC}" presName="thickLine" presStyleLbl="alignNode1" presStyleIdx="2" presStyleCnt="5"/>
      <dgm:spPr/>
    </dgm:pt>
    <dgm:pt modelId="{4FA1C2CB-0454-458D-9962-5FAA110CCD1B}" type="pres">
      <dgm:prSet presAssocID="{5E09C263-FCA8-42E8-BD23-5929AEC8D3EC}" presName="horz1" presStyleCnt="0"/>
      <dgm:spPr/>
    </dgm:pt>
    <dgm:pt modelId="{CD75E6E3-4233-4BCB-B49B-5059E06A0A52}" type="pres">
      <dgm:prSet presAssocID="{5E09C263-FCA8-42E8-BD23-5929AEC8D3EC}" presName="tx1" presStyleLbl="revTx" presStyleIdx="2" presStyleCnt="5"/>
      <dgm:spPr/>
    </dgm:pt>
    <dgm:pt modelId="{61BCDC7D-3CE0-4A3A-B21D-436D1782A989}" type="pres">
      <dgm:prSet presAssocID="{5E09C263-FCA8-42E8-BD23-5929AEC8D3EC}" presName="vert1" presStyleCnt="0"/>
      <dgm:spPr/>
    </dgm:pt>
    <dgm:pt modelId="{188DEE05-C623-4B1F-8E63-64BF7D7F9B80}" type="pres">
      <dgm:prSet presAssocID="{5434664A-EE49-4D08-B9A2-3D2911F9C2F0}" presName="thickLine" presStyleLbl="alignNode1" presStyleIdx="3" presStyleCnt="5"/>
      <dgm:spPr/>
    </dgm:pt>
    <dgm:pt modelId="{F14EDD71-C0AF-4806-9E04-4677BE5CA122}" type="pres">
      <dgm:prSet presAssocID="{5434664A-EE49-4D08-B9A2-3D2911F9C2F0}" presName="horz1" presStyleCnt="0"/>
      <dgm:spPr/>
    </dgm:pt>
    <dgm:pt modelId="{9394767C-26C6-4FE0-8219-0359A5C93540}" type="pres">
      <dgm:prSet presAssocID="{5434664A-EE49-4D08-B9A2-3D2911F9C2F0}" presName="tx1" presStyleLbl="revTx" presStyleIdx="3" presStyleCnt="5"/>
      <dgm:spPr/>
    </dgm:pt>
    <dgm:pt modelId="{9901E463-649A-4D8E-9E42-6A52EAE017A8}" type="pres">
      <dgm:prSet presAssocID="{5434664A-EE49-4D08-B9A2-3D2911F9C2F0}" presName="vert1" presStyleCnt="0"/>
      <dgm:spPr/>
    </dgm:pt>
    <dgm:pt modelId="{100D39B8-BC4F-401A-A055-00602BB976F8}" type="pres">
      <dgm:prSet presAssocID="{2EE0F254-B5D8-494A-B03F-1171601571B8}" presName="thickLine" presStyleLbl="alignNode1" presStyleIdx="4" presStyleCnt="5"/>
      <dgm:spPr/>
    </dgm:pt>
    <dgm:pt modelId="{0C08FEC6-BAFA-4F9B-94CD-22140775A472}" type="pres">
      <dgm:prSet presAssocID="{2EE0F254-B5D8-494A-B03F-1171601571B8}" presName="horz1" presStyleCnt="0"/>
      <dgm:spPr/>
    </dgm:pt>
    <dgm:pt modelId="{F5475D85-EAEC-4C64-B46B-024EB83D408A}" type="pres">
      <dgm:prSet presAssocID="{2EE0F254-B5D8-494A-B03F-1171601571B8}" presName="tx1" presStyleLbl="revTx" presStyleIdx="4" presStyleCnt="5"/>
      <dgm:spPr/>
    </dgm:pt>
    <dgm:pt modelId="{A386D5CB-6DC4-4826-B6A0-4ED82DC616C9}" type="pres">
      <dgm:prSet presAssocID="{2EE0F254-B5D8-494A-B03F-1171601571B8}" presName="vert1" presStyleCnt="0"/>
      <dgm:spPr/>
    </dgm:pt>
  </dgm:ptLst>
  <dgm:cxnLst>
    <dgm:cxn modelId="{5C31A308-83EA-412F-87FD-92ED81176F1D}" type="presOf" srcId="{00943144-EC8D-4AB0-A7D5-792C02E084AD}" destId="{4BD8DE73-2A91-443D-A56B-4CA28946C7A5}" srcOrd="0" destOrd="0" presId="urn:microsoft.com/office/officeart/2008/layout/LinedList"/>
    <dgm:cxn modelId="{ED1D731B-1017-4582-9D71-57C9265C6F56}" srcId="{900CFB19-3FDA-4858-AFD9-DFF9E4B47504}" destId="{5E09C263-FCA8-42E8-BD23-5929AEC8D3EC}" srcOrd="2" destOrd="0" parTransId="{88AB0572-19E3-4C9A-9B09-8E0BFDDB8878}" sibTransId="{2B6A9F66-4A65-4E42-88E1-705939707104}"/>
    <dgm:cxn modelId="{3F6BDD55-2BCE-4A3D-B86A-3BF934934177}" type="presOf" srcId="{900CFB19-3FDA-4858-AFD9-DFF9E4B47504}" destId="{0A811CCA-6966-4BDE-998F-A3C6F15AEE67}" srcOrd="0" destOrd="0" presId="urn:microsoft.com/office/officeart/2008/layout/LinedList"/>
    <dgm:cxn modelId="{B9E2BF62-046F-4707-A0AA-2B1EFEBFF93B}" srcId="{900CFB19-3FDA-4858-AFD9-DFF9E4B47504}" destId="{00943144-EC8D-4AB0-A7D5-792C02E084AD}" srcOrd="0" destOrd="0" parTransId="{238DF43B-F332-427A-980D-652C1F26BB7E}" sibTransId="{644BF735-FEB3-40E1-83D2-FC8D794C33EE}"/>
    <dgm:cxn modelId="{167D8F6D-F741-4BC0-AB09-BBF5AEE19801}" type="presOf" srcId="{5434664A-EE49-4D08-B9A2-3D2911F9C2F0}" destId="{9394767C-26C6-4FE0-8219-0359A5C93540}" srcOrd="0" destOrd="0" presId="urn:microsoft.com/office/officeart/2008/layout/LinedList"/>
    <dgm:cxn modelId="{A9F76B6F-0BDD-43B2-90C6-6BD6665AC32B}" srcId="{900CFB19-3FDA-4858-AFD9-DFF9E4B47504}" destId="{E168E868-163C-4E9E-9F01-80B4D0C7F1B4}" srcOrd="1" destOrd="0" parTransId="{81457F73-3922-463A-8FD8-D51E482A4BE7}" sibTransId="{FF41687F-8DA1-48EA-9B10-A248314559FB}"/>
    <dgm:cxn modelId="{5A47BF7A-2DBB-498C-B0C0-620451BD2AC3}" type="presOf" srcId="{2EE0F254-B5D8-494A-B03F-1171601571B8}" destId="{F5475D85-EAEC-4C64-B46B-024EB83D408A}" srcOrd="0" destOrd="0" presId="urn:microsoft.com/office/officeart/2008/layout/LinedList"/>
    <dgm:cxn modelId="{4FF5B2D0-08DE-4C89-9018-3AFCC172FF9C}" type="presOf" srcId="{E168E868-163C-4E9E-9F01-80B4D0C7F1B4}" destId="{0B490AAF-15CF-46FB-B3A7-25938C4A71AF}" srcOrd="0" destOrd="0" presId="urn:microsoft.com/office/officeart/2008/layout/LinedList"/>
    <dgm:cxn modelId="{142B43DC-313F-4072-8B31-7795BE3FDD78}" srcId="{900CFB19-3FDA-4858-AFD9-DFF9E4B47504}" destId="{5434664A-EE49-4D08-B9A2-3D2911F9C2F0}" srcOrd="3" destOrd="0" parTransId="{585844AA-C877-4D54-B532-C5997AFBFF05}" sibTransId="{22BB9D3A-B71F-4F46-91E9-CA0B75C4CD66}"/>
    <dgm:cxn modelId="{8948BAEA-FF94-4CF3-A3F5-8992C98F09B3}" type="presOf" srcId="{5E09C263-FCA8-42E8-BD23-5929AEC8D3EC}" destId="{CD75E6E3-4233-4BCB-B49B-5059E06A0A52}" srcOrd="0" destOrd="0" presId="urn:microsoft.com/office/officeart/2008/layout/LinedList"/>
    <dgm:cxn modelId="{5A537DF7-FF49-404B-9794-F787938CE399}" srcId="{900CFB19-3FDA-4858-AFD9-DFF9E4B47504}" destId="{2EE0F254-B5D8-494A-B03F-1171601571B8}" srcOrd="4" destOrd="0" parTransId="{2A945C16-CDA1-492D-BEA7-337E23F40552}" sibTransId="{DDF6A0C2-6D19-4B1E-81C2-E0CC99AE592A}"/>
    <dgm:cxn modelId="{BBE94552-F94D-431B-AE8E-1149C38A6DE0}" type="presParOf" srcId="{0A811CCA-6966-4BDE-998F-A3C6F15AEE67}" destId="{3261C584-7E8F-46DD-8A87-11B4DE27B913}" srcOrd="0" destOrd="0" presId="urn:microsoft.com/office/officeart/2008/layout/LinedList"/>
    <dgm:cxn modelId="{1F859D42-7596-4A17-A762-C889D4A2E778}" type="presParOf" srcId="{0A811CCA-6966-4BDE-998F-A3C6F15AEE67}" destId="{ADA2E840-C589-4F43-AD99-1E439C4C90C8}" srcOrd="1" destOrd="0" presId="urn:microsoft.com/office/officeart/2008/layout/LinedList"/>
    <dgm:cxn modelId="{13A7800D-60DC-4BF5-A12A-833156F994A6}" type="presParOf" srcId="{ADA2E840-C589-4F43-AD99-1E439C4C90C8}" destId="{4BD8DE73-2A91-443D-A56B-4CA28946C7A5}" srcOrd="0" destOrd="0" presId="urn:microsoft.com/office/officeart/2008/layout/LinedList"/>
    <dgm:cxn modelId="{FC075EB7-5C41-495A-A8AE-C330E3C590D2}" type="presParOf" srcId="{ADA2E840-C589-4F43-AD99-1E439C4C90C8}" destId="{EAF8FCBA-F3AC-4E83-BEC9-57379CB60BDE}" srcOrd="1" destOrd="0" presId="urn:microsoft.com/office/officeart/2008/layout/LinedList"/>
    <dgm:cxn modelId="{13CE570F-FD68-4DC1-ACB8-C1C6A2C04FAC}" type="presParOf" srcId="{0A811CCA-6966-4BDE-998F-A3C6F15AEE67}" destId="{A91F39C9-1BAA-4629-A9B5-455546919413}" srcOrd="2" destOrd="0" presId="urn:microsoft.com/office/officeart/2008/layout/LinedList"/>
    <dgm:cxn modelId="{454F588E-6F11-4ADE-B805-0DE52CABFC80}" type="presParOf" srcId="{0A811CCA-6966-4BDE-998F-A3C6F15AEE67}" destId="{51BC86F1-BD89-4BD5-B867-4190E8A3FF8D}" srcOrd="3" destOrd="0" presId="urn:microsoft.com/office/officeart/2008/layout/LinedList"/>
    <dgm:cxn modelId="{FD05C6DE-73E8-452C-B309-69D55F7BB4B1}" type="presParOf" srcId="{51BC86F1-BD89-4BD5-B867-4190E8A3FF8D}" destId="{0B490AAF-15CF-46FB-B3A7-25938C4A71AF}" srcOrd="0" destOrd="0" presId="urn:microsoft.com/office/officeart/2008/layout/LinedList"/>
    <dgm:cxn modelId="{92976C1A-ACB1-4C3C-9978-F2BE41A8B78A}" type="presParOf" srcId="{51BC86F1-BD89-4BD5-B867-4190E8A3FF8D}" destId="{92709B1A-3F86-4A3D-9690-F892EA7595B1}" srcOrd="1" destOrd="0" presId="urn:microsoft.com/office/officeart/2008/layout/LinedList"/>
    <dgm:cxn modelId="{EA0CFEC8-3805-4A8D-B74B-521830DE1A56}" type="presParOf" srcId="{0A811CCA-6966-4BDE-998F-A3C6F15AEE67}" destId="{D77FAE2A-500E-4E18-B3B6-70ECB9576267}" srcOrd="4" destOrd="0" presId="urn:microsoft.com/office/officeart/2008/layout/LinedList"/>
    <dgm:cxn modelId="{A3A09F49-FA4C-4033-A8BE-FFC7E53DDFB2}" type="presParOf" srcId="{0A811CCA-6966-4BDE-998F-A3C6F15AEE67}" destId="{4FA1C2CB-0454-458D-9962-5FAA110CCD1B}" srcOrd="5" destOrd="0" presId="urn:microsoft.com/office/officeart/2008/layout/LinedList"/>
    <dgm:cxn modelId="{C82E581B-CB09-4F86-9225-DA1EB9E248B7}" type="presParOf" srcId="{4FA1C2CB-0454-458D-9962-5FAA110CCD1B}" destId="{CD75E6E3-4233-4BCB-B49B-5059E06A0A52}" srcOrd="0" destOrd="0" presId="urn:microsoft.com/office/officeart/2008/layout/LinedList"/>
    <dgm:cxn modelId="{0508041F-8F00-4920-9797-206C0569C813}" type="presParOf" srcId="{4FA1C2CB-0454-458D-9962-5FAA110CCD1B}" destId="{61BCDC7D-3CE0-4A3A-B21D-436D1782A989}" srcOrd="1" destOrd="0" presId="urn:microsoft.com/office/officeart/2008/layout/LinedList"/>
    <dgm:cxn modelId="{E73EDC75-C33B-4E21-9C2C-C97924D54490}" type="presParOf" srcId="{0A811CCA-6966-4BDE-998F-A3C6F15AEE67}" destId="{188DEE05-C623-4B1F-8E63-64BF7D7F9B80}" srcOrd="6" destOrd="0" presId="urn:microsoft.com/office/officeart/2008/layout/LinedList"/>
    <dgm:cxn modelId="{2F689BE8-0C62-419F-862E-96CFEC6E828D}" type="presParOf" srcId="{0A811CCA-6966-4BDE-998F-A3C6F15AEE67}" destId="{F14EDD71-C0AF-4806-9E04-4677BE5CA122}" srcOrd="7" destOrd="0" presId="urn:microsoft.com/office/officeart/2008/layout/LinedList"/>
    <dgm:cxn modelId="{17EF2A5E-3A11-44C9-B5E5-C5D59316DA9E}" type="presParOf" srcId="{F14EDD71-C0AF-4806-9E04-4677BE5CA122}" destId="{9394767C-26C6-4FE0-8219-0359A5C93540}" srcOrd="0" destOrd="0" presId="urn:microsoft.com/office/officeart/2008/layout/LinedList"/>
    <dgm:cxn modelId="{B98EB637-1E7A-4FA7-B89E-E6C51DB6C3E0}" type="presParOf" srcId="{F14EDD71-C0AF-4806-9E04-4677BE5CA122}" destId="{9901E463-649A-4D8E-9E42-6A52EAE017A8}" srcOrd="1" destOrd="0" presId="urn:microsoft.com/office/officeart/2008/layout/LinedList"/>
    <dgm:cxn modelId="{BA771601-5C42-427D-BE03-38635D387840}" type="presParOf" srcId="{0A811CCA-6966-4BDE-998F-A3C6F15AEE67}" destId="{100D39B8-BC4F-401A-A055-00602BB976F8}" srcOrd="8" destOrd="0" presId="urn:microsoft.com/office/officeart/2008/layout/LinedList"/>
    <dgm:cxn modelId="{66DFF656-852F-4E19-8FF3-0189ECDD79B5}" type="presParOf" srcId="{0A811CCA-6966-4BDE-998F-A3C6F15AEE67}" destId="{0C08FEC6-BAFA-4F9B-94CD-22140775A472}" srcOrd="9" destOrd="0" presId="urn:microsoft.com/office/officeart/2008/layout/LinedList"/>
    <dgm:cxn modelId="{A7F75B92-CD78-4668-921E-CB7AC41D6DE0}" type="presParOf" srcId="{0C08FEC6-BAFA-4F9B-94CD-22140775A472}" destId="{F5475D85-EAEC-4C64-B46B-024EB83D408A}" srcOrd="0" destOrd="0" presId="urn:microsoft.com/office/officeart/2008/layout/LinedList"/>
    <dgm:cxn modelId="{EAF81839-269B-44BB-9689-69B56C56D63A}" type="presParOf" srcId="{0C08FEC6-BAFA-4F9B-94CD-22140775A472}" destId="{A386D5CB-6DC4-4826-B6A0-4ED82DC616C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1DFAAF-7676-4506-BAD4-E0A9A0ECAC64}" type="doc">
      <dgm:prSet loTypeId="urn:microsoft.com/office/officeart/2005/8/layout/hierarchy1" loCatId="hierarchy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2108F3F8-1917-47F7-B872-917D09CFE8EC}">
      <dgm:prSet/>
      <dgm:spPr/>
      <dgm:t>
        <a:bodyPr/>
        <a:lstStyle/>
        <a:p>
          <a:r>
            <a:rPr lang="en-US"/>
            <a:t>Introductions</a:t>
          </a:r>
        </a:p>
      </dgm:t>
    </dgm:pt>
    <dgm:pt modelId="{7F01EC84-DAB4-4A85-9D40-0A98CC14117E}" type="parTrans" cxnId="{87FE597A-84DF-4B6F-A273-66EF4CB140BF}">
      <dgm:prSet/>
      <dgm:spPr/>
      <dgm:t>
        <a:bodyPr/>
        <a:lstStyle/>
        <a:p>
          <a:endParaRPr lang="en-US"/>
        </a:p>
      </dgm:t>
    </dgm:pt>
    <dgm:pt modelId="{EEBF999A-03D3-4A1B-A0A9-465A2FE3A77E}" type="sibTrans" cxnId="{87FE597A-84DF-4B6F-A273-66EF4CB140BF}">
      <dgm:prSet/>
      <dgm:spPr/>
      <dgm:t>
        <a:bodyPr/>
        <a:lstStyle/>
        <a:p>
          <a:endParaRPr lang="en-US"/>
        </a:p>
      </dgm:t>
    </dgm:pt>
    <dgm:pt modelId="{897C0DEE-5024-446D-878B-B5A352674629}">
      <dgm:prSet/>
      <dgm:spPr/>
      <dgm:t>
        <a:bodyPr/>
        <a:lstStyle/>
        <a:p>
          <a:r>
            <a:rPr lang="en-US"/>
            <a:t>Goal setting</a:t>
          </a:r>
        </a:p>
      </dgm:t>
    </dgm:pt>
    <dgm:pt modelId="{F87D31E7-932C-47B9-93B7-B1AEFEB86670}" type="parTrans" cxnId="{ECE56860-AAC9-4062-9AA0-89A13DA4C12F}">
      <dgm:prSet/>
      <dgm:spPr/>
      <dgm:t>
        <a:bodyPr/>
        <a:lstStyle/>
        <a:p>
          <a:endParaRPr lang="en-US"/>
        </a:p>
      </dgm:t>
    </dgm:pt>
    <dgm:pt modelId="{D6AB38A9-D436-47CF-840D-5045B30F1509}" type="sibTrans" cxnId="{ECE56860-AAC9-4062-9AA0-89A13DA4C12F}">
      <dgm:prSet/>
      <dgm:spPr/>
      <dgm:t>
        <a:bodyPr/>
        <a:lstStyle/>
        <a:p>
          <a:endParaRPr lang="en-US"/>
        </a:p>
      </dgm:t>
    </dgm:pt>
    <dgm:pt modelId="{9BFCC19E-5D83-4E0A-A94C-EC29F7A15E6F}">
      <dgm:prSet/>
      <dgm:spPr/>
      <dgm:t>
        <a:bodyPr/>
        <a:lstStyle/>
        <a:p>
          <a:r>
            <a:rPr lang="en-US"/>
            <a:t>Product</a:t>
          </a:r>
        </a:p>
      </dgm:t>
    </dgm:pt>
    <dgm:pt modelId="{D191F940-E250-420E-9925-0DFCA72DB99E}" type="parTrans" cxnId="{78AD03D3-987D-4220-B776-EB60A555F858}">
      <dgm:prSet/>
      <dgm:spPr/>
      <dgm:t>
        <a:bodyPr/>
        <a:lstStyle/>
        <a:p>
          <a:endParaRPr lang="en-US"/>
        </a:p>
      </dgm:t>
    </dgm:pt>
    <dgm:pt modelId="{47FD4308-7112-48F0-902D-80727308F10C}" type="sibTrans" cxnId="{78AD03D3-987D-4220-B776-EB60A555F858}">
      <dgm:prSet/>
      <dgm:spPr/>
      <dgm:t>
        <a:bodyPr/>
        <a:lstStyle/>
        <a:p>
          <a:endParaRPr lang="en-US"/>
        </a:p>
      </dgm:t>
    </dgm:pt>
    <dgm:pt modelId="{F2020EEC-5344-4078-8207-EF5B107AB99B}" type="pres">
      <dgm:prSet presAssocID="{9A1DFAAF-7676-4506-BAD4-E0A9A0ECAC6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13E0002-FF71-41FD-83C1-40E872ABF8AB}" type="pres">
      <dgm:prSet presAssocID="{2108F3F8-1917-47F7-B872-917D09CFE8EC}" presName="hierRoot1" presStyleCnt="0"/>
      <dgm:spPr/>
    </dgm:pt>
    <dgm:pt modelId="{4CB4D074-924B-4CBD-AAF4-13E19B2C912B}" type="pres">
      <dgm:prSet presAssocID="{2108F3F8-1917-47F7-B872-917D09CFE8EC}" presName="composite" presStyleCnt="0"/>
      <dgm:spPr/>
    </dgm:pt>
    <dgm:pt modelId="{E532F500-EBEB-479D-A087-DB738E739181}" type="pres">
      <dgm:prSet presAssocID="{2108F3F8-1917-47F7-B872-917D09CFE8EC}" presName="background" presStyleLbl="node0" presStyleIdx="0" presStyleCnt="3"/>
      <dgm:spPr/>
    </dgm:pt>
    <dgm:pt modelId="{25E36A2A-FC75-4987-9300-88C15D175807}" type="pres">
      <dgm:prSet presAssocID="{2108F3F8-1917-47F7-B872-917D09CFE8EC}" presName="text" presStyleLbl="fgAcc0" presStyleIdx="0" presStyleCnt="3">
        <dgm:presLayoutVars>
          <dgm:chPref val="3"/>
        </dgm:presLayoutVars>
      </dgm:prSet>
      <dgm:spPr/>
    </dgm:pt>
    <dgm:pt modelId="{2627DE29-04BA-47E6-B618-2F294213EDCC}" type="pres">
      <dgm:prSet presAssocID="{2108F3F8-1917-47F7-B872-917D09CFE8EC}" presName="hierChild2" presStyleCnt="0"/>
      <dgm:spPr/>
    </dgm:pt>
    <dgm:pt modelId="{13FADB35-D37C-4195-81AA-C8BF358F6EFD}" type="pres">
      <dgm:prSet presAssocID="{897C0DEE-5024-446D-878B-B5A352674629}" presName="hierRoot1" presStyleCnt="0"/>
      <dgm:spPr/>
    </dgm:pt>
    <dgm:pt modelId="{03C467DF-CE44-4BC6-9EC3-9B8A13F1A23F}" type="pres">
      <dgm:prSet presAssocID="{897C0DEE-5024-446D-878B-B5A352674629}" presName="composite" presStyleCnt="0"/>
      <dgm:spPr/>
    </dgm:pt>
    <dgm:pt modelId="{CC61D23C-2540-47B0-A8C5-B31B701C6306}" type="pres">
      <dgm:prSet presAssocID="{897C0DEE-5024-446D-878B-B5A352674629}" presName="background" presStyleLbl="node0" presStyleIdx="1" presStyleCnt="3"/>
      <dgm:spPr/>
    </dgm:pt>
    <dgm:pt modelId="{21E74295-BBFF-4BB0-9F3E-C71020B3D958}" type="pres">
      <dgm:prSet presAssocID="{897C0DEE-5024-446D-878B-B5A352674629}" presName="text" presStyleLbl="fgAcc0" presStyleIdx="1" presStyleCnt="3">
        <dgm:presLayoutVars>
          <dgm:chPref val="3"/>
        </dgm:presLayoutVars>
      </dgm:prSet>
      <dgm:spPr/>
    </dgm:pt>
    <dgm:pt modelId="{070CD85C-C683-4C23-B924-9E8D47FA7A82}" type="pres">
      <dgm:prSet presAssocID="{897C0DEE-5024-446D-878B-B5A352674629}" presName="hierChild2" presStyleCnt="0"/>
      <dgm:spPr/>
    </dgm:pt>
    <dgm:pt modelId="{34E921FC-ED50-43FF-96DC-2574E5F76E69}" type="pres">
      <dgm:prSet presAssocID="{9BFCC19E-5D83-4E0A-A94C-EC29F7A15E6F}" presName="hierRoot1" presStyleCnt="0"/>
      <dgm:spPr/>
    </dgm:pt>
    <dgm:pt modelId="{75374F27-4A84-411A-90B0-E0980ACA65BB}" type="pres">
      <dgm:prSet presAssocID="{9BFCC19E-5D83-4E0A-A94C-EC29F7A15E6F}" presName="composite" presStyleCnt="0"/>
      <dgm:spPr/>
    </dgm:pt>
    <dgm:pt modelId="{DB7D2B72-51DA-4593-8D01-7A075C701B2E}" type="pres">
      <dgm:prSet presAssocID="{9BFCC19E-5D83-4E0A-A94C-EC29F7A15E6F}" presName="background" presStyleLbl="node0" presStyleIdx="2" presStyleCnt="3"/>
      <dgm:spPr/>
    </dgm:pt>
    <dgm:pt modelId="{F69646EB-D80B-472E-9585-FDA9DAB5EED9}" type="pres">
      <dgm:prSet presAssocID="{9BFCC19E-5D83-4E0A-A94C-EC29F7A15E6F}" presName="text" presStyleLbl="fgAcc0" presStyleIdx="2" presStyleCnt="3">
        <dgm:presLayoutVars>
          <dgm:chPref val="3"/>
        </dgm:presLayoutVars>
      </dgm:prSet>
      <dgm:spPr/>
    </dgm:pt>
    <dgm:pt modelId="{FC77A4B9-7414-49FD-949F-61E6C1003A8F}" type="pres">
      <dgm:prSet presAssocID="{9BFCC19E-5D83-4E0A-A94C-EC29F7A15E6F}" presName="hierChild2" presStyleCnt="0"/>
      <dgm:spPr/>
    </dgm:pt>
  </dgm:ptLst>
  <dgm:cxnLst>
    <dgm:cxn modelId="{FAF05602-B1DE-47B9-8D9D-0E2826211D97}" type="presOf" srcId="{9BFCC19E-5D83-4E0A-A94C-EC29F7A15E6F}" destId="{F69646EB-D80B-472E-9585-FDA9DAB5EED9}" srcOrd="0" destOrd="0" presId="urn:microsoft.com/office/officeart/2005/8/layout/hierarchy1"/>
    <dgm:cxn modelId="{87AD4629-7A44-4340-BD24-EB47E73BEBD4}" type="presOf" srcId="{2108F3F8-1917-47F7-B872-917D09CFE8EC}" destId="{25E36A2A-FC75-4987-9300-88C15D175807}" srcOrd="0" destOrd="0" presId="urn:microsoft.com/office/officeart/2005/8/layout/hierarchy1"/>
    <dgm:cxn modelId="{ECE56860-AAC9-4062-9AA0-89A13DA4C12F}" srcId="{9A1DFAAF-7676-4506-BAD4-E0A9A0ECAC64}" destId="{897C0DEE-5024-446D-878B-B5A352674629}" srcOrd="1" destOrd="0" parTransId="{F87D31E7-932C-47B9-93B7-B1AEFEB86670}" sibTransId="{D6AB38A9-D436-47CF-840D-5045B30F1509}"/>
    <dgm:cxn modelId="{15BC0E6C-6878-4F08-858B-38ABB826EC2D}" type="presOf" srcId="{897C0DEE-5024-446D-878B-B5A352674629}" destId="{21E74295-BBFF-4BB0-9F3E-C71020B3D958}" srcOrd="0" destOrd="0" presId="urn:microsoft.com/office/officeart/2005/8/layout/hierarchy1"/>
    <dgm:cxn modelId="{87FE597A-84DF-4B6F-A273-66EF4CB140BF}" srcId="{9A1DFAAF-7676-4506-BAD4-E0A9A0ECAC64}" destId="{2108F3F8-1917-47F7-B872-917D09CFE8EC}" srcOrd="0" destOrd="0" parTransId="{7F01EC84-DAB4-4A85-9D40-0A98CC14117E}" sibTransId="{EEBF999A-03D3-4A1B-A0A9-465A2FE3A77E}"/>
    <dgm:cxn modelId="{40AC3583-0C78-41EB-A740-8F207AD7B115}" type="presOf" srcId="{9A1DFAAF-7676-4506-BAD4-E0A9A0ECAC64}" destId="{F2020EEC-5344-4078-8207-EF5B107AB99B}" srcOrd="0" destOrd="0" presId="urn:microsoft.com/office/officeart/2005/8/layout/hierarchy1"/>
    <dgm:cxn modelId="{78AD03D3-987D-4220-B776-EB60A555F858}" srcId="{9A1DFAAF-7676-4506-BAD4-E0A9A0ECAC64}" destId="{9BFCC19E-5D83-4E0A-A94C-EC29F7A15E6F}" srcOrd="2" destOrd="0" parTransId="{D191F940-E250-420E-9925-0DFCA72DB99E}" sibTransId="{47FD4308-7112-48F0-902D-80727308F10C}"/>
    <dgm:cxn modelId="{89B23DE9-7EEF-421A-A5A1-9B94D911BCC6}" type="presParOf" srcId="{F2020EEC-5344-4078-8207-EF5B107AB99B}" destId="{413E0002-FF71-41FD-83C1-40E872ABF8AB}" srcOrd="0" destOrd="0" presId="urn:microsoft.com/office/officeart/2005/8/layout/hierarchy1"/>
    <dgm:cxn modelId="{DC7A56E7-B58C-47ED-A723-C4F1279EECE0}" type="presParOf" srcId="{413E0002-FF71-41FD-83C1-40E872ABF8AB}" destId="{4CB4D074-924B-4CBD-AAF4-13E19B2C912B}" srcOrd="0" destOrd="0" presId="urn:microsoft.com/office/officeart/2005/8/layout/hierarchy1"/>
    <dgm:cxn modelId="{184FB0E7-FD0D-440B-B26B-1C04586756D5}" type="presParOf" srcId="{4CB4D074-924B-4CBD-AAF4-13E19B2C912B}" destId="{E532F500-EBEB-479D-A087-DB738E739181}" srcOrd="0" destOrd="0" presId="urn:microsoft.com/office/officeart/2005/8/layout/hierarchy1"/>
    <dgm:cxn modelId="{32CA3C63-CBF1-4EEE-BD87-8A0186AAAE22}" type="presParOf" srcId="{4CB4D074-924B-4CBD-AAF4-13E19B2C912B}" destId="{25E36A2A-FC75-4987-9300-88C15D175807}" srcOrd="1" destOrd="0" presId="urn:microsoft.com/office/officeart/2005/8/layout/hierarchy1"/>
    <dgm:cxn modelId="{0757B374-83DB-45C1-B48C-97940610C992}" type="presParOf" srcId="{413E0002-FF71-41FD-83C1-40E872ABF8AB}" destId="{2627DE29-04BA-47E6-B618-2F294213EDCC}" srcOrd="1" destOrd="0" presId="urn:microsoft.com/office/officeart/2005/8/layout/hierarchy1"/>
    <dgm:cxn modelId="{E0576322-01DD-49F6-A50A-1EAD1D1A57BD}" type="presParOf" srcId="{F2020EEC-5344-4078-8207-EF5B107AB99B}" destId="{13FADB35-D37C-4195-81AA-C8BF358F6EFD}" srcOrd="1" destOrd="0" presId="urn:microsoft.com/office/officeart/2005/8/layout/hierarchy1"/>
    <dgm:cxn modelId="{5CAC2A0F-BA1C-4B4D-AAFD-1BC424782869}" type="presParOf" srcId="{13FADB35-D37C-4195-81AA-C8BF358F6EFD}" destId="{03C467DF-CE44-4BC6-9EC3-9B8A13F1A23F}" srcOrd="0" destOrd="0" presId="urn:microsoft.com/office/officeart/2005/8/layout/hierarchy1"/>
    <dgm:cxn modelId="{89A8D2B7-C92F-4F71-9B46-8102B0432EAB}" type="presParOf" srcId="{03C467DF-CE44-4BC6-9EC3-9B8A13F1A23F}" destId="{CC61D23C-2540-47B0-A8C5-B31B701C6306}" srcOrd="0" destOrd="0" presId="urn:microsoft.com/office/officeart/2005/8/layout/hierarchy1"/>
    <dgm:cxn modelId="{4324505A-2FAA-4770-8226-45CFFF69452C}" type="presParOf" srcId="{03C467DF-CE44-4BC6-9EC3-9B8A13F1A23F}" destId="{21E74295-BBFF-4BB0-9F3E-C71020B3D958}" srcOrd="1" destOrd="0" presId="urn:microsoft.com/office/officeart/2005/8/layout/hierarchy1"/>
    <dgm:cxn modelId="{2FE9F2CD-CF98-4498-A583-31EF9E427B4A}" type="presParOf" srcId="{13FADB35-D37C-4195-81AA-C8BF358F6EFD}" destId="{070CD85C-C683-4C23-B924-9E8D47FA7A82}" srcOrd="1" destOrd="0" presId="urn:microsoft.com/office/officeart/2005/8/layout/hierarchy1"/>
    <dgm:cxn modelId="{E73F49F5-9F9F-4A1E-87B7-052A8A2A4D5F}" type="presParOf" srcId="{F2020EEC-5344-4078-8207-EF5B107AB99B}" destId="{34E921FC-ED50-43FF-96DC-2574E5F76E69}" srcOrd="2" destOrd="0" presId="urn:microsoft.com/office/officeart/2005/8/layout/hierarchy1"/>
    <dgm:cxn modelId="{9A1024D0-10E8-4B33-9D9A-9024D7B981B1}" type="presParOf" srcId="{34E921FC-ED50-43FF-96DC-2574E5F76E69}" destId="{75374F27-4A84-411A-90B0-E0980ACA65BB}" srcOrd="0" destOrd="0" presId="urn:microsoft.com/office/officeart/2005/8/layout/hierarchy1"/>
    <dgm:cxn modelId="{3AA69BAD-18DF-4380-83B4-C2AA87C1E0E9}" type="presParOf" srcId="{75374F27-4A84-411A-90B0-E0980ACA65BB}" destId="{DB7D2B72-51DA-4593-8D01-7A075C701B2E}" srcOrd="0" destOrd="0" presId="urn:microsoft.com/office/officeart/2005/8/layout/hierarchy1"/>
    <dgm:cxn modelId="{06836909-6DB9-4A07-BA06-815134135DA0}" type="presParOf" srcId="{75374F27-4A84-411A-90B0-E0980ACA65BB}" destId="{F69646EB-D80B-472E-9585-FDA9DAB5EED9}" srcOrd="1" destOrd="0" presId="urn:microsoft.com/office/officeart/2005/8/layout/hierarchy1"/>
    <dgm:cxn modelId="{FDD63EBE-E50E-45A8-A0A0-7DA2D5BA722C}" type="presParOf" srcId="{34E921FC-ED50-43FF-96DC-2574E5F76E69}" destId="{FC77A4B9-7414-49FD-949F-61E6C1003A8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0B0786-6C1C-465D-B139-B279D75E5273}" type="doc">
      <dgm:prSet loTypeId="urn:microsoft.com/office/officeart/2016/7/layout/VerticalHollowAction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55937A-7DA3-4239-AF90-65F6C7584C42}">
      <dgm:prSet/>
      <dgm:spPr/>
      <dgm:t>
        <a:bodyPr/>
        <a:lstStyle/>
        <a:p>
          <a:r>
            <a:rPr lang="en-US" dirty="0"/>
            <a:t>Discuss</a:t>
          </a:r>
        </a:p>
      </dgm:t>
    </dgm:pt>
    <dgm:pt modelId="{2F8B6140-55C6-4A85-ABDE-257744A3C8DB}" type="parTrans" cxnId="{F3CA30BE-5BDB-4BFB-AA24-732126E5773B}">
      <dgm:prSet/>
      <dgm:spPr/>
      <dgm:t>
        <a:bodyPr/>
        <a:lstStyle/>
        <a:p>
          <a:endParaRPr lang="en-US"/>
        </a:p>
      </dgm:t>
    </dgm:pt>
    <dgm:pt modelId="{DDC1DFFF-59EF-4034-86AB-53F247A73545}" type="sibTrans" cxnId="{F3CA30BE-5BDB-4BFB-AA24-732126E5773B}">
      <dgm:prSet/>
      <dgm:spPr/>
      <dgm:t>
        <a:bodyPr/>
        <a:lstStyle/>
        <a:p>
          <a:endParaRPr lang="en-US"/>
        </a:p>
      </dgm:t>
    </dgm:pt>
    <dgm:pt modelId="{9478DAD7-4AD0-4042-AEBB-91F057490FE0}">
      <dgm:prSet/>
      <dgm:spPr/>
      <dgm:t>
        <a:bodyPr/>
        <a:lstStyle/>
        <a:p>
          <a:r>
            <a:rPr lang="en-US" dirty="0"/>
            <a:t>Discuss a chapter or article</a:t>
          </a:r>
        </a:p>
      </dgm:t>
    </dgm:pt>
    <dgm:pt modelId="{3639E3E2-F4F7-4F4E-A30E-529FA3267316}" type="parTrans" cxnId="{A5342B1E-BE67-4A3B-98CA-B3BAE2D8CBE1}">
      <dgm:prSet/>
      <dgm:spPr/>
      <dgm:t>
        <a:bodyPr/>
        <a:lstStyle/>
        <a:p>
          <a:endParaRPr lang="en-US"/>
        </a:p>
      </dgm:t>
    </dgm:pt>
    <dgm:pt modelId="{5BE73BFB-868E-478C-9A3C-7C2CDA0FF21E}" type="sibTrans" cxnId="{A5342B1E-BE67-4A3B-98CA-B3BAE2D8CBE1}">
      <dgm:prSet/>
      <dgm:spPr/>
      <dgm:t>
        <a:bodyPr/>
        <a:lstStyle/>
        <a:p>
          <a:endParaRPr lang="en-US"/>
        </a:p>
      </dgm:t>
    </dgm:pt>
    <dgm:pt modelId="{6197026A-4011-41E7-A63D-8A28557E781C}">
      <dgm:prSet/>
      <dgm:spPr/>
      <dgm:t>
        <a:bodyPr/>
        <a:lstStyle/>
        <a:p>
          <a:r>
            <a:rPr lang="en-US" dirty="0"/>
            <a:t>Plan</a:t>
          </a:r>
        </a:p>
      </dgm:t>
    </dgm:pt>
    <dgm:pt modelId="{761F105A-F2AA-4FE3-A51B-D1A50C0DC401}" type="parTrans" cxnId="{0692B37A-1A01-42DB-A587-9CCF4DA546CE}">
      <dgm:prSet/>
      <dgm:spPr/>
      <dgm:t>
        <a:bodyPr/>
        <a:lstStyle/>
        <a:p>
          <a:endParaRPr lang="en-US"/>
        </a:p>
      </dgm:t>
    </dgm:pt>
    <dgm:pt modelId="{25706FCE-85E6-4E7F-AD3D-FC2127435817}" type="sibTrans" cxnId="{0692B37A-1A01-42DB-A587-9CCF4DA546CE}">
      <dgm:prSet/>
      <dgm:spPr/>
      <dgm:t>
        <a:bodyPr/>
        <a:lstStyle/>
        <a:p>
          <a:endParaRPr lang="en-US"/>
        </a:p>
      </dgm:t>
    </dgm:pt>
    <dgm:pt modelId="{6C518FB2-1970-4D77-B8DA-0956E621B616}">
      <dgm:prSet/>
      <dgm:spPr/>
      <dgm:t>
        <a:bodyPr/>
        <a:lstStyle/>
        <a:p>
          <a:r>
            <a:rPr lang="en-US" dirty="0"/>
            <a:t>Plan a change in your teaching</a:t>
          </a:r>
        </a:p>
      </dgm:t>
    </dgm:pt>
    <dgm:pt modelId="{677ECDBD-33B6-4064-847A-3F18305D841D}" type="parTrans" cxnId="{E597477D-864F-480E-9F61-D854F472F1A0}">
      <dgm:prSet/>
      <dgm:spPr/>
      <dgm:t>
        <a:bodyPr/>
        <a:lstStyle/>
        <a:p>
          <a:endParaRPr lang="en-US"/>
        </a:p>
      </dgm:t>
    </dgm:pt>
    <dgm:pt modelId="{DE2474B8-38DF-41EC-9436-F534D71288CD}" type="sibTrans" cxnId="{E597477D-864F-480E-9F61-D854F472F1A0}">
      <dgm:prSet/>
      <dgm:spPr/>
      <dgm:t>
        <a:bodyPr/>
        <a:lstStyle/>
        <a:p>
          <a:endParaRPr lang="en-US"/>
        </a:p>
      </dgm:t>
    </dgm:pt>
    <dgm:pt modelId="{048CF92B-2A24-43A3-A06B-D4E56F2FBAD9}">
      <dgm:prSet/>
      <dgm:spPr/>
      <dgm:t>
        <a:bodyPr/>
        <a:lstStyle/>
        <a:p>
          <a:r>
            <a:rPr lang="en-US" dirty="0"/>
            <a:t>Observe</a:t>
          </a:r>
        </a:p>
      </dgm:t>
    </dgm:pt>
    <dgm:pt modelId="{40FC9685-071F-4B69-8C01-5DF6E7093BD4}" type="parTrans" cxnId="{8F0CA507-8280-4D7D-9111-1182B473D908}">
      <dgm:prSet/>
      <dgm:spPr/>
      <dgm:t>
        <a:bodyPr/>
        <a:lstStyle/>
        <a:p>
          <a:endParaRPr lang="en-US"/>
        </a:p>
      </dgm:t>
    </dgm:pt>
    <dgm:pt modelId="{20D31781-B1C3-4441-8127-F3845CEA28FA}" type="sibTrans" cxnId="{8F0CA507-8280-4D7D-9111-1182B473D908}">
      <dgm:prSet/>
      <dgm:spPr/>
      <dgm:t>
        <a:bodyPr/>
        <a:lstStyle/>
        <a:p>
          <a:endParaRPr lang="en-US"/>
        </a:p>
      </dgm:t>
    </dgm:pt>
    <dgm:pt modelId="{99E4A8A7-3A4E-4225-B291-2588B7CFFC30}">
      <dgm:prSet/>
      <dgm:spPr/>
      <dgm:t>
        <a:bodyPr/>
        <a:lstStyle/>
        <a:p>
          <a:r>
            <a:rPr lang="en-US" dirty="0"/>
            <a:t>Observe each other's classrooms</a:t>
          </a:r>
        </a:p>
      </dgm:t>
    </dgm:pt>
    <dgm:pt modelId="{E80BF3F1-70C4-4C7E-A5F9-6121502F36DB}" type="parTrans" cxnId="{29F7B72E-AD76-4EEB-B7AA-A946C0FC141E}">
      <dgm:prSet/>
      <dgm:spPr/>
      <dgm:t>
        <a:bodyPr/>
        <a:lstStyle/>
        <a:p>
          <a:endParaRPr lang="en-US"/>
        </a:p>
      </dgm:t>
    </dgm:pt>
    <dgm:pt modelId="{021880BF-B918-4CC7-B9FF-EA66CAC4D68B}" type="sibTrans" cxnId="{29F7B72E-AD76-4EEB-B7AA-A946C0FC141E}">
      <dgm:prSet/>
      <dgm:spPr/>
      <dgm:t>
        <a:bodyPr/>
        <a:lstStyle/>
        <a:p>
          <a:endParaRPr lang="en-US"/>
        </a:p>
      </dgm:t>
    </dgm:pt>
    <dgm:pt modelId="{6F2CD0F9-2D16-4343-964A-3A7C3BEB29C9}">
      <dgm:prSet/>
      <dgm:spPr/>
      <dgm:t>
        <a:bodyPr/>
        <a:lstStyle/>
        <a:p>
          <a:r>
            <a:rPr lang="en-US" dirty="0">
              <a:cs typeface="Calibri Light"/>
            </a:rPr>
            <a:t>Debrief</a:t>
          </a:r>
          <a:endParaRPr lang="en-US" dirty="0"/>
        </a:p>
      </dgm:t>
    </dgm:pt>
    <dgm:pt modelId="{95FD476C-0BDD-4F09-B9CE-536356143520}" type="parTrans" cxnId="{01F8DA18-7C6B-43A6-80DB-C935A4437A55}">
      <dgm:prSet/>
      <dgm:spPr/>
      <dgm:t>
        <a:bodyPr/>
        <a:lstStyle/>
        <a:p>
          <a:endParaRPr lang="en-US"/>
        </a:p>
      </dgm:t>
    </dgm:pt>
    <dgm:pt modelId="{A6EC26A3-F074-44DA-9FFA-FFEC2E47BBA2}" type="sibTrans" cxnId="{01F8DA18-7C6B-43A6-80DB-C935A4437A55}">
      <dgm:prSet/>
      <dgm:spPr/>
      <dgm:t>
        <a:bodyPr/>
        <a:lstStyle/>
        <a:p>
          <a:endParaRPr lang="en-US"/>
        </a:p>
      </dgm:t>
    </dgm:pt>
    <dgm:pt modelId="{7CDCCBF9-6F99-4A46-B8F8-7BB9F2E08DF1}">
      <dgm:prSet/>
      <dgm:spPr/>
      <dgm:t>
        <a:bodyPr/>
        <a:lstStyle/>
        <a:p>
          <a:r>
            <a:rPr lang="en-US" dirty="0">
              <a:cs typeface="Calibri Light"/>
            </a:rPr>
            <a:t>Debrief </a:t>
          </a:r>
          <a:r>
            <a:rPr lang="en-US" dirty="0"/>
            <a:t>what you saw</a:t>
          </a:r>
        </a:p>
      </dgm:t>
    </dgm:pt>
    <dgm:pt modelId="{8931293C-A6C9-42D1-B236-7D55A0E37D20}" type="parTrans" cxnId="{2CC015E5-6F6E-4D14-AF6E-923570C4D486}">
      <dgm:prSet/>
      <dgm:spPr/>
      <dgm:t>
        <a:bodyPr/>
        <a:lstStyle/>
        <a:p>
          <a:endParaRPr lang="en-US"/>
        </a:p>
      </dgm:t>
    </dgm:pt>
    <dgm:pt modelId="{5714A235-E084-4511-B54B-5760AB94C277}" type="sibTrans" cxnId="{2CC015E5-6F6E-4D14-AF6E-923570C4D486}">
      <dgm:prSet/>
      <dgm:spPr/>
      <dgm:t>
        <a:bodyPr/>
        <a:lstStyle/>
        <a:p>
          <a:endParaRPr lang="en-US"/>
        </a:p>
      </dgm:t>
    </dgm:pt>
    <dgm:pt modelId="{CBDEDB1C-E2F9-46C9-B1E0-8EF294186B22}" type="pres">
      <dgm:prSet presAssocID="{430B0786-6C1C-465D-B139-B279D75E5273}" presName="Name0" presStyleCnt="0">
        <dgm:presLayoutVars>
          <dgm:dir/>
          <dgm:animLvl val="lvl"/>
          <dgm:resizeHandles val="exact"/>
        </dgm:presLayoutVars>
      </dgm:prSet>
      <dgm:spPr/>
    </dgm:pt>
    <dgm:pt modelId="{5871C94C-470C-43AE-B814-4818711DB8CB}" type="pres">
      <dgm:prSet presAssocID="{6055937A-7DA3-4239-AF90-65F6C7584C42}" presName="linNode" presStyleCnt="0"/>
      <dgm:spPr/>
    </dgm:pt>
    <dgm:pt modelId="{40BCE32F-0D9D-4441-8AF0-C9CDEE62565E}" type="pres">
      <dgm:prSet presAssocID="{6055937A-7DA3-4239-AF90-65F6C7584C42}" presName="parentText" presStyleLbl="solidFgAcc1" presStyleIdx="0" presStyleCnt="4">
        <dgm:presLayoutVars>
          <dgm:chMax val="1"/>
          <dgm:bulletEnabled/>
        </dgm:presLayoutVars>
      </dgm:prSet>
      <dgm:spPr/>
    </dgm:pt>
    <dgm:pt modelId="{74767AF7-4634-446C-97D5-36B26ECD9226}" type="pres">
      <dgm:prSet presAssocID="{6055937A-7DA3-4239-AF90-65F6C7584C42}" presName="descendantText" presStyleLbl="alignNode1" presStyleIdx="0" presStyleCnt="4">
        <dgm:presLayoutVars>
          <dgm:bulletEnabled/>
        </dgm:presLayoutVars>
      </dgm:prSet>
      <dgm:spPr/>
    </dgm:pt>
    <dgm:pt modelId="{E3656125-40A0-4001-AF50-E8BA8ACFB333}" type="pres">
      <dgm:prSet presAssocID="{DDC1DFFF-59EF-4034-86AB-53F247A73545}" presName="sp" presStyleCnt="0"/>
      <dgm:spPr/>
    </dgm:pt>
    <dgm:pt modelId="{895C5266-D900-4BF7-8910-14420D361BD2}" type="pres">
      <dgm:prSet presAssocID="{6197026A-4011-41E7-A63D-8A28557E781C}" presName="linNode" presStyleCnt="0"/>
      <dgm:spPr/>
    </dgm:pt>
    <dgm:pt modelId="{F1289A11-9AED-453A-BF28-BD3BC5CB36F8}" type="pres">
      <dgm:prSet presAssocID="{6197026A-4011-41E7-A63D-8A28557E781C}" presName="parentText" presStyleLbl="solidFgAcc1" presStyleIdx="1" presStyleCnt="4">
        <dgm:presLayoutVars>
          <dgm:chMax val="1"/>
          <dgm:bulletEnabled/>
        </dgm:presLayoutVars>
      </dgm:prSet>
      <dgm:spPr/>
    </dgm:pt>
    <dgm:pt modelId="{9906B8F1-4E92-4109-A49C-01BBD2FE9AE6}" type="pres">
      <dgm:prSet presAssocID="{6197026A-4011-41E7-A63D-8A28557E781C}" presName="descendantText" presStyleLbl="alignNode1" presStyleIdx="1" presStyleCnt="4">
        <dgm:presLayoutVars>
          <dgm:bulletEnabled/>
        </dgm:presLayoutVars>
      </dgm:prSet>
      <dgm:spPr/>
    </dgm:pt>
    <dgm:pt modelId="{897ADA6E-B77F-4425-9486-111A5604434B}" type="pres">
      <dgm:prSet presAssocID="{25706FCE-85E6-4E7F-AD3D-FC2127435817}" presName="sp" presStyleCnt="0"/>
      <dgm:spPr/>
    </dgm:pt>
    <dgm:pt modelId="{4017C059-79F9-40FB-8894-BD965E2C6F44}" type="pres">
      <dgm:prSet presAssocID="{048CF92B-2A24-43A3-A06B-D4E56F2FBAD9}" presName="linNode" presStyleCnt="0"/>
      <dgm:spPr/>
    </dgm:pt>
    <dgm:pt modelId="{0D2D36A2-E835-42C8-8DCD-4A96D12E6082}" type="pres">
      <dgm:prSet presAssocID="{048CF92B-2A24-43A3-A06B-D4E56F2FBAD9}" presName="parentText" presStyleLbl="solidFgAcc1" presStyleIdx="2" presStyleCnt="4">
        <dgm:presLayoutVars>
          <dgm:chMax val="1"/>
          <dgm:bulletEnabled/>
        </dgm:presLayoutVars>
      </dgm:prSet>
      <dgm:spPr/>
    </dgm:pt>
    <dgm:pt modelId="{07F84D39-0DD5-445F-A76D-6E073B811E14}" type="pres">
      <dgm:prSet presAssocID="{048CF92B-2A24-43A3-A06B-D4E56F2FBAD9}" presName="descendantText" presStyleLbl="alignNode1" presStyleIdx="2" presStyleCnt="4">
        <dgm:presLayoutVars>
          <dgm:bulletEnabled/>
        </dgm:presLayoutVars>
      </dgm:prSet>
      <dgm:spPr/>
    </dgm:pt>
    <dgm:pt modelId="{A6C2884A-B3BA-4AED-9E7C-1E0A29E25C27}" type="pres">
      <dgm:prSet presAssocID="{20D31781-B1C3-4441-8127-F3845CEA28FA}" presName="sp" presStyleCnt="0"/>
      <dgm:spPr/>
    </dgm:pt>
    <dgm:pt modelId="{F897C941-9C0D-41F2-B2A9-0EF576DDFE18}" type="pres">
      <dgm:prSet presAssocID="{6F2CD0F9-2D16-4343-964A-3A7C3BEB29C9}" presName="linNode" presStyleCnt="0"/>
      <dgm:spPr/>
    </dgm:pt>
    <dgm:pt modelId="{6BB4FF17-DD2F-4928-8FD5-1B2A9D12D28B}" type="pres">
      <dgm:prSet presAssocID="{6F2CD0F9-2D16-4343-964A-3A7C3BEB29C9}" presName="parentText" presStyleLbl="solidFgAcc1" presStyleIdx="3" presStyleCnt="4">
        <dgm:presLayoutVars>
          <dgm:chMax val="1"/>
          <dgm:bulletEnabled/>
        </dgm:presLayoutVars>
      </dgm:prSet>
      <dgm:spPr/>
    </dgm:pt>
    <dgm:pt modelId="{DF153D0F-2DB7-4F0C-AD0A-48D967290646}" type="pres">
      <dgm:prSet presAssocID="{6F2CD0F9-2D16-4343-964A-3A7C3BEB29C9}" presName="descendantText" presStyleLbl="alignNode1" presStyleIdx="3" presStyleCnt="4">
        <dgm:presLayoutVars>
          <dgm:bulletEnabled/>
        </dgm:presLayoutVars>
      </dgm:prSet>
      <dgm:spPr/>
    </dgm:pt>
  </dgm:ptLst>
  <dgm:cxnLst>
    <dgm:cxn modelId="{B121E204-8670-4CDE-9204-679A3317F348}" type="presOf" srcId="{430B0786-6C1C-465D-B139-B279D75E5273}" destId="{CBDEDB1C-E2F9-46C9-B1E0-8EF294186B22}" srcOrd="0" destOrd="0" presId="urn:microsoft.com/office/officeart/2016/7/layout/VerticalHollowActionList"/>
    <dgm:cxn modelId="{8F0CA507-8280-4D7D-9111-1182B473D908}" srcId="{430B0786-6C1C-465D-B139-B279D75E5273}" destId="{048CF92B-2A24-43A3-A06B-D4E56F2FBAD9}" srcOrd="2" destOrd="0" parTransId="{40FC9685-071F-4B69-8C01-5DF6E7093BD4}" sibTransId="{20D31781-B1C3-4441-8127-F3845CEA28FA}"/>
    <dgm:cxn modelId="{01F8DA18-7C6B-43A6-80DB-C935A4437A55}" srcId="{430B0786-6C1C-465D-B139-B279D75E5273}" destId="{6F2CD0F9-2D16-4343-964A-3A7C3BEB29C9}" srcOrd="3" destOrd="0" parTransId="{95FD476C-0BDD-4F09-B9CE-536356143520}" sibTransId="{A6EC26A3-F074-44DA-9FFA-FFEC2E47BBA2}"/>
    <dgm:cxn modelId="{A5342B1E-BE67-4A3B-98CA-B3BAE2D8CBE1}" srcId="{6055937A-7DA3-4239-AF90-65F6C7584C42}" destId="{9478DAD7-4AD0-4042-AEBB-91F057490FE0}" srcOrd="0" destOrd="0" parTransId="{3639E3E2-F4F7-4F4E-A30E-529FA3267316}" sibTransId="{5BE73BFB-868E-478C-9A3C-7C2CDA0FF21E}"/>
    <dgm:cxn modelId="{29F7B72E-AD76-4EEB-B7AA-A946C0FC141E}" srcId="{048CF92B-2A24-43A3-A06B-D4E56F2FBAD9}" destId="{99E4A8A7-3A4E-4225-B291-2588B7CFFC30}" srcOrd="0" destOrd="0" parTransId="{E80BF3F1-70C4-4C7E-A5F9-6121502F36DB}" sibTransId="{021880BF-B918-4CC7-B9FF-EA66CAC4D68B}"/>
    <dgm:cxn modelId="{E8B0F25C-B6B5-4FF0-9201-495E3831D9BC}" type="presOf" srcId="{6055937A-7DA3-4239-AF90-65F6C7584C42}" destId="{40BCE32F-0D9D-4441-8AF0-C9CDEE62565E}" srcOrd="0" destOrd="0" presId="urn:microsoft.com/office/officeart/2016/7/layout/VerticalHollowActionList"/>
    <dgm:cxn modelId="{E86ED362-4F34-4E46-819D-6DDAB3D0E7E9}" type="presOf" srcId="{6F2CD0F9-2D16-4343-964A-3A7C3BEB29C9}" destId="{6BB4FF17-DD2F-4928-8FD5-1B2A9D12D28B}" srcOrd="0" destOrd="0" presId="urn:microsoft.com/office/officeart/2016/7/layout/VerticalHollowActionList"/>
    <dgm:cxn modelId="{0692B37A-1A01-42DB-A587-9CCF4DA546CE}" srcId="{430B0786-6C1C-465D-B139-B279D75E5273}" destId="{6197026A-4011-41E7-A63D-8A28557E781C}" srcOrd="1" destOrd="0" parTransId="{761F105A-F2AA-4FE3-A51B-D1A50C0DC401}" sibTransId="{25706FCE-85E6-4E7F-AD3D-FC2127435817}"/>
    <dgm:cxn modelId="{D593537B-52DD-4380-8330-BBFED3782A40}" type="presOf" srcId="{9478DAD7-4AD0-4042-AEBB-91F057490FE0}" destId="{74767AF7-4634-446C-97D5-36B26ECD9226}" srcOrd="0" destOrd="0" presId="urn:microsoft.com/office/officeart/2016/7/layout/VerticalHollowActionList"/>
    <dgm:cxn modelId="{E597477D-864F-480E-9F61-D854F472F1A0}" srcId="{6197026A-4011-41E7-A63D-8A28557E781C}" destId="{6C518FB2-1970-4D77-B8DA-0956E621B616}" srcOrd="0" destOrd="0" parTransId="{677ECDBD-33B6-4064-847A-3F18305D841D}" sibTransId="{DE2474B8-38DF-41EC-9436-F534D71288CD}"/>
    <dgm:cxn modelId="{72A95388-A05C-4432-8474-93D6D8108CBA}" type="presOf" srcId="{99E4A8A7-3A4E-4225-B291-2588B7CFFC30}" destId="{07F84D39-0DD5-445F-A76D-6E073B811E14}" srcOrd="0" destOrd="0" presId="urn:microsoft.com/office/officeart/2016/7/layout/VerticalHollowActionList"/>
    <dgm:cxn modelId="{7C08639B-ADFA-4AD9-A052-AD78F023518A}" type="presOf" srcId="{048CF92B-2A24-43A3-A06B-D4E56F2FBAD9}" destId="{0D2D36A2-E835-42C8-8DCD-4A96D12E6082}" srcOrd="0" destOrd="0" presId="urn:microsoft.com/office/officeart/2016/7/layout/VerticalHollowActionList"/>
    <dgm:cxn modelId="{1C395B9C-EA60-4BED-98BE-5C94536D88DD}" type="presOf" srcId="{7CDCCBF9-6F99-4A46-B8F8-7BB9F2E08DF1}" destId="{DF153D0F-2DB7-4F0C-AD0A-48D967290646}" srcOrd="0" destOrd="0" presId="urn:microsoft.com/office/officeart/2016/7/layout/VerticalHollowActionList"/>
    <dgm:cxn modelId="{CD8EAFB2-01C9-4492-8349-1002970AB327}" type="presOf" srcId="{6197026A-4011-41E7-A63D-8A28557E781C}" destId="{F1289A11-9AED-453A-BF28-BD3BC5CB36F8}" srcOrd="0" destOrd="0" presId="urn:microsoft.com/office/officeart/2016/7/layout/VerticalHollowActionList"/>
    <dgm:cxn modelId="{F3CA30BE-5BDB-4BFB-AA24-732126E5773B}" srcId="{430B0786-6C1C-465D-B139-B279D75E5273}" destId="{6055937A-7DA3-4239-AF90-65F6C7584C42}" srcOrd="0" destOrd="0" parTransId="{2F8B6140-55C6-4A85-ABDE-257744A3C8DB}" sibTransId="{DDC1DFFF-59EF-4034-86AB-53F247A73545}"/>
    <dgm:cxn modelId="{1AFF89D6-B500-4889-BDC5-0E57725F5AB1}" type="presOf" srcId="{6C518FB2-1970-4D77-B8DA-0956E621B616}" destId="{9906B8F1-4E92-4109-A49C-01BBD2FE9AE6}" srcOrd="0" destOrd="0" presId="urn:microsoft.com/office/officeart/2016/7/layout/VerticalHollowActionList"/>
    <dgm:cxn modelId="{2CC015E5-6F6E-4D14-AF6E-923570C4D486}" srcId="{6F2CD0F9-2D16-4343-964A-3A7C3BEB29C9}" destId="{7CDCCBF9-6F99-4A46-B8F8-7BB9F2E08DF1}" srcOrd="0" destOrd="0" parTransId="{8931293C-A6C9-42D1-B236-7D55A0E37D20}" sibTransId="{5714A235-E084-4511-B54B-5760AB94C277}"/>
    <dgm:cxn modelId="{181FDD1B-0818-45AD-8CF8-4CFDEA545876}" type="presParOf" srcId="{CBDEDB1C-E2F9-46C9-B1E0-8EF294186B22}" destId="{5871C94C-470C-43AE-B814-4818711DB8CB}" srcOrd="0" destOrd="0" presId="urn:microsoft.com/office/officeart/2016/7/layout/VerticalHollowActionList"/>
    <dgm:cxn modelId="{70DC5F49-E67A-4438-8969-2812446326B3}" type="presParOf" srcId="{5871C94C-470C-43AE-B814-4818711DB8CB}" destId="{40BCE32F-0D9D-4441-8AF0-C9CDEE62565E}" srcOrd="0" destOrd="0" presId="urn:microsoft.com/office/officeart/2016/7/layout/VerticalHollowActionList"/>
    <dgm:cxn modelId="{332345D2-DE1D-4D9E-BE9C-7B33CB4D4242}" type="presParOf" srcId="{5871C94C-470C-43AE-B814-4818711DB8CB}" destId="{74767AF7-4634-446C-97D5-36B26ECD9226}" srcOrd="1" destOrd="0" presId="urn:microsoft.com/office/officeart/2016/7/layout/VerticalHollowActionList"/>
    <dgm:cxn modelId="{6C819DE6-DB6B-47DD-B751-BA8535F7DE3A}" type="presParOf" srcId="{CBDEDB1C-E2F9-46C9-B1E0-8EF294186B22}" destId="{E3656125-40A0-4001-AF50-E8BA8ACFB333}" srcOrd="1" destOrd="0" presId="urn:microsoft.com/office/officeart/2016/7/layout/VerticalHollowActionList"/>
    <dgm:cxn modelId="{18A1C0D1-C2C8-4D45-9D88-57DA0D33780D}" type="presParOf" srcId="{CBDEDB1C-E2F9-46C9-B1E0-8EF294186B22}" destId="{895C5266-D900-4BF7-8910-14420D361BD2}" srcOrd="2" destOrd="0" presId="urn:microsoft.com/office/officeart/2016/7/layout/VerticalHollowActionList"/>
    <dgm:cxn modelId="{107119B6-6F38-4C72-B8D2-018B37D440F6}" type="presParOf" srcId="{895C5266-D900-4BF7-8910-14420D361BD2}" destId="{F1289A11-9AED-453A-BF28-BD3BC5CB36F8}" srcOrd="0" destOrd="0" presId="urn:microsoft.com/office/officeart/2016/7/layout/VerticalHollowActionList"/>
    <dgm:cxn modelId="{4096B82E-49F0-4C0A-AFEC-C37FF59270C2}" type="presParOf" srcId="{895C5266-D900-4BF7-8910-14420D361BD2}" destId="{9906B8F1-4E92-4109-A49C-01BBD2FE9AE6}" srcOrd="1" destOrd="0" presId="urn:microsoft.com/office/officeart/2016/7/layout/VerticalHollowActionList"/>
    <dgm:cxn modelId="{001EF922-600A-4638-8847-4D227F07606F}" type="presParOf" srcId="{CBDEDB1C-E2F9-46C9-B1E0-8EF294186B22}" destId="{897ADA6E-B77F-4425-9486-111A5604434B}" srcOrd="3" destOrd="0" presId="urn:microsoft.com/office/officeart/2016/7/layout/VerticalHollowActionList"/>
    <dgm:cxn modelId="{C0B998CB-3E29-47EA-8B0D-07D58712C8CA}" type="presParOf" srcId="{CBDEDB1C-E2F9-46C9-B1E0-8EF294186B22}" destId="{4017C059-79F9-40FB-8894-BD965E2C6F44}" srcOrd="4" destOrd="0" presId="urn:microsoft.com/office/officeart/2016/7/layout/VerticalHollowActionList"/>
    <dgm:cxn modelId="{BE75582C-00CE-4BF2-941F-CE2DCA7386CD}" type="presParOf" srcId="{4017C059-79F9-40FB-8894-BD965E2C6F44}" destId="{0D2D36A2-E835-42C8-8DCD-4A96D12E6082}" srcOrd="0" destOrd="0" presId="urn:microsoft.com/office/officeart/2016/7/layout/VerticalHollowActionList"/>
    <dgm:cxn modelId="{38233B18-CF97-423B-A2EE-D67C9FC6A41E}" type="presParOf" srcId="{4017C059-79F9-40FB-8894-BD965E2C6F44}" destId="{07F84D39-0DD5-445F-A76D-6E073B811E14}" srcOrd="1" destOrd="0" presId="urn:microsoft.com/office/officeart/2016/7/layout/VerticalHollowActionList"/>
    <dgm:cxn modelId="{85D2842E-0A1E-494C-8524-FEF6A637544B}" type="presParOf" srcId="{CBDEDB1C-E2F9-46C9-B1E0-8EF294186B22}" destId="{A6C2884A-B3BA-4AED-9E7C-1E0A29E25C27}" srcOrd="5" destOrd="0" presId="urn:microsoft.com/office/officeart/2016/7/layout/VerticalHollowActionList"/>
    <dgm:cxn modelId="{19B7E1CC-DA82-42BA-8952-1CC0CF2C344D}" type="presParOf" srcId="{CBDEDB1C-E2F9-46C9-B1E0-8EF294186B22}" destId="{F897C941-9C0D-41F2-B2A9-0EF576DDFE18}" srcOrd="6" destOrd="0" presId="urn:microsoft.com/office/officeart/2016/7/layout/VerticalHollowActionList"/>
    <dgm:cxn modelId="{B954C4CE-83CF-4BA2-B6E4-2B6E603B919B}" type="presParOf" srcId="{F897C941-9C0D-41F2-B2A9-0EF576DDFE18}" destId="{6BB4FF17-DD2F-4928-8FD5-1B2A9D12D28B}" srcOrd="0" destOrd="0" presId="urn:microsoft.com/office/officeart/2016/7/layout/VerticalHollowActionList"/>
    <dgm:cxn modelId="{6C178056-19A6-4BD7-A71D-9C31D7CA1CD1}" type="presParOf" srcId="{F897C941-9C0D-41F2-B2A9-0EF576DDFE18}" destId="{DF153D0F-2DB7-4F0C-AD0A-48D967290646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361F53-16C1-4744-87BD-31B286F92877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9C73A81-D295-4D80-8AB4-46F3532DFED2}">
      <dgm:prSet/>
      <dgm:spPr/>
      <dgm:t>
        <a:bodyPr/>
        <a:lstStyle/>
        <a:p>
          <a:r>
            <a:rPr lang="en-US" dirty="0"/>
            <a:t>Teaching &amp; Learning Centers</a:t>
          </a:r>
        </a:p>
      </dgm:t>
    </dgm:pt>
    <dgm:pt modelId="{ED9F27D9-99DE-4615-8E15-737A48F10E51}" type="parTrans" cxnId="{F89A4D25-24DB-4817-9F60-23604D0D3CDA}">
      <dgm:prSet/>
      <dgm:spPr/>
      <dgm:t>
        <a:bodyPr/>
        <a:lstStyle/>
        <a:p>
          <a:endParaRPr lang="en-US"/>
        </a:p>
      </dgm:t>
    </dgm:pt>
    <dgm:pt modelId="{71DC812F-0287-48DA-AC50-A2FC04B48E8C}" type="sibTrans" cxnId="{F89A4D25-24DB-4817-9F60-23604D0D3CDA}">
      <dgm:prSet/>
      <dgm:spPr/>
      <dgm:t>
        <a:bodyPr/>
        <a:lstStyle/>
        <a:p>
          <a:endParaRPr lang="en-US"/>
        </a:p>
      </dgm:t>
    </dgm:pt>
    <dgm:pt modelId="{6CD3F171-D32E-4B86-948A-4D34B6F64F07}">
      <dgm:prSet/>
      <dgm:spPr/>
      <dgm:t>
        <a:bodyPr/>
        <a:lstStyle/>
        <a:p>
          <a:r>
            <a:rPr lang="en-US" sz="3000" dirty="0">
              <a:solidFill>
                <a:srgbClr val="010000"/>
              </a:solidFill>
              <a:latin typeface="Calibri Light" panose="020F0302020204030204"/>
            </a:rPr>
            <a:t>Chancelscholars@listserv.uga.edu</a:t>
          </a:r>
        </a:p>
      </dgm:t>
    </dgm:pt>
    <dgm:pt modelId="{4EC5180F-EC38-483D-913D-A3A85B6B2858}" type="parTrans" cxnId="{956E934A-D48D-4E69-B342-E5038B9F12CF}">
      <dgm:prSet/>
      <dgm:spPr/>
      <dgm:t>
        <a:bodyPr/>
        <a:lstStyle/>
        <a:p>
          <a:endParaRPr lang="en-US"/>
        </a:p>
      </dgm:t>
    </dgm:pt>
    <dgm:pt modelId="{EDEB9C9B-B807-4BE9-92AF-0982BDFD2048}" type="sibTrans" cxnId="{956E934A-D48D-4E69-B342-E5038B9F12CF}">
      <dgm:prSet/>
      <dgm:spPr/>
      <dgm:t>
        <a:bodyPr/>
        <a:lstStyle/>
        <a:p>
          <a:endParaRPr lang="en-US"/>
        </a:p>
      </dgm:t>
    </dgm:pt>
    <dgm:pt modelId="{C8114562-6C17-4655-95EC-E8469F498CB2}">
      <dgm:prSet/>
      <dgm:spPr/>
      <dgm:t>
        <a:bodyPr/>
        <a:lstStyle/>
        <a:p>
          <a:r>
            <a:rPr lang="en-US" sz="3000" dirty="0">
              <a:solidFill>
                <a:srgbClr val="000000"/>
              </a:solidFill>
              <a:latin typeface="Calibri Light" panose="020F0302020204030204"/>
              <a:cs typeface="Calibri Light"/>
            </a:rPr>
            <a:t>facultyresources@usg.edu</a:t>
          </a:r>
        </a:p>
      </dgm:t>
    </dgm:pt>
    <dgm:pt modelId="{8B88DF42-89F2-4445-B4C7-DE9FFC4A09C5}" type="parTrans" cxnId="{18DCC49C-2C43-4856-90E8-F9D54E3C3CCE}">
      <dgm:prSet/>
      <dgm:spPr/>
    </dgm:pt>
    <dgm:pt modelId="{9E0873CA-BC1C-40D4-9CCB-8FEE56C26B27}" type="sibTrans" cxnId="{18DCC49C-2C43-4856-90E8-F9D54E3C3CCE}">
      <dgm:prSet/>
      <dgm:spPr/>
    </dgm:pt>
    <dgm:pt modelId="{1768C341-716F-4B50-A71E-35C7C780CDB7}" type="pres">
      <dgm:prSet presAssocID="{93361F53-16C1-4744-87BD-31B286F92877}" presName="linear" presStyleCnt="0">
        <dgm:presLayoutVars>
          <dgm:dir/>
          <dgm:animLvl val="lvl"/>
          <dgm:resizeHandles val="exact"/>
        </dgm:presLayoutVars>
      </dgm:prSet>
      <dgm:spPr/>
    </dgm:pt>
    <dgm:pt modelId="{452641D1-96B7-42EF-AFC7-2BD25CA6212E}" type="pres">
      <dgm:prSet presAssocID="{79C73A81-D295-4D80-8AB4-46F3532DFED2}" presName="parentLin" presStyleCnt="0"/>
      <dgm:spPr/>
    </dgm:pt>
    <dgm:pt modelId="{9292007A-9274-4F0A-A8C3-8A58A931027F}" type="pres">
      <dgm:prSet presAssocID="{79C73A81-D295-4D80-8AB4-46F3532DFED2}" presName="parentLeftMargin" presStyleLbl="node1" presStyleIdx="0" presStyleCnt="3"/>
      <dgm:spPr/>
    </dgm:pt>
    <dgm:pt modelId="{221D66DB-FAED-4B4E-B221-3F101E0ADC1D}" type="pres">
      <dgm:prSet presAssocID="{79C73A81-D295-4D80-8AB4-46F3532DFED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A77BE8A-61D7-4BE5-9B91-6364DCBD8F51}" type="pres">
      <dgm:prSet presAssocID="{79C73A81-D295-4D80-8AB4-46F3532DFED2}" presName="negativeSpace" presStyleCnt="0"/>
      <dgm:spPr/>
    </dgm:pt>
    <dgm:pt modelId="{3346994F-826F-4664-AE47-D5919F62CAAF}" type="pres">
      <dgm:prSet presAssocID="{79C73A81-D295-4D80-8AB4-46F3532DFED2}" presName="childText" presStyleLbl="conFgAcc1" presStyleIdx="0" presStyleCnt="3">
        <dgm:presLayoutVars>
          <dgm:bulletEnabled val="1"/>
        </dgm:presLayoutVars>
      </dgm:prSet>
      <dgm:spPr/>
    </dgm:pt>
    <dgm:pt modelId="{A595F189-8678-4C6C-B94C-BABB4FE47EE4}" type="pres">
      <dgm:prSet presAssocID="{71DC812F-0287-48DA-AC50-A2FC04B48E8C}" presName="spaceBetweenRectangles" presStyleCnt="0"/>
      <dgm:spPr/>
    </dgm:pt>
    <dgm:pt modelId="{AD3DE2D1-B505-4507-99EF-B5E1DF6A7AD5}" type="pres">
      <dgm:prSet presAssocID="{6CD3F171-D32E-4B86-948A-4D34B6F64F07}" presName="parentLin" presStyleCnt="0"/>
      <dgm:spPr/>
    </dgm:pt>
    <dgm:pt modelId="{32C4F812-7605-4ADA-8090-75D813EABD59}" type="pres">
      <dgm:prSet presAssocID="{6CD3F171-D32E-4B86-948A-4D34B6F64F07}" presName="parentLeftMargin" presStyleLbl="node1" presStyleIdx="0" presStyleCnt="3"/>
      <dgm:spPr/>
    </dgm:pt>
    <dgm:pt modelId="{62934997-7342-42D1-A961-9483343B3917}" type="pres">
      <dgm:prSet presAssocID="{6CD3F171-D32E-4B86-948A-4D34B6F64F0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70EEC3E-D9AF-467B-82AA-4DF38CCF733C}" type="pres">
      <dgm:prSet presAssocID="{6CD3F171-D32E-4B86-948A-4D34B6F64F07}" presName="negativeSpace" presStyleCnt="0"/>
      <dgm:spPr/>
    </dgm:pt>
    <dgm:pt modelId="{AB72676C-8401-41C5-9447-0A45D7DE6074}" type="pres">
      <dgm:prSet presAssocID="{6CD3F171-D32E-4B86-948A-4D34B6F64F07}" presName="childText" presStyleLbl="conFgAcc1" presStyleIdx="1" presStyleCnt="3">
        <dgm:presLayoutVars>
          <dgm:bulletEnabled val="1"/>
        </dgm:presLayoutVars>
      </dgm:prSet>
      <dgm:spPr/>
    </dgm:pt>
    <dgm:pt modelId="{DE639E52-5664-480F-9FA5-BA636ABE6782}" type="pres">
      <dgm:prSet presAssocID="{EDEB9C9B-B807-4BE9-92AF-0982BDFD2048}" presName="spaceBetweenRectangles" presStyleCnt="0"/>
      <dgm:spPr/>
    </dgm:pt>
    <dgm:pt modelId="{343DFECF-538E-4149-88DA-97B946B1FF10}" type="pres">
      <dgm:prSet presAssocID="{C8114562-6C17-4655-95EC-E8469F498CB2}" presName="parentLin" presStyleCnt="0"/>
      <dgm:spPr/>
    </dgm:pt>
    <dgm:pt modelId="{E00A6169-8C89-44DB-AE77-C9558A0B7BCC}" type="pres">
      <dgm:prSet presAssocID="{C8114562-6C17-4655-95EC-E8469F498CB2}" presName="parentLeftMargin" presStyleLbl="node1" presStyleIdx="1" presStyleCnt="3"/>
      <dgm:spPr/>
    </dgm:pt>
    <dgm:pt modelId="{1A49AF86-A343-47F2-B85C-17492EAFD7B5}" type="pres">
      <dgm:prSet presAssocID="{C8114562-6C17-4655-95EC-E8469F498CB2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4C2B0FD2-9972-42BA-A1B9-4B41112B5295}" type="pres">
      <dgm:prSet presAssocID="{C8114562-6C17-4655-95EC-E8469F498CB2}" presName="negativeSpace" presStyleCnt="0"/>
      <dgm:spPr/>
    </dgm:pt>
    <dgm:pt modelId="{3AB98A9B-7A4A-4A96-90EE-DC08C6E1F912}" type="pres">
      <dgm:prSet presAssocID="{C8114562-6C17-4655-95EC-E8469F498CB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1745A17-AC89-471E-A7C0-D6D65134E38B}" type="presOf" srcId="{6CD3F171-D32E-4B86-948A-4D34B6F64F07}" destId="{62934997-7342-42D1-A961-9483343B3917}" srcOrd="1" destOrd="0" presId="urn:microsoft.com/office/officeart/2005/8/layout/list1"/>
    <dgm:cxn modelId="{DA93FA18-50DF-4571-83A7-F82EE860485A}" type="presOf" srcId="{C8114562-6C17-4655-95EC-E8469F498CB2}" destId="{1A49AF86-A343-47F2-B85C-17492EAFD7B5}" srcOrd="1" destOrd="0" presId="urn:microsoft.com/office/officeart/2005/8/layout/list1"/>
    <dgm:cxn modelId="{58E9EB23-5CCD-43B3-A4B7-06C02C96A453}" type="presOf" srcId="{79C73A81-D295-4D80-8AB4-46F3532DFED2}" destId="{9292007A-9274-4F0A-A8C3-8A58A931027F}" srcOrd="0" destOrd="0" presId="urn:microsoft.com/office/officeart/2005/8/layout/list1"/>
    <dgm:cxn modelId="{F89A4D25-24DB-4817-9F60-23604D0D3CDA}" srcId="{93361F53-16C1-4744-87BD-31B286F92877}" destId="{79C73A81-D295-4D80-8AB4-46F3532DFED2}" srcOrd="0" destOrd="0" parTransId="{ED9F27D9-99DE-4615-8E15-737A48F10E51}" sibTransId="{71DC812F-0287-48DA-AC50-A2FC04B48E8C}"/>
    <dgm:cxn modelId="{FBF8D630-3F0A-42CA-B6A3-0C4F909F71B7}" type="presOf" srcId="{79C73A81-D295-4D80-8AB4-46F3532DFED2}" destId="{221D66DB-FAED-4B4E-B221-3F101E0ADC1D}" srcOrd="1" destOrd="0" presId="urn:microsoft.com/office/officeart/2005/8/layout/list1"/>
    <dgm:cxn modelId="{956E934A-D48D-4E69-B342-E5038B9F12CF}" srcId="{93361F53-16C1-4744-87BD-31B286F92877}" destId="{6CD3F171-D32E-4B86-948A-4D34B6F64F07}" srcOrd="1" destOrd="0" parTransId="{4EC5180F-EC38-483D-913D-A3A85B6B2858}" sibTransId="{EDEB9C9B-B807-4BE9-92AF-0982BDFD2048}"/>
    <dgm:cxn modelId="{EFEBDB54-D38B-4FB4-B588-9EE5B078081F}" type="presOf" srcId="{6CD3F171-D32E-4B86-948A-4D34B6F64F07}" destId="{32C4F812-7605-4ADA-8090-75D813EABD59}" srcOrd="0" destOrd="0" presId="urn:microsoft.com/office/officeart/2005/8/layout/list1"/>
    <dgm:cxn modelId="{8A9E5098-AD49-4EF2-B7AA-CCF6B75D06F3}" type="presOf" srcId="{C8114562-6C17-4655-95EC-E8469F498CB2}" destId="{E00A6169-8C89-44DB-AE77-C9558A0B7BCC}" srcOrd="0" destOrd="0" presId="urn:microsoft.com/office/officeart/2005/8/layout/list1"/>
    <dgm:cxn modelId="{18DCC49C-2C43-4856-90E8-F9D54E3C3CCE}" srcId="{93361F53-16C1-4744-87BD-31B286F92877}" destId="{C8114562-6C17-4655-95EC-E8469F498CB2}" srcOrd="2" destOrd="0" parTransId="{8B88DF42-89F2-4445-B4C7-DE9FFC4A09C5}" sibTransId="{9E0873CA-BC1C-40D4-9CCB-8FEE56C26B27}"/>
    <dgm:cxn modelId="{5DC3B2D4-0FD0-41A7-BA1B-CFA2B68AC67E}" type="presOf" srcId="{93361F53-16C1-4744-87BD-31B286F92877}" destId="{1768C341-716F-4B50-A71E-35C7C780CDB7}" srcOrd="0" destOrd="0" presId="urn:microsoft.com/office/officeart/2005/8/layout/list1"/>
    <dgm:cxn modelId="{1B5E59FD-23EA-4CB9-BA05-182F1C468217}" type="presParOf" srcId="{1768C341-716F-4B50-A71E-35C7C780CDB7}" destId="{452641D1-96B7-42EF-AFC7-2BD25CA6212E}" srcOrd="0" destOrd="0" presId="urn:microsoft.com/office/officeart/2005/8/layout/list1"/>
    <dgm:cxn modelId="{43F67468-CE95-42D8-BB28-647B3E4260E4}" type="presParOf" srcId="{452641D1-96B7-42EF-AFC7-2BD25CA6212E}" destId="{9292007A-9274-4F0A-A8C3-8A58A931027F}" srcOrd="0" destOrd="0" presId="urn:microsoft.com/office/officeart/2005/8/layout/list1"/>
    <dgm:cxn modelId="{1CCACFB3-F82E-4664-8AF0-5C1E1DCA20E5}" type="presParOf" srcId="{452641D1-96B7-42EF-AFC7-2BD25CA6212E}" destId="{221D66DB-FAED-4B4E-B221-3F101E0ADC1D}" srcOrd="1" destOrd="0" presId="urn:microsoft.com/office/officeart/2005/8/layout/list1"/>
    <dgm:cxn modelId="{9DC157F7-6F14-4449-A720-D8C6DCEDFF1E}" type="presParOf" srcId="{1768C341-716F-4B50-A71E-35C7C780CDB7}" destId="{5A77BE8A-61D7-4BE5-9B91-6364DCBD8F51}" srcOrd="1" destOrd="0" presId="urn:microsoft.com/office/officeart/2005/8/layout/list1"/>
    <dgm:cxn modelId="{01942099-0727-454F-A5B7-D7E090EE14BA}" type="presParOf" srcId="{1768C341-716F-4B50-A71E-35C7C780CDB7}" destId="{3346994F-826F-4664-AE47-D5919F62CAAF}" srcOrd="2" destOrd="0" presId="urn:microsoft.com/office/officeart/2005/8/layout/list1"/>
    <dgm:cxn modelId="{A279FFB8-C6A5-4E40-8F24-F4B6C7845BCA}" type="presParOf" srcId="{1768C341-716F-4B50-A71E-35C7C780CDB7}" destId="{A595F189-8678-4C6C-B94C-BABB4FE47EE4}" srcOrd="3" destOrd="0" presId="urn:microsoft.com/office/officeart/2005/8/layout/list1"/>
    <dgm:cxn modelId="{E1152654-619D-44BF-8FA4-DCFE78E509E2}" type="presParOf" srcId="{1768C341-716F-4B50-A71E-35C7C780CDB7}" destId="{AD3DE2D1-B505-4507-99EF-B5E1DF6A7AD5}" srcOrd="4" destOrd="0" presId="urn:microsoft.com/office/officeart/2005/8/layout/list1"/>
    <dgm:cxn modelId="{B79AFA55-B54F-4317-A5CC-5FF187FAC03E}" type="presParOf" srcId="{AD3DE2D1-B505-4507-99EF-B5E1DF6A7AD5}" destId="{32C4F812-7605-4ADA-8090-75D813EABD59}" srcOrd="0" destOrd="0" presId="urn:microsoft.com/office/officeart/2005/8/layout/list1"/>
    <dgm:cxn modelId="{6B72C664-8292-48C6-84AF-1ADC4966B848}" type="presParOf" srcId="{AD3DE2D1-B505-4507-99EF-B5E1DF6A7AD5}" destId="{62934997-7342-42D1-A961-9483343B3917}" srcOrd="1" destOrd="0" presId="urn:microsoft.com/office/officeart/2005/8/layout/list1"/>
    <dgm:cxn modelId="{EB5C5E65-2C13-483F-BFE8-A812E80B4E88}" type="presParOf" srcId="{1768C341-716F-4B50-A71E-35C7C780CDB7}" destId="{670EEC3E-D9AF-467B-82AA-4DF38CCF733C}" srcOrd="5" destOrd="0" presId="urn:microsoft.com/office/officeart/2005/8/layout/list1"/>
    <dgm:cxn modelId="{51E248E2-7EF6-412F-8A5B-5FEE0ADC85AC}" type="presParOf" srcId="{1768C341-716F-4B50-A71E-35C7C780CDB7}" destId="{AB72676C-8401-41C5-9447-0A45D7DE6074}" srcOrd="6" destOrd="0" presId="urn:microsoft.com/office/officeart/2005/8/layout/list1"/>
    <dgm:cxn modelId="{7810267D-A938-48C0-8619-C00D9C17C865}" type="presParOf" srcId="{1768C341-716F-4B50-A71E-35C7C780CDB7}" destId="{DE639E52-5664-480F-9FA5-BA636ABE6782}" srcOrd="7" destOrd="0" presId="urn:microsoft.com/office/officeart/2005/8/layout/list1"/>
    <dgm:cxn modelId="{EB846D3F-2BF3-4152-AE6E-C965CED89D41}" type="presParOf" srcId="{1768C341-716F-4B50-A71E-35C7C780CDB7}" destId="{343DFECF-538E-4149-88DA-97B946B1FF10}" srcOrd="8" destOrd="0" presId="urn:microsoft.com/office/officeart/2005/8/layout/list1"/>
    <dgm:cxn modelId="{93BE10A1-057E-4B2C-BA24-873CF733F513}" type="presParOf" srcId="{343DFECF-538E-4149-88DA-97B946B1FF10}" destId="{E00A6169-8C89-44DB-AE77-C9558A0B7BCC}" srcOrd="0" destOrd="0" presId="urn:microsoft.com/office/officeart/2005/8/layout/list1"/>
    <dgm:cxn modelId="{22F45B52-1998-439C-93A7-48406D99C5A2}" type="presParOf" srcId="{343DFECF-538E-4149-88DA-97B946B1FF10}" destId="{1A49AF86-A343-47F2-B85C-17492EAFD7B5}" srcOrd="1" destOrd="0" presId="urn:microsoft.com/office/officeart/2005/8/layout/list1"/>
    <dgm:cxn modelId="{6658530A-9344-440A-8FD2-F98803C09197}" type="presParOf" srcId="{1768C341-716F-4B50-A71E-35C7C780CDB7}" destId="{4C2B0FD2-9972-42BA-A1B9-4B41112B5295}" srcOrd="9" destOrd="0" presId="urn:microsoft.com/office/officeart/2005/8/layout/list1"/>
    <dgm:cxn modelId="{B7A37C70-AAB0-43B0-A2EB-D66339CB9502}" type="presParOf" srcId="{1768C341-716F-4B50-A71E-35C7C780CDB7}" destId="{3AB98A9B-7A4A-4A96-90EE-DC08C6E1F91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61C584-7E8F-46DD-8A87-11B4DE27B913}">
      <dsp:nvSpPr>
        <dsp:cNvPr id="0" name=""/>
        <dsp:cNvSpPr/>
      </dsp:nvSpPr>
      <dsp:spPr>
        <a:xfrm>
          <a:off x="0" y="623"/>
          <a:ext cx="64928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8DE73-2A91-443D-A56B-4CA28946C7A5}">
      <dsp:nvSpPr>
        <dsp:cNvPr id="0" name=""/>
        <dsp:cNvSpPr/>
      </dsp:nvSpPr>
      <dsp:spPr>
        <a:xfrm>
          <a:off x="0" y="623"/>
          <a:ext cx="6492875" cy="10208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Meet 5-6 times in spring semester</a:t>
          </a:r>
        </a:p>
      </dsp:txBody>
      <dsp:txXfrm>
        <a:off x="0" y="623"/>
        <a:ext cx="6492875" cy="1020830"/>
      </dsp:txXfrm>
    </dsp:sp>
    <dsp:sp modelId="{A91F39C9-1BAA-4629-A9B5-455546919413}">
      <dsp:nvSpPr>
        <dsp:cNvPr id="0" name=""/>
        <dsp:cNvSpPr/>
      </dsp:nvSpPr>
      <dsp:spPr>
        <a:xfrm>
          <a:off x="0" y="1021453"/>
          <a:ext cx="649287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490AAF-15CF-46FB-B3A7-25938C4A71AF}">
      <dsp:nvSpPr>
        <dsp:cNvPr id="0" name=""/>
        <dsp:cNvSpPr/>
      </dsp:nvSpPr>
      <dsp:spPr>
        <a:xfrm>
          <a:off x="0" y="1021453"/>
          <a:ext cx="6492875" cy="10208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With (ideally) 8-10 colleagues</a:t>
          </a:r>
        </a:p>
      </dsp:txBody>
      <dsp:txXfrm>
        <a:off x="0" y="1021453"/>
        <a:ext cx="6492875" cy="1020830"/>
      </dsp:txXfrm>
    </dsp:sp>
    <dsp:sp modelId="{D77FAE2A-500E-4E18-B3B6-70ECB9576267}">
      <dsp:nvSpPr>
        <dsp:cNvPr id="0" name=""/>
        <dsp:cNvSpPr/>
      </dsp:nvSpPr>
      <dsp:spPr>
        <a:xfrm>
          <a:off x="0" y="2042284"/>
          <a:ext cx="64928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75E6E3-4233-4BCB-B49B-5059E06A0A52}">
      <dsp:nvSpPr>
        <dsp:cNvPr id="0" name=""/>
        <dsp:cNvSpPr/>
      </dsp:nvSpPr>
      <dsp:spPr>
        <a:xfrm>
          <a:off x="0" y="2042284"/>
          <a:ext cx="6492875" cy="10208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Make a change in your classroom</a:t>
          </a:r>
        </a:p>
      </dsp:txBody>
      <dsp:txXfrm>
        <a:off x="0" y="2042284"/>
        <a:ext cx="6492875" cy="1020830"/>
      </dsp:txXfrm>
    </dsp:sp>
    <dsp:sp modelId="{188DEE05-C623-4B1F-8E63-64BF7D7F9B80}">
      <dsp:nvSpPr>
        <dsp:cNvPr id="0" name=""/>
        <dsp:cNvSpPr/>
      </dsp:nvSpPr>
      <dsp:spPr>
        <a:xfrm>
          <a:off x="0" y="3063115"/>
          <a:ext cx="649287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94767C-26C6-4FE0-8219-0359A5C93540}">
      <dsp:nvSpPr>
        <dsp:cNvPr id="0" name=""/>
        <dsp:cNvSpPr/>
      </dsp:nvSpPr>
      <dsp:spPr>
        <a:xfrm>
          <a:off x="0" y="3063115"/>
          <a:ext cx="6492875" cy="10208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>
              <a:cs typeface="Calibri Light"/>
            </a:rPr>
            <a:t>Talk about it</a:t>
          </a:r>
        </a:p>
      </dsp:txBody>
      <dsp:txXfrm>
        <a:off x="0" y="3063115"/>
        <a:ext cx="6492875" cy="1020830"/>
      </dsp:txXfrm>
    </dsp:sp>
    <dsp:sp modelId="{100D39B8-BC4F-401A-A055-00602BB976F8}">
      <dsp:nvSpPr>
        <dsp:cNvPr id="0" name=""/>
        <dsp:cNvSpPr/>
      </dsp:nvSpPr>
      <dsp:spPr>
        <a:xfrm>
          <a:off x="0" y="4083946"/>
          <a:ext cx="6492875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475D85-EAEC-4C64-B46B-024EB83D408A}">
      <dsp:nvSpPr>
        <dsp:cNvPr id="0" name=""/>
        <dsp:cNvSpPr/>
      </dsp:nvSpPr>
      <dsp:spPr>
        <a:xfrm>
          <a:off x="0" y="4083946"/>
          <a:ext cx="6492875" cy="10208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cs typeface="Calibri Light"/>
            </a:rPr>
            <a:t>Write </a:t>
          </a:r>
          <a:r>
            <a:rPr lang="en-US" sz="3500" kern="1200" dirty="0"/>
            <a:t>about it</a:t>
          </a:r>
        </a:p>
      </dsp:txBody>
      <dsp:txXfrm>
        <a:off x="0" y="4083946"/>
        <a:ext cx="6492875" cy="10208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2F500-EBEB-479D-A087-DB738E739181}">
      <dsp:nvSpPr>
        <dsp:cNvPr id="0" name=""/>
        <dsp:cNvSpPr/>
      </dsp:nvSpPr>
      <dsp:spPr>
        <a:xfrm>
          <a:off x="0" y="511845"/>
          <a:ext cx="2846069" cy="18072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E36A2A-FC75-4987-9300-88C15D175807}">
      <dsp:nvSpPr>
        <dsp:cNvPr id="0" name=""/>
        <dsp:cNvSpPr/>
      </dsp:nvSpPr>
      <dsp:spPr>
        <a:xfrm>
          <a:off x="316230" y="812264"/>
          <a:ext cx="2846069" cy="180725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Introductions</a:t>
          </a:r>
        </a:p>
      </dsp:txBody>
      <dsp:txXfrm>
        <a:off x="369163" y="865197"/>
        <a:ext cx="2740203" cy="1701388"/>
      </dsp:txXfrm>
    </dsp:sp>
    <dsp:sp modelId="{CC61D23C-2540-47B0-A8C5-B31B701C6306}">
      <dsp:nvSpPr>
        <dsp:cNvPr id="0" name=""/>
        <dsp:cNvSpPr/>
      </dsp:nvSpPr>
      <dsp:spPr>
        <a:xfrm>
          <a:off x="3478530" y="511845"/>
          <a:ext cx="2846069" cy="18072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E74295-BBFF-4BB0-9F3E-C71020B3D958}">
      <dsp:nvSpPr>
        <dsp:cNvPr id="0" name=""/>
        <dsp:cNvSpPr/>
      </dsp:nvSpPr>
      <dsp:spPr>
        <a:xfrm>
          <a:off x="3794759" y="812264"/>
          <a:ext cx="2846069" cy="180725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Goal setting</a:t>
          </a:r>
        </a:p>
      </dsp:txBody>
      <dsp:txXfrm>
        <a:off x="3847692" y="865197"/>
        <a:ext cx="2740203" cy="1701388"/>
      </dsp:txXfrm>
    </dsp:sp>
    <dsp:sp modelId="{DB7D2B72-51DA-4593-8D01-7A075C701B2E}">
      <dsp:nvSpPr>
        <dsp:cNvPr id="0" name=""/>
        <dsp:cNvSpPr/>
      </dsp:nvSpPr>
      <dsp:spPr>
        <a:xfrm>
          <a:off x="6957059" y="511845"/>
          <a:ext cx="2846069" cy="18072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9646EB-D80B-472E-9585-FDA9DAB5EED9}">
      <dsp:nvSpPr>
        <dsp:cNvPr id="0" name=""/>
        <dsp:cNvSpPr/>
      </dsp:nvSpPr>
      <dsp:spPr>
        <a:xfrm>
          <a:off x="7273289" y="812264"/>
          <a:ext cx="2846069" cy="180725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Product</a:t>
          </a:r>
        </a:p>
      </dsp:txBody>
      <dsp:txXfrm>
        <a:off x="7326222" y="865197"/>
        <a:ext cx="2740203" cy="17013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767AF7-4634-446C-97D5-36B26ECD9226}">
      <dsp:nvSpPr>
        <dsp:cNvPr id="0" name=""/>
        <dsp:cNvSpPr/>
      </dsp:nvSpPr>
      <dsp:spPr>
        <a:xfrm>
          <a:off x="2245580" y="2313"/>
          <a:ext cx="8982323" cy="11984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4282" tIns="304394" rIns="174282" bIns="30439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Discuss a chapter or article</a:t>
          </a:r>
        </a:p>
      </dsp:txBody>
      <dsp:txXfrm>
        <a:off x="2245580" y="2313"/>
        <a:ext cx="8982323" cy="1198401"/>
      </dsp:txXfrm>
    </dsp:sp>
    <dsp:sp modelId="{40BCE32F-0D9D-4441-8AF0-C9CDEE62565E}">
      <dsp:nvSpPr>
        <dsp:cNvPr id="0" name=""/>
        <dsp:cNvSpPr/>
      </dsp:nvSpPr>
      <dsp:spPr>
        <a:xfrm>
          <a:off x="0" y="2313"/>
          <a:ext cx="2245580" cy="11984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29" tIns="118375" rIns="118829" bIns="1183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Discuss</a:t>
          </a:r>
        </a:p>
      </dsp:txBody>
      <dsp:txXfrm>
        <a:off x="0" y="2313"/>
        <a:ext cx="2245580" cy="1198401"/>
      </dsp:txXfrm>
    </dsp:sp>
    <dsp:sp modelId="{9906B8F1-4E92-4109-A49C-01BBD2FE9AE6}">
      <dsp:nvSpPr>
        <dsp:cNvPr id="0" name=""/>
        <dsp:cNvSpPr/>
      </dsp:nvSpPr>
      <dsp:spPr>
        <a:xfrm>
          <a:off x="2245580" y="1272619"/>
          <a:ext cx="8982323" cy="11984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4282" tIns="304394" rIns="174282" bIns="30439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Plan a change in your teaching</a:t>
          </a:r>
        </a:p>
      </dsp:txBody>
      <dsp:txXfrm>
        <a:off x="2245580" y="1272619"/>
        <a:ext cx="8982323" cy="1198401"/>
      </dsp:txXfrm>
    </dsp:sp>
    <dsp:sp modelId="{F1289A11-9AED-453A-BF28-BD3BC5CB36F8}">
      <dsp:nvSpPr>
        <dsp:cNvPr id="0" name=""/>
        <dsp:cNvSpPr/>
      </dsp:nvSpPr>
      <dsp:spPr>
        <a:xfrm>
          <a:off x="0" y="1272619"/>
          <a:ext cx="2245580" cy="11984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29" tIns="118375" rIns="118829" bIns="1183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Plan</a:t>
          </a:r>
        </a:p>
      </dsp:txBody>
      <dsp:txXfrm>
        <a:off x="0" y="1272619"/>
        <a:ext cx="2245580" cy="1198401"/>
      </dsp:txXfrm>
    </dsp:sp>
    <dsp:sp modelId="{07F84D39-0DD5-445F-A76D-6E073B811E14}">
      <dsp:nvSpPr>
        <dsp:cNvPr id="0" name=""/>
        <dsp:cNvSpPr/>
      </dsp:nvSpPr>
      <dsp:spPr>
        <a:xfrm>
          <a:off x="2245580" y="2542925"/>
          <a:ext cx="8982323" cy="11984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4282" tIns="304394" rIns="174282" bIns="30439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Observe each other's classrooms</a:t>
          </a:r>
        </a:p>
      </dsp:txBody>
      <dsp:txXfrm>
        <a:off x="2245580" y="2542925"/>
        <a:ext cx="8982323" cy="1198401"/>
      </dsp:txXfrm>
    </dsp:sp>
    <dsp:sp modelId="{0D2D36A2-E835-42C8-8DCD-4A96D12E6082}">
      <dsp:nvSpPr>
        <dsp:cNvPr id="0" name=""/>
        <dsp:cNvSpPr/>
      </dsp:nvSpPr>
      <dsp:spPr>
        <a:xfrm>
          <a:off x="0" y="2542925"/>
          <a:ext cx="2245580" cy="11984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29" tIns="118375" rIns="118829" bIns="1183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Observe</a:t>
          </a:r>
        </a:p>
      </dsp:txBody>
      <dsp:txXfrm>
        <a:off x="0" y="2542925"/>
        <a:ext cx="2245580" cy="1198401"/>
      </dsp:txXfrm>
    </dsp:sp>
    <dsp:sp modelId="{DF153D0F-2DB7-4F0C-AD0A-48D967290646}">
      <dsp:nvSpPr>
        <dsp:cNvPr id="0" name=""/>
        <dsp:cNvSpPr/>
      </dsp:nvSpPr>
      <dsp:spPr>
        <a:xfrm>
          <a:off x="2245580" y="3813230"/>
          <a:ext cx="8982323" cy="11984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4282" tIns="304394" rIns="174282" bIns="30439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cs typeface="Calibri Light"/>
            </a:rPr>
            <a:t>Debrief </a:t>
          </a:r>
          <a:r>
            <a:rPr lang="en-US" sz="2400" kern="1200" dirty="0"/>
            <a:t>what you saw</a:t>
          </a:r>
        </a:p>
      </dsp:txBody>
      <dsp:txXfrm>
        <a:off x="2245580" y="3813230"/>
        <a:ext cx="8982323" cy="1198401"/>
      </dsp:txXfrm>
    </dsp:sp>
    <dsp:sp modelId="{6BB4FF17-DD2F-4928-8FD5-1B2A9D12D28B}">
      <dsp:nvSpPr>
        <dsp:cNvPr id="0" name=""/>
        <dsp:cNvSpPr/>
      </dsp:nvSpPr>
      <dsp:spPr>
        <a:xfrm>
          <a:off x="0" y="3813230"/>
          <a:ext cx="2245580" cy="11984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29" tIns="118375" rIns="118829" bIns="1183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cs typeface="Calibri Light"/>
            </a:rPr>
            <a:t>Debrief</a:t>
          </a:r>
          <a:endParaRPr lang="en-US" sz="2800" kern="1200" dirty="0"/>
        </a:p>
      </dsp:txBody>
      <dsp:txXfrm>
        <a:off x="0" y="3813230"/>
        <a:ext cx="2245580" cy="11984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46994F-826F-4664-AE47-D5919F62CAAF}">
      <dsp:nvSpPr>
        <dsp:cNvPr id="0" name=""/>
        <dsp:cNvSpPr/>
      </dsp:nvSpPr>
      <dsp:spPr>
        <a:xfrm>
          <a:off x="0" y="896692"/>
          <a:ext cx="73152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1D66DB-FAED-4B4E-B221-3F101E0ADC1D}">
      <dsp:nvSpPr>
        <dsp:cNvPr id="0" name=""/>
        <dsp:cNvSpPr/>
      </dsp:nvSpPr>
      <dsp:spPr>
        <a:xfrm>
          <a:off x="365760" y="498172"/>
          <a:ext cx="5120640" cy="7970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Teaching &amp; Learning Centers</a:t>
          </a:r>
        </a:p>
      </dsp:txBody>
      <dsp:txXfrm>
        <a:off x="404668" y="537080"/>
        <a:ext cx="5042824" cy="719224"/>
      </dsp:txXfrm>
    </dsp:sp>
    <dsp:sp modelId="{AB72676C-8401-41C5-9447-0A45D7DE6074}">
      <dsp:nvSpPr>
        <dsp:cNvPr id="0" name=""/>
        <dsp:cNvSpPr/>
      </dsp:nvSpPr>
      <dsp:spPr>
        <a:xfrm>
          <a:off x="0" y="2121412"/>
          <a:ext cx="73152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934997-7342-42D1-A961-9483343B3917}">
      <dsp:nvSpPr>
        <dsp:cNvPr id="0" name=""/>
        <dsp:cNvSpPr/>
      </dsp:nvSpPr>
      <dsp:spPr>
        <a:xfrm>
          <a:off x="365760" y="1722892"/>
          <a:ext cx="5120640" cy="79704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rgbClr val="010000"/>
              </a:solidFill>
              <a:latin typeface="Calibri Light" panose="020F0302020204030204"/>
            </a:rPr>
            <a:t>Chancelscholars@listserv.uga.edu</a:t>
          </a:r>
        </a:p>
      </dsp:txBody>
      <dsp:txXfrm>
        <a:off x="404668" y="1761800"/>
        <a:ext cx="5042824" cy="719224"/>
      </dsp:txXfrm>
    </dsp:sp>
    <dsp:sp modelId="{3AB98A9B-7A4A-4A96-90EE-DC08C6E1F912}">
      <dsp:nvSpPr>
        <dsp:cNvPr id="0" name=""/>
        <dsp:cNvSpPr/>
      </dsp:nvSpPr>
      <dsp:spPr>
        <a:xfrm>
          <a:off x="0" y="3346133"/>
          <a:ext cx="73152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49AF86-A343-47F2-B85C-17492EAFD7B5}">
      <dsp:nvSpPr>
        <dsp:cNvPr id="0" name=""/>
        <dsp:cNvSpPr/>
      </dsp:nvSpPr>
      <dsp:spPr>
        <a:xfrm>
          <a:off x="365760" y="2947613"/>
          <a:ext cx="5120640" cy="79704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rgbClr val="000000"/>
              </a:solidFill>
              <a:latin typeface="Calibri Light" panose="020F0302020204030204"/>
              <a:cs typeface="Calibri Light"/>
            </a:rPr>
            <a:t>facultyresources@usg.edu</a:t>
          </a:r>
        </a:p>
      </dsp:txBody>
      <dsp:txXfrm>
        <a:off x="404668" y="2986521"/>
        <a:ext cx="5042824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cs typeface="Calibri Light"/>
              </a:rPr>
              <a:t>Faculty Learning Communities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6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6B05355-484C-4BB9-929B-CBA092961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82" y="1130836"/>
            <a:ext cx="4047843" cy="322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3207CC6-EAA1-4BFF-A48A-DECAD8972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3">
            <a:extLst>
              <a:ext uri="{FF2B5EF4-FFF2-40B4-BE49-F238E27FC236}">
                <a16:creationId xmlns:a16="http://schemas.microsoft.com/office/drawing/2014/main" id="{B234A3DD-923D-4166-8B19-7DD589908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925" y="-479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F6ACA5AC-3C5D-4994-B40F-FC8349E4D6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79"/>
            <a:ext cx="9324977" cy="6858479"/>
          </a:xfrm>
          <a:custGeom>
            <a:avLst/>
            <a:gdLst>
              <a:gd name="connsiteX0" fmla="*/ 1246925 w 9324977"/>
              <a:gd name="connsiteY0" fmla="*/ 0 h 6858479"/>
              <a:gd name="connsiteX1" fmla="*/ 5076797 w 9324977"/>
              <a:gd name="connsiteY1" fmla="*/ 0 h 6858479"/>
              <a:gd name="connsiteX2" fmla="*/ 6143025 w 9324977"/>
              <a:gd name="connsiteY2" fmla="*/ 0 h 6858479"/>
              <a:gd name="connsiteX3" fmla="*/ 6148602 w 9324977"/>
              <a:gd name="connsiteY3" fmla="*/ 0 h 6858479"/>
              <a:gd name="connsiteX4" fmla="*/ 9324977 w 9324977"/>
              <a:gd name="connsiteY4" fmla="*/ 6858478 h 6858479"/>
              <a:gd name="connsiteX5" fmla="*/ 3359025 w 9324977"/>
              <a:gd name="connsiteY5" fmla="*/ 6858478 h 6858479"/>
              <a:gd name="connsiteX6" fmla="*/ 3359025 w 9324977"/>
              <a:gd name="connsiteY6" fmla="*/ 6858479 h 6858479"/>
              <a:gd name="connsiteX7" fmla="*/ 0 w 9324977"/>
              <a:gd name="connsiteY7" fmla="*/ 6858479 h 6858479"/>
              <a:gd name="connsiteX8" fmla="*/ 0 w 9324977"/>
              <a:gd name="connsiteY8" fmla="*/ 479 h 6858479"/>
              <a:gd name="connsiteX9" fmla="*/ 1246925 w 9324977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4977" h="6858479">
                <a:moveTo>
                  <a:pt x="1246925" y="0"/>
                </a:moveTo>
                <a:lnTo>
                  <a:pt x="5076797" y="0"/>
                </a:lnTo>
                <a:lnTo>
                  <a:pt x="6143025" y="0"/>
                </a:lnTo>
                <a:lnTo>
                  <a:pt x="6148602" y="0"/>
                </a:lnTo>
                <a:lnTo>
                  <a:pt x="9324977" y="6858478"/>
                </a:lnTo>
                <a:lnTo>
                  <a:pt x="3359025" y="6858478"/>
                </a:lnTo>
                <a:lnTo>
                  <a:pt x="3359025" y="6858479"/>
                </a:lnTo>
                <a:lnTo>
                  <a:pt x="0" y="6858479"/>
                </a:lnTo>
                <a:lnTo>
                  <a:pt x="0" y="479"/>
                </a:lnTo>
                <a:lnTo>
                  <a:pt x="124692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0B1EC1-BBE0-4489-880B-616A1BC4A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2600324"/>
            <a:ext cx="6405753" cy="327796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Sustained, meaningful conversations about teaching and learning with supportive colleagues.</a:t>
            </a:r>
          </a:p>
          <a:p>
            <a:endParaRPr lang="en-US" sz="46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929615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1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25F1F76-4B24-4351-9830-39974B488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Calibri Light"/>
              </a:rPr>
              <a:t>Nuts and Bolts</a:t>
            </a: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EE1D14E-A96B-4C49-9F78-5A1CC6B704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7653715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8150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E745A8-457F-4B8F-899C-9D02CFE0F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0000"/>
                </a:solidFill>
                <a:cs typeface="Calibri Light"/>
              </a:rPr>
              <a:t>Recruitment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F22E9A54-0A27-4198-9558-09545BBDE3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1674F-A48A-4FAB-B61A-D01836C4B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126" y="2421682"/>
            <a:ext cx="6265094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solidFill>
                  <a:srgbClr val="000000"/>
                </a:solidFill>
                <a:cs typeface="Calibri"/>
              </a:rPr>
              <a:t>Center for Teaching &amp; Learning</a:t>
            </a:r>
          </a:p>
          <a:p>
            <a:r>
              <a:rPr lang="en-US" sz="3600" dirty="0">
                <a:solidFill>
                  <a:srgbClr val="000000"/>
                </a:solidFill>
                <a:cs typeface="Calibri"/>
              </a:rPr>
              <a:t>Department heads</a:t>
            </a:r>
          </a:p>
          <a:p>
            <a:r>
              <a:rPr lang="en-US" sz="3600" dirty="0">
                <a:solidFill>
                  <a:srgbClr val="000000"/>
                </a:solidFill>
                <a:cs typeface="Calibri"/>
              </a:rPr>
              <a:t>Excellent teachers</a:t>
            </a:r>
          </a:p>
          <a:p>
            <a:r>
              <a:rPr lang="en-US" sz="3600" dirty="0">
                <a:solidFill>
                  <a:srgbClr val="000000"/>
                </a:solidFill>
                <a:cs typeface="Calibri"/>
              </a:rPr>
              <a:t>Colleagues</a:t>
            </a:r>
          </a:p>
          <a:p>
            <a:r>
              <a:rPr lang="en-US" sz="3600" dirty="0">
                <a:solidFill>
                  <a:srgbClr val="000000"/>
                </a:solidFill>
                <a:cs typeface="Calibri"/>
              </a:rPr>
              <a:t>Snowball...</a:t>
            </a:r>
          </a:p>
        </p:txBody>
      </p:sp>
    </p:spTree>
    <p:extLst>
      <p:ext uri="{BB962C8B-B14F-4D97-AF65-F5344CB8AC3E}">
        <p14:creationId xmlns:p14="http://schemas.microsoft.com/office/powerpoint/2010/main" val="130892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607679-159E-4FBE-A8E5-F5E8A3EFA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571" y="251162"/>
            <a:ext cx="4977976" cy="1454051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0000"/>
                </a:solidFill>
                <a:cs typeface="Calibri Light"/>
              </a:rPr>
              <a:t>Key Responsibilities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6B5888D4-443F-4C90-9456-75EDDE32E8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02C5F-EEDC-43EB-80AB-FE29ACEBA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610" y="2421682"/>
            <a:ext cx="6159990" cy="363928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dirty="0">
                <a:solidFill>
                  <a:srgbClr val="000000"/>
                </a:solidFill>
                <a:cs typeface="Calibri"/>
              </a:rPr>
              <a:t>Build community</a:t>
            </a:r>
          </a:p>
          <a:p>
            <a:r>
              <a:rPr lang="en-US" sz="3600" dirty="0">
                <a:solidFill>
                  <a:srgbClr val="000000"/>
                </a:solidFill>
                <a:cs typeface="Calibri"/>
              </a:rPr>
              <a:t>Feed them</a:t>
            </a:r>
          </a:p>
          <a:p>
            <a:r>
              <a:rPr lang="en-US" sz="3600" dirty="0">
                <a:solidFill>
                  <a:srgbClr val="000000"/>
                </a:solidFill>
                <a:cs typeface="Calibri"/>
              </a:rPr>
              <a:t>Give them books/resources</a:t>
            </a:r>
          </a:p>
          <a:p>
            <a:r>
              <a:rPr lang="en-US" sz="3600" dirty="0">
                <a:solidFill>
                  <a:srgbClr val="000000"/>
                </a:solidFill>
                <a:cs typeface="Calibri"/>
              </a:rPr>
              <a:t>Schedule meetings – send reminders!</a:t>
            </a:r>
          </a:p>
          <a:p>
            <a:r>
              <a:rPr lang="en-US" sz="3600" dirty="0">
                <a:solidFill>
                  <a:srgbClr val="000000"/>
                </a:solidFill>
                <a:cs typeface="Calibri"/>
              </a:rPr>
              <a:t>Keep them focused, engaged, and moving forward</a:t>
            </a:r>
          </a:p>
          <a:p>
            <a:endParaRPr lang="en-US" sz="32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6855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9F7E39-3A02-4042-A5EC-A34A36558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  <a:cs typeface="Calibri Light"/>
              </a:rPr>
              <a:t>First meeting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10E09DFE-C68E-424D-BC01-80D22B3E3B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259945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41651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431CE-E9ED-46C2-B72E-74D6DE1E5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cs typeface="Calibri Light"/>
              </a:rPr>
              <a:t>Subsequent meetings ideas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395EBD6-ED7F-470C-80DF-9078FD892F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398534"/>
              </p:ext>
            </p:extLst>
          </p:nvPr>
        </p:nvGraphicFramePr>
        <p:xfrm>
          <a:off x="573157" y="1693103"/>
          <a:ext cx="11227904" cy="5013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4002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F7D788E-2C1B-4EF4-8719-12613771FF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452"/>
          </a:xfrm>
          <a:prstGeom prst="rect">
            <a:avLst/>
          </a:prstGeom>
          <a:solidFill>
            <a:srgbClr val="404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132A70-2635-4C30-8D86-32A2EE76C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949" y="3499076"/>
            <a:ext cx="6053558" cy="242477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Product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7C54E824-C0F4-480B-BC88-689F50C45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6199" y="548"/>
            <a:ext cx="4349752" cy="3142889"/>
          </a:xfrm>
          <a:custGeom>
            <a:avLst/>
            <a:gdLst>
              <a:gd name="connsiteX0" fmla="*/ 229420 w 4349752"/>
              <a:gd name="connsiteY0" fmla="*/ 0 h 3142889"/>
              <a:gd name="connsiteX1" fmla="*/ 4120333 w 4349752"/>
              <a:gd name="connsiteY1" fmla="*/ 0 h 3142889"/>
              <a:gd name="connsiteX2" fmla="*/ 4178840 w 4349752"/>
              <a:gd name="connsiteY2" fmla="*/ 121453 h 3142889"/>
              <a:gd name="connsiteX3" fmla="*/ 4349752 w 4349752"/>
              <a:gd name="connsiteY3" fmla="*/ 968013 h 3142889"/>
              <a:gd name="connsiteX4" fmla="*/ 2174876 w 4349752"/>
              <a:gd name="connsiteY4" fmla="*/ 3142889 h 3142889"/>
              <a:gd name="connsiteX5" fmla="*/ 0 w 4349752"/>
              <a:gd name="connsiteY5" fmla="*/ 968013 h 3142889"/>
              <a:gd name="connsiteX6" fmla="*/ 170913 w 4349752"/>
              <a:gd name="connsiteY6" fmla="*/ 121453 h 3142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9752" h="3142889">
                <a:moveTo>
                  <a:pt x="229420" y="0"/>
                </a:moveTo>
                <a:lnTo>
                  <a:pt x="4120333" y="0"/>
                </a:lnTo>
                <a:lnTo>
                  <a:pt x="4178840" y="121453"/>
                </a:lnTo>
                <a:cubicBezTo>
                  <a:pt x="4288894" y="381652"/>
                  <a:pt x="4349752" y="667725"/>
                  <a:pt x="4349752" y="968013"/>
                </a:cubicBezTo>
                <a:cubicBezTo>
                  <a:pt x="4349752" y="2169164"/>
                  <a:pt x="3376027" y="3142889"/>
                  <a:pt x="2174876" y="3142889"/>
                </a:cubicBezTo>
                <a:cubicBezTo>
                  <a:pt x="973725" y="3142889"/>
                  <a:pt x="0" y="2169164"/>
                  <a:pt x="0" y="968013"/>
                </a:cubicBezTo>
                <a:cubicBezTo>
                  <a:pt x="0" y="667725"/>
                  <a:pt x="60858" y="381652"/>
                  <a:pt x="170913" y="12145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58DEA6A1-FC5C-4E6E-BBBF-7E472949B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3759" y="1421356"/>
            <a:ext cx="4538241" cy="5436644"/>
          </a:xfrm>
          <a:custGeom>
            <a:avLst/>
            <a:gdLst>
              <a:gd name="connsiteX0" fmla="*/ 3084645 w 4538241"/>
              <a:gd name="connsiteY0" fmla="*/ 0 h 5436644"/>
              <a:gd name="connsiteX1" fmla="*/ 4285328 w 4538241"/>
              <a:gd name="connsiteY1" fmla="*/ 242407 h 5436644"/>
              <a:gd name="connsiteX2" fmla="*/ 4538241 w 4538241"/>
              <a:gd name="connsiteY2" fmla="*/ 364242 h 5436644"/>
              <a:gd name="connsiteX3" fmla="*/ 4538241 w 4538241"/>
              <a:gd name="connsiteY3" fmla="*/ 5436644 h 5436644"/>
              <a:gd name="connsiteX4" fmla="*/ 1091428 w 4538241"/>
              <a:gd name="connsiteY4" fmla="*/ 5436644 h 5436644"/>
              <a:gd name="connsiteX5" fmla="*/ 903472 w 4538241"/>
              <a:gd name="connsiteY5" fmla="*/ 5265818 h 5436644"/>
              <a:gd name="connsiteX6" fmla="*/ 0 w 4538241"/>
              <a:gd name="connsiteY6" fmla="*/ 3084645 h 5436644"/>
              <a:gd name="connsiteX7" fmla="*/ 3084645 w 4538241"/>
              <a:gd name="connsiteY7" fmla="*/ 0 h 543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38241" h="5436644">
                <a:moveTo>
                  <a:pt x="3084645" y="0"/>
                </a:moveTo>
                <a:cubicBezTo>
                  <a:pt x="3510546" y="0"/>
                  <a:pt x="3916286" y="86315"/>
                  <a:pt x="4285328" y="242407"/>
                </a:cubicBezTo>
                <a:lnTo>
                  <a:pt x="4538241" y="364242"/>
                </a:lnTo>
                <a:lnTo>
                  <a:pt x="4538241" y="5436644"/>
                </a:lnTo>
                <a:lnTo>
                  <a:pt x="1091428" y="5436644"/>
                </a:lnTo>
                <a:lnTo>
                  <a:pt x="903472" y="5265818"/>
                </a:lnTo>
                <a:cubicBezTo>
                  <a:pt x="345261" y="4707608"/>
                  <a:pt x="0" y="3936446"/>
                  <a:pt x="0" y="3084645"/>
                </a:cubicBezTo>
                <a:cubicBezTo>
                  <a:pt x="0" y="1381043"/>
                  <a:pt x="1381043" y="0"/>
                  <a:pt x="3084645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6AAAC3B-1954-46B7-BBAC-27DFF5B52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9395" y="0"/>
            <a:ext cx="4023360" cy="2980240"/>
          </a:xfrm>
          <a:custGeom>
            <a:avLst/>
            <a:gdLst>
              <a:gd name="connsiteX0" fmla="*/ 248676 w 4023360"/>
              <a:gd name="connsiteY0" fmla="*/ 0 h 2980240"/>
              <a:gd name="connsiteX1" fmla="*/ 3774684 w 4023360"/>
              <a:gd name="connsiteY1" fmla="*/ 0 h 2980240"/>
              <a:gd name="connsiteX2" fmla="*/ 3780561 w 4023360"/>
              <a:gd name="connsiteY2" fmla="*/ 9674 h 2980240"/>
              <a:gd name="connsiteX3" fmla="*/ 4023360 w 4023360"/>
              <a:gd name="connsiteY3" fmla="*/ 968560 h 2980240"/>
              <a:gd name="connsiteX4" fmla="*/ 2011680 w 4023360"/>
              <a:gd name="connsiteY4" fmla="*/ 2980240 h 2980240"/>
              <a:gd name="connsiteX5" fmla="*/ 0 w 4023360"/>
              <a:gd name="connsiteY5" fmla="*/ 968560 h 2980240"/>
              <a:gd name="connsiteX6" fmla="*/ 242799 w 4023360"/>
              <a:gd name="connsiteY6" fmla="*/ 9674 h 298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23360" h="2980240">
                <a:moveTo>
                  <a:pt x="248676" y="0"/>
                </a:moveTo>
                <a:lnTo>
                  <a:pt x="3774684" y="0"/>
                </a:lnTo>
                <a:lnTo>
                  <a:pt x="3780561" y="9674"/>
                </a:lnTo>
                <a:cubicBezTo>
                  <a:pt x="3935405" y="294716"/>
                  <a:pt x="4023360" y="621366"/>
                  <a:pt x="4023360" y="968560"/>
                </a:cubicBezTo>
                <a:cubicBezTo>
                  <a:pt x="4023360" y="2079580"/>
                  <a:pt x="3122700" y="2980240"/>
                  <a:pt x="2011680" y="2980240"/>
                </a:cubicBezTo>
                <a:cubicBezTo>
                  <a:pt x="900660" y="2980240"/>
                  <a:pt x="0" y="2079580"/>
                  <a:pt x="0" y="968560"/>
                </a:cubicBezTo>
                <a:cubicBezTo>
                  <a:pt x="0" y="621366"/>
                  <a:pt x="87955" y="294716"/>
                  <a:pt x="242799" y="967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75BCE-1A67-40F8-B780-FFA0A050E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15161" y="356187"/>
            <a:ext cx="2878409" cy="179228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Make a change to an assignment, activity, or course material. </a:t>
            </a:r>
          </a:p>
          <a:p>
            <a:endParaRPr lang="en-US" sz="2000">
              <a:cs typeface="Calibri"/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A5AD6500-BB62-4AAC-9D2F-C10DDC90C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16897" y="1584494"/>
            <a:ext cx="4375105" cy="5273507"/>
          </a:xfrm>
          <a:custGeom>
            <a:avLst/>
            <a:gdLst>
              <a:gd name="connsiteX0" fmla="*/ 2921508 w 4375105"/>
              <a:gd name="connsiteY0" fmla="*/ 0 h 5273507"/>
              <a:gd name="connsiteX1" fmla="*/ 4314072 w 4375105"/>
              <a:gd name="connsiteY1" fmla="*/ 352611 h 5273507"/>
              <a:gd name="connsiteX2" fmla="*/ 4375105 w 4375105"/>
              <a:gd name="connsiteY2" fmla="*/ 389689 h 5273507"/>
              <a:gd name="connsiteX3" fmla="*/ 4375105 w 4375105"/>
              <a:gd name="connsiteY3" fmla="*/ 5273507 h 5273507"/>
              <a:gd name="connsiteX4" fmla="*/ 1193705 w 4375105"/>
              <a:gd name="connsiteY4" fmla="*/ 5273507 h 5273507"/>
              <a:gd name="connsiteX5" fmla="*/ 1063158 w 4375105"/>
              <a:gd name="connsiteY5" fmla="*/ 5175886 h 5273507"/>
              <a:gd name="connsiteX6" fmla="*/ 0 w 4375105"/>
              <a:gd name="connsiteY6" fmla="*/ 2921508 h 5273507"/>
              <a:gd name="connsiteX7" fmla="*/ 2921508 w 4375105"/>
              <a:gd name="connsiteY7" fmla="*/ 0 h 5273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5105" h="5273507">
                <a:moveTo>
                  <a:pt x="2921508" y="0"/>
                </a:moveTo>
                <a:cubicBezTo>
                  <a:pt x="3425728" y="0"/>
                  <a:pt x="3900114" y="127735"/>
                  <a:pt x="4314072" y="352611"/>
                </a:cubicBezTo>
                <a:lnTo>
                  <a:pt x="4375105" y="389689"/>
                </a:lnTo>
                <a:lnTo>
                  <a:pt x="4375105" y="5273507"/>
                </a:lnTo>
                <a:lnTo>
                  <a:pt x="1193705" y="5273507"/>
                </a:lnTo>
                <a:lnTo>
                  <a:pt x="1063158" y="5175886"/>
                </a:lnTo>
                <a:cubicBezTo>
                  <a:pt x="413861" y="4640038"/>
                  <a:pt x="0" y="3829104"/>
                  <a:pt x="0" y="2921508"/>
                </a:cubicBezTo>
                <a:cubicBezTo>
                  <a:pt x="0" y="1308004"/>
                  <a:pt x="1308004" y="0"/>
                  <a:pt x="292150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C44B45-2118-40F2-BBC3-E81968A76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6139" y="3143438"/>
            <a:ext cx="3474621" cy="27804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Tell us about it:</a:t>
            </a:r>
          </a:p>
          <a:p>
            <a:r>
              <a:rPr lang="en-US" dirty="0">
                <a:cs typeface="Calibri"/>
              </a:rPr>
              <a:t>What did you change?</a:t>
            </a:r>
          </a:p>
          <a:p>
            <a:r>
              <a:rPr lang="en-US" dirty="0">
                <a:cs typeface="Calibri"/>
              </a:rPr>
              <a:t>How did it go?</a:t>
            </a:r>
          </a:p>
          <a:p>
            <a:r>
              <a:rPr lang="en-US" dirty="0">
                <a:cs typeface="Calibri"/>
              </a:rPr>
              <a:t>What would you do differently?</a:t>
            </a:r>
          </a:p>
        </p:txBody>
      </p:sp>
    </p:spTree>
    <p:extLst>
      <p:ext uri="{BB962C8B-B14F-4D97-AF65-F5344CB8AC3E}">
        <p14:creationId xmlns:p14="http://schemas.microsoft.com/office/powerpoint/2010/main" val="3829084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7D75A8-8C78-400A-B4CF-591BB4939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cs typeface="Calibri Light"/>
              </a:rPr>
              <a:t>HELP!</a:t>
            </a:r>
            <a:endParaRPr lang="en-US" sz="5400">
              <a:cs typeface="Calibri Light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29D2141-EE28-463B-B357-FCFB1E7B26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004035"/>
              </p:ext>
            </p:extLst>
          </p:nvPr>
        </p:nvGraphicFramePr>
        <p:xfrm>
          <a:off x="4038600" y="1166648"/>
          <a:ext cx="7315200" cy="4524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8417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0</TotalTime>
  <Words>154</Words>
  <Application>Microsoft Macintosh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Faculty Learning Communities</vt:lpstr>
      <vt:lpstr>Sustained, meaningful conversations about teaching and learning with supportive colleagues. </vt:lpstr>
      <vt:lpstr>Nuts and Bolts</vt:lpstr>
      <vt:lpstr>Recruitment</vt:lpstr>
      <vt:lpstr>Key Responsibilities</vt:lpstr>
      <vt:lpstr>First meeting</vt:lpstr>
      <vt:lpstr>Subsequent meetings ideas</vt:lpstr>
      <vt:lpstr>Product</vt:lpstr>
      <vt:lpstr>HELP!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Denise Domizi</cp:lastModifiedBy>
  <cp:revision>306</cp:revision>
  <dcterms:created xsi:type="dcterms:W3CDTF">2013-07-15T20:26:40Z</dcterms:created>
  <dcterms:modified xsi:type="dcterms:W3CDTF">2018-10-22T18:47:43Z</dcterms:modified>
</cp:coreProperties>
</file>